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3.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4.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5.xml" ContentType="application/vnd.openxmlformats-officedocument.theme+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theme/theme6.xml" ContentType="application/vnd.openxmlformats-officedocument.theme+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theme/theme7.xml" ContentType="application/vnd.openxmlformats-officedocument.theme+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737" r:id="rId5"/>
    <p:sldMasterId id="2147483755" r:id="rId6"/>
    <p:sldMasterId id="2147483772" r:id="rId7"/>
    <p:sldMasterId id="2147483784" r:id="rId8"/>
    <p:sldMasterId id="2147483796" r:id="rId9"/>
    <p:sldMasterId id="2147483809" r:id="rId10"/>
    <p:sldMasterId id="2147483821" r:id="rId11"/>
  </p:sldMasterIdLst>
  <p:notesMasterIdLst>
    <p:notesMasterId r:id="rId30"/>
  </p:notesMasterIdLst>
  <p:sldIdLst>
    <p:sldId id="2076137262" r:id="rId12"/>
    <p:sldId id="275" r:id="rId13"/>
    <p:sldId id="2076137265" r:id="rId14"/>
    <p:sldId id="2076137423" r:id="rId15"/>
    <p:sldId id="2076137441" r:id="rId16"/>
    <p:sldId id="2076137442" r:id="rId17"/>
    <p:sldId id="2076137435" r:id="rId18"/>
    <p:sldId id="2076137436" r:id="rId19"/>
    <p:sldId id="2076137438" r:id="rId20"/>
    <p:sldId id="2076137439" r:id="rId21"/>
    <p:sldId id="2076137432" r:id="rId22"/>
    <p:sldId id="2076137433" r:id="rId23"/>
    <p:sldId id="2076137440" r:id="rId24"/>
    <p:sldId id="343" r:id="rId25"/>
    <p:sldId id="331" r:id="rId26"/>
    <p:sldId id="1188" r:id="rId27"/>
    <p:sldId id="297" r:id="rId28"/>
    <p:sldId id="277" r:id="rId29"/>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B4E5"/>
    <a:srgbClr val="EF404A"/>
    <a:srgbClr val="FD770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1222600-7798-C0C5-6D6F-F873734A9B55}" v="3" dt="2026-03-09T04:28:28.00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8" d="100"/>
          <a:sy n="88" d="100"/>
        </p:scale>
        <p:origin x="388" y="28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2.xml"/><Relationship Id="rId18" Type="http://schemas.openxmlformats.org/officeDocument/2006/relationships/slide" Target="slides/slide7.xml"/><Relationship Id="rId26" Type="http://schemas.openxmlformats.org/officeDocument/2006/relationships/slide" Target="slides/slide15.xml"/><Relationship Id="rId3" Type="http://schemas.openxmlformats.org/officeDocument/2006/relationships/customXml" Target="../customXml/item3.xml"/><Relationship Id="rId21" Type="http://schemas.openxmlformats.org/officeDocument/2006/relationships/slide" Target="slides/slide10.xml"/><Relationship Id="rId34" Type="http://schemas.openxmlformats.org/officeDocument/2006/relationships/tableStyles" Target="tableStyles.xml"/><Relationship Id="rId7" Type="http://schemas.openxmlformats.org/officeDocument/2006/relationships/slideMaster" Target="slideMasters/slideMaster4.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5.xml"/><Relationship Id="rId20" Type="http://schemas.openxmlformats.org/officeDocument/2006/relationships/slide" Target="slides/slide9.xml"/><Relationship Id="rId29" Type="http://schemas.openxmlformats.org/officeDocument/2006/relationships/slide" Target="slides/slide18.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slide" Target="slides/slide13.xml"/><Relationship Id="rId32"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slide" Target="slides/slide17.xml"/><Relationship Id="rId36" Type="http://schemas.microsoft.com/office/2015/10/relationships/revisionInfo" Target="revisionInfo.xml"/><Relationship Id="rId10" Type="http://schemas.openxmlformats.org/officeDocument/2006/relationships/slideMaster" Target="slideMasters/slideMaster7.xml"/><Relationship Id="rId19" Type="http://schemas.openxmlformats.org/officeDocument/2006/relationships/slide" Target="slides/slide8.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notesMaster" Target="notesMasters/notesMaster1.xml"/><Relationship Id="rId35" Type="http://schemas.microsoft.com/office/2016/11/relationships/changesInfo" Target="changesInfos/changesInfo1.xml"/><Relationship Id="rId8" Type="http://schemas.openxmlformats.org/officeDocument/2006/relationships/slideMaster" Target="slideMasters/slideMaster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hiannon Cameron" userId="S::rcameron@bne.catholic.edu.au::8159c811-f145-490f-8a37-9abb969d783e" providerId="AD" clId="Web-{91222600-7798-C0C5-6D6F-F873734A9B55}"/>
    <pc:docChg chg="modSld">
      <pc:chgData name="Rhiannon Cameron" userId="S::rcameron@bne.catholic.edu.au::8159c811-f145-490f-8a37-9abb969d783e" providerId="AD" clId="Web-{91222600-7798-C0C5-6D6F-F873734A9B55}" dt="2026-03-09T04:28:28.002" v="2"/>
      <pc:docMkLst>
        <pc:docMk/>
      </pc:docMkLst>
      <pc:sldChg chg="delSp">
        <pc:chgData name="Rhiannon Cameron" userId="S::rcameron@bne.catholic.edu.au::8159c811-f145-490f-8a37-9abb969d783e" providerId="AD" clId="Web-{91222600-7798-C0C5-6D6F-F873734A9B55}" dt="2026-03-09T04:28:26.065" v="1"/>
        <pc:sldMkLst>
          <pc:docMk/>
          <pc:sldMk cId="3453301395" sldId="331"/>
        </pc:sldMkLst>
        <pc:picChg chg="del">
          <ac:chgData name="Rhiannon Cameron" userId="S::rcameron@bne.catholic.edu.au::8159c811-f145-490f-8a37-9abb969d783e" providerId="AD" clId="Web-{91222600-7798-C0C5-6D6F-F873734A9B55}" dt="2026-03-09T04:28:26.065" v="1"/>
          <ac:picMkLst>
            <pc:docMk/>
            <pc:sldMk cId="3453301395" sldId="331"/>
            <ac:picMk id="3" creationId="{726C425D-5BB4-A2DC-AD70-8DC4CDA8D0B8}"/>
          </ac:picMkLst>
        </pc:picChg>
      </pc:sldChg>
      <pc:sldChg chg="delSp">
        <pc:chgData name="Rhiannon Cameron" userId="S::rcameron@bne.catholic.edu.au::8159c811-f145-490f-8a37-9abb969d783e" providerId="AD" clId="Web-{91222600-7798-C0C5-6D6F-F873734A9B55}" dt="2026-03-09T04:28:22.111" v="0"/>
        <pc:sldMkLst>
          <pc:docMk/>
          <pc:sldMk cId="3885185132" sldId="343"/>
        </pc:sldMkLst>
        <pc:picChg chg="del">
          <ac:chgData name="Rhiannon Cameron" userId="S::rcameron@bne.catholic.edu.au::8159c811-f145-490f-8a37-9abb969d783e" providerId="AD" clId="Web-{91222600-7798-C0C5-6D6F-F873734A9B55}" dt="2026-03-09T04:28:22.111" v="0"/>
          <ac:picMkLst>
            <pc:docMk/>
            <pc:sldMk cId="3885185132" sldId="343"/>
            <ac:picMk id="1026" creationId="{6865FD45-C452-40BD-8CA5-59C8FBE79D4A}"/>
          </ac:picMkLst>
        </pc:picChg>
      </pc:sldChg>
      <pc:sldChg chg="delSp">
        <pc:chgData name="Rhiannon Cameron" userId="S::rcameron@bne.catholic.edu.au::8159c811-f145-490f-8a37-9abb969d783e" providerId="AD" clId="Web-{91222600-7798-C0C5-6D6F-F873734A9B55}" dt="2026-03-09T04:28:28.002" v="2"/>
        <pc:sldMkLst>
          <pc:docMk/>
          <pc:sldMk cId="547475866" sldId="1188"/>
        </pc:sldMkLst>
        <pc:picChg chg="del">
          <ac:chgData name="Rhiannon Cameron" userId="S::rcameron@bne.catholic.edu.au::8159c811-f145-490f-8a37-9abb969d783e" providerId="AD" clId="Web-{91222600-7798-C0C5-6D6F-F873734A9B55}" dt="2026-03-09T04:28:28.002" v="2"/>
          <ac:picMkLst>
            <pc:docMk/>
            <pc:sldMk cId="547475866" sldId="1188"/>
            <ac:picMk id="5" creationId="{E7E0D9A9-C0A1-B690-BEE3-CF9D13555A6A}"/>
          </ac:picMkLst>
        </pc:picChg>
      </pc:sldChg>
    </pc:docChg>
  </pc:docChgLst>
  <pc:docChgLst>
    <pc:chgData name="Rhiannon Cameron" userId="8159c811-f145-490f-8a37-9abb969d783e" providerId="ADAL" clId="{655DB595-582E-43FE-B2F9-147C98ACD5DB}"/>
    <pc:docChg chg="mod">
      <pc:chgData name="Rhiannon Cameron" userId="8159c811-f145-490f-8a37-9abb969d783e" providerId="ADAL" clId="{655DB595-582E-43FE-B2F9-147C98ACD5DB}" dt="2026-03-09T04:11:12.146" v="0"/>
      <pc:docMkLst>
        <pc:docMk/>
      </pc:docMkLst>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5"/>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50444" y="0"/>
            <a:ext cx="2945659" cy="498055"/>
          </a:xfrm>
          <a:prstGeom prst="rect">
            <a:avLst/>
          </a:prstGeom>
        </p:spPr>
        <p:txBody>
          <a:bodyPr vert="horz" lIns="91440" tIns="45720" rIns="91440" bIns="45720" rtlCol="0"/>
          <a:lstStyle>
            <a:lvl1pPr algn="r">
              <a:defRPr sz="1200"/>
            </a:lvl1pPr>
          </a:lstStyle>
          <a:p>
            <a:fld id="{C28E3BF6-4753-4CEB-A690-DCA77ABD449D}" type="datetimeFigureOut">
              <a:rPr lang="en-AU" smtClean="0"/>
              <a:t>8/03/2026</a:t>
            </a:fld>
            <a:endParaRPr lang="en-AU"/>
          </a:p>
        </p:txBody>
      </p:sp>
      <p:sp>
        <p:nvSpPr>
          <p:cNvPr id="4" name="Slide Image Placeholder 3"/>
          <p:cNvSpPr>
            <a:spLocks noGrp="1" noRot="1" noChangeAspect="1"/>
          </p:cNvSpPr>
          <p:nvPr>
            <p:ph type="sldImg" idx="2"/>
          </p:nvPr>
        </p:nvSpPr>
        <p:spPr>
          <a:xfrm>
            <a:off x="425450" y="1243013"/>
            <a:ext cx="5946775" cy="334645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79768" y="4777195"/>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1" y="9428584"/>
            <a:ext cx="2945659" cy="498055"/>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50444" y="9428584"/>
            <a:ext cx="2945659" cy="498055"/>
          </a:xfrm>
          <a:prstGeom prst="rect">
            <a:avLst/>
          </a:prstGeom>
        </p:spPr>
        <p:txBody>
          <a:bodyPr vert="horz" lIns="91440" tIns="45720" rIns="91440" bIns="45720" rtlCol="0" anchor="b"/>
          <a:lstStyle>
            <a:lvl1pPr algn="r">
              <a:defRPr sz="1200"/>
            </a:lvl1pPr>
          </a:lstStyle>
          <a:p>
            <a:fld id="{E3D8239E-A1BD-4DB9-AA56-F3441A78E572}" type="slidenum">
              <a:rPr lang="en-AU" smtClean="0"/>
              <a:t>‹#›</a:t>
            </a:fld>
            <a:endParaRPr lang="en-AU"/>
          </a:p>
        </p:txBody>
      </p:sp>
    </p:spTree>
    <p:extLst>
      <p:ext uri="{BB962C8B-B14F-4D97-AF65-F5344CB8AC3E}">
        <p14:creationId xmlns:p14="http://schemas.microsoft.com/office/powerpoint/2010/main" val="22436487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498C939-CA3D-49A4-9262-924713AAB47B}"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2281389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 Id="rId4" Type="http://schemas.openxmlformats.org/officeDocument/2006/relationships/image" Target="../media/image3.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7.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7.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3.pn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7.pn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7.pn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5.xml"/><Relationship Id="rId4" Type="http://schemas.openxmlformats.org/officeDocument/2006/relationships/image" Target="../media/image3.png"/></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7.png"/></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7.png"/></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6.xml"/><Relationship Id="rId4" Type="http://schemas.openxmlformats.org/officeDocument/2006/relationships/image" Target="../media/image3.png"/></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 Id="rId4" Type="http://schemas.openxmlformats.org/officeDocument/2006/relationships/image" Target="../media/image7.png"/></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 Id="rId4" Type="http://schemas.openxmlformats.org/officeDocument/2006/relationships/image" Target="../media/image7.png"/></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7.xml"/><Relationship Id="rId4" Type="http://schemas.openxmlformats.org/officeDocument/2006/relationships/image" Target="../media/image3.png"/></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7.xml"/><Relationship Id="rId4" Type="http://schemas.openxmlformats.org/officeDocument/2006/relationships/image" Target="../media/image8.png"/></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7.xml"/><Relationship Id="rId4" Type="http://schemas.openxmlformats.org/officeDocument/2006/relationships/image" Target="../media/image8.png"/></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7.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8.xml"/><Relationship Id="rId4" Type="http://schemas.openxmlformats.org/officeDocument/2006/relationships/image" Target="../media/image3.png"/></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8.xml"/><Relationship Id="rId4" Type="http://schemas.openxmlformats.org/officeDocument/2006/relationships/image" Target="../media/image8.png"/></Relationships>
</file>

<file path=ppt/slideLayouts/_rels/slideLayout7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8.xml"/><Relationship Id="rId4" Type="http://schemas.openxmlformats.org/officeDocument/2006/relationships/image" Target="../media/image8.png"/></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8.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177889432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1616"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hasCustomPrompt="1"/>
          </p:nvPr>
        </p:nvSpPr>
        <p:spPr>
          <a:xfrm>
            <a:off x="9239" y="-981"/>
            <a:ext cx="12191999" cy="1547999"/>
          </a:xfrm>
          <a:prstGeom prst="rect">
            <a:avLst/>
          </a:prstGeom>
          <a:solidFill>
            <a:schemeClr val="tx1"/>
          </a:solidFill>
        </p:spPr>
        <p:txBody>
          <a:bodyPr wrap="square" lIns="503998" tIns="72000" rIns="503998" bIns="144000" anchor="b">
            <a:noAutofit/>
          </a:bodyPr>
          <a:lstStyle>
            <a:lvl1pPr algn="l">
              <a:defRPr sz="4400">
                <a:solidFill>
                  <a:schemeClr val="bg1"/>
                </a:solidFill>
              </a:defRPr>
            </a:lvl1pPr>
          </a:lstStyle>
          <a:p>
            <a:r>
              <a:rPr lang="en-AU"/>
              <a:t>Click to add section title</a:t>
            </a:r>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spTree>
    <p:extLst>
      <p:ext uri="{BB962C8B-B14F-4D97-AF65-F5344CB8AC3E}">
        <p14:creationId xmlns:p14="http://schemas.microsoft.com/office/powerpoint/2010/main" val="3654291690"/>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hasCustomPrompt="1"/>
          </p:nvPr>
        </p:nvSpPr>
        <p:spPr>
          <a:xfrm>
            <a:off x="0" y="0"/>
            <a:ext cx="12192000" cy="1548000"/>
          </a:xfrm>
          <a:prstGeom prst="rect">
            <a:avLst/>
          </a:prstGeom>
          <a:noFill/>
        </p:spPr>
        <p:txBody>
          <a:bodyPr wrap="square" lIns="503998" tIns="72000" rIns="503998" bIns="144000" anchor="b">
            <a:noAutofit/>
          </a:bodyPr>
          <a:lstStyle>
            <a:lvl1pPr marL="0" marR="0" indent="0" algn="l" defTabSz="914400" rtl="0" eaLnBrk="1" fontAlgn="auto" latinLnBrk="0" hangingPunct="1">
              <a:lnSpc>
                <a:spcPct val="90000"/>
              </a:lnSpc>
              <a:spcBef>
                <a:spcPct val="0"/>
              </a:spcBef>
              <a:spcAft>
                <a:spcPts val="0"/>
              </a:spcAft>
              <a:buClrTx/>
              <a:buSzTx/>
              <a:buFontTx/>
              <a:buNone/>
              <a:tabLst/>
              <a:defRPr sz="4400">
                <a:solidFill>
                  <a:schemeClr val="bg1"/>
                </a:solidFill>
              </a:defRPr>
            </a:lvl1pPr>
          </a:lstStyle>
          <a:p>
            <a:r>
              <a:rPr lang="en-AU"/>
              <a:t>Click to add section title</a:t>
            </a:r>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p:spPr>
        <p:txBody>
          <a:bodyPr>
            <a:noAutofit/>
          </a:bodyPr>
          <a:lstStyle>
            <a:lvl1pPr marL="0" indent="0" algn="l">
              <a:lnSpc>
                <a:spcPct val="100000"/>
              </a:lnSpc>
              <a:spcBef>
                <a:spcPts val="1500"/>
              </a:spcBef>
              <a:buNone/>
              <a:defRPr sz="26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2" name="Graphic 11">
            <a:extLst>
              <a:ext uri="{FF2B5EF4-FFF2-40B4-BE49-F238E27FC236}">
                <a16:creationId xmlns:a16="http://schemas.microsoft.com/office/drawing/2014/main" id="{C7937658-0AC8-6748-B954-E4079A066658}"/>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238B0E1A-1BD2-0B97-A482-AF2ACB322D0A}"/>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216491726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marL="0" marR="0" indent="0" algn="l" defTabSz="914400" rtl="0" eaLnBrk="1" fontAlgn="auto" latinLnBrk="0" hangingPunct="1">
              <a:lnSpc>
                <a:spcPct val="90000"/>
              </a:lnSpc>
              <a:spcBef>
                <a:spcPct val="0"/>
              </a:spcBef>
              <a:spcAft>
                <a:spcPts val="0"/>
              </a:spcAft>
              <a:buClrTx/>
              <a:buSzTx/>
              <a:buFontTx/>
              <a:buNone/>
              <a:tabLst/>
              <a:defRPr sz="4400">
                <a:solidFill>
                  <a:schemeClr val="tx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4800"/>
            <a:ext cx="11375341" cy="4726800"/>
          </a:xfr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261231896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add text</a:t>
            </a:r>
          </a:p>
        </p:txBody>
      </p:sp>
    </p:spTree>
    <p:extLst>
      <p:ext uri="{BB962C8B-B14F-4D97-AF65-F5344CB8AC3E}">
        <p14:creationId xmlns:p14="http://schemas.microsoft.com/office/powerpoint/2010/main" val="120962791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424773480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tx1"/>
          </a:solidFill>
        </p:spPr>
        <p:txBody>
          <a:bodyPr wrap="square" lIns="503998" tIns="72000" rIns="503998" bIns="144000" anchor="b">
            <a:noAutofit/>
          </a:bodyPr>
          <a:lstStyle>
            <a:lvl1pPr algn="l">
              <a:defRPr sz="44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197336862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tx1"/>
          </a:solidFill>
        </p:spPr>
        <p:txBody>
          <a:bodyPr wrap="square" lIns="503998" tIns="72000" rIns="503998" bIns="144000" anchor="b">
            <a:noAutofit/>
          </a:bodyPr>
          <a:lstStyle>
            <a:lvl1pPr algn="l">
              <a:defRPr sz="44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add text</a:t>
            </a:r>
            <a:endParaRPr lang="en-AU"/>
          </a:p>
        </p:txBody>
      </p:sp>
    </p:spTree>
    <p:extLst>
      <p:ext uri="{BB962C8B-B14F-4D97-AF65-F5344CB8AC3E}">
        <p14:creationId xmlns:p14="http://schemas.microsoft.com/office/powerpoint/2010/main" val="285196931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075204736"/>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9273068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DAE71D-8BAC-4340-B08A-B64127C5ECD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a:extLst>
              <a:ext uri="{FF2B5EF4-FFF2-40B4-BE49-F238E27FC236}">
                <a16:creationId xmlns:a16="http://schemas.microsoft.com/office/drawing/2014/main" id="{A1034DC4-2EF2-4409-B013-BD7A1EA31BC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a:extLst>
              <a:ext uri="{FF2B5EF4-FFF2-40B4-BE49-F238E27FC236}">
                <a16:creationId xmlns:a16="http://schemas.microsoft.com/office/drawing/2014/main" id="{C8710B08-1172-47C7-AF99-B5021A577BC6}"/>
              </a:ext>
            </a:extLst>
          </p:cNvPr>
          <p:cNvSpPr>
            <a:spLocks noGrp="1"/>
          </p:cNvSpPr>
          <p:nvPr>
            <p:ph type="dt" sz="half" idx="10"/>
          </p:nvPr>
        </p:nvSpPr>
        <p:spPr/>
        <p:txBody>
          <a:bodyPr/>
          <a:lstStyle/>
          <a:p>
            <a:fld id="{D6ABD1B7-1247-41CE-B67E-2D9FB3A476D5}" type="datetimeFigureOut">
              <a:rPr lang="en-AU" smtClean="0"/>
              <a:t>8/03/2026</a:t>
            </a:fld>
            <a:endParaRPr lang="en-AU"/>
          </a:p>
        </p:txBody>
      </p:sp>
      <p:sp>
        <p:nvSpPr>
          <p:cNvPr id="5" name="Footer Placeholder 4">
            <a:extLst>
              <a:ext uri="{FF2B5EF4-FFF2-40B4-BE49-F238E27FC236}">
                <a16:creationId xmlns:a16="http://schemas.microsoft.com/office/drawing/2014/main" id="{3DBE333B-B859-409F-BBA0-922368452BA3}"/>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C1CF2565-C1F3-4BD8-A69D-3FBEE72EEDAA}"/>
              </a:ext>
            </a:extLst>
          </p:cNvPr>
          <p:cNvSpPr>
            <a:spLocks noGrp="1"/>
          </p:cNvSpPr>
          <p:nvPr>
            <p:ph type="sldNum" sz="quarter" idx="12"/>
          </p:nvPr>
        </p:nvSpPr>
        <p:spPr/>
        <p:txBody>
          <a:bodyPr/>
          <a:lstStyle/>
          <a:p>
            <a:fld id="{058E81D2-901F-4373-8E33-E4AF503159DF}" type="slidenum">
              <a:rPr lang="en-AU" smtClean="0"/>
              <a:t>‹#›</a:t>
            </a:fld>
            <a:endParaRPr lang="en-AU"/>
          </a:p>
        </p:txBody>
      </p:sp>
    </p:spTree>
    <p:extLst>
      <p:ext uri="{BB962C8B-B14F-4D97-AF65-F5344CB8AC3E}">
        <p14:creationId xmlns:p14="http://schemas.microsoft.com/office/powerpoint/2010/main" val="37954026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A844AF-CB60-4D8F-A665-6A1CEFE1AB31}"/>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51F94893-153F-4A25-A3EB-B6B17E6F3AA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20814664-F309-4AF2-BC8C-885D992904AA}"/>
              </a:ext>
            </a:extLst>
          </p:cNvPr>
          <p:cNvSpPr>
            <a:spLocks noGrp="1"/>
          </p:cNvSpPr>
          <p:nvPr>
            <p:ph type="dt" sz="half" idx="10"/>
          </p:nvPr>
        </p:nvSpPr>
        <p:spPr/>
        <p:txBody>
          <a:bodyPr/>
          <a:lstStyle/>
          <a:p>
            <a:fld id="{D6ABD1B7-1247-41CE-B67E-2D9FB3A476D5}" type="datetimeFigureOut">
              <a:rPr lang="en-AU" smtClean="0"/>
              <a:t>8/03/2026</a:t>
            </a:fld>
            <a:endParaRPr lang="en-AU"/>
          </a:p>
        </p:txBody>
      </p:sp>
      <p:sp>
        <p:nvSpPr>
          <p:cNvPr id="5" name="Footer Placeholder 4">
            <a:extLst>
              <a:ext uri="{FF2B5EF4-FFF2-40B4-BE49-F238E27FC236}">
                <a16:creationId xmlns:a16="http://schemas.microsoft.com/office/drawing/2014/main" id="{F6056B6D-E1CE-4D03-954E-97C3F3E425D0}"/>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C506E64D-8C08-4C7F-B366-6E580D56BEF2}"/>
              </a:ext>
            </a:extLst>
          </p:cNvPr>
          <p:cNvSpPr>
            <a:spLocks noGrp="1"/>
          </p:cNvSpPr>
          <p:nvPr>
            <p:ph type="sldNum" sz="quarter" idx="12"/>
          </p:nvPr>
        </p:nvSpPr>
        <p:spPr/>
        <p:txBody>
          <a:bodyPr/>
          <a:lstStyle/>
          <a:p>
            <a:fld id="{058E81D2-901F-4373-8E33-E4AF503159DF}" type="slidenum">
              <a:rPr lang="en-AU" smtClean="0"/>
              <a:t>‹#›</a:t>
            </a:fld>
            <a:endParaRPr lang="en-AU"/>
          </a:p>
        </p:txBody>
      </p:sp>
    </p:spTree>
    <p:extLst>
      <p:ext uri="{BB962C8B-B14F-4D97-AF65-F5344CB8AC3E}">
        <p14:creationId xmlns:p14="http://schemas.microsoft.com/office/powerpoint/2010/main" val="4442335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WITH PIC">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p:nvPr>
        </p:nvSpPr>
        <p:spPr>
          <a:xfrm>
            <a:off x="5210356" y="1233181"/>
            <a:ext cx="6563116" cy="5172231"/>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4" name="Text Placeholder 3">
            <a:extLst>
              <a:ext uri="{FF2B5EF4-FFF2-40B4-BE49-F238E27FC236}">
                <a16:creationId xmlns:a16="http://schemas.microsoft.com/office/drawing/2014/main" id="{D8C395AD-9D44-4F55-A52C-151628A34676}"/>
              </a:ext>
            </a:extLst>
          </p:cNvPr>
          <p:cNvSpPr>
            <a:spLocks noGrp="1"/>
          </p:cNvSpPr>
          <p:nvPr>
            <p:ph type="body" sz="half" idx="2" hasCustomPrompt="1"/>
          </p:nvPr>
        </p:nvSpPr>
        <p:spPr>
          <a:xfrm>
            <a:off x="418529" y="1233181"/>
            <a:ext cx="4498527" cy="4828572"/>
          </a:xfrm>
          <a:prstGeom prst="rect">
            <a:avLst/>
          </a:prstGeom>
        </p:spPr>
        <p:txBody>
          <a:bodyPr>
            <a:norm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GB"/>
              <a:t>Click to add text.</a:t>
            </a:r>
          </a:p>
        </p:txBody>
      </p:sp>
      <p:sp>
        <p:nvSpPr>
          <p:cNvPr id="5" name="Title 1">
            <a:extLst>
              <a:ext uri="{FF2B5EF4-FFF2-40B4-BE49-F238E27FC236}">
                <a16:creationId xmlns:a16="http://schemas.microsoft.com/office/drawing/2014/main" id="{8E7DFBA7-9942-F349-951F-107D12235917}"/>
              </a:ext>
            </a:extLst>
          </p:cNvPr>
          <p:cNvSpPr>
            <a:spLocks noGrp="1"/>
          </p:cNvSpPr>
          <p:nvPr>
            <p:ph type="ctrTitle"/>
          </p:nvPr>
        </p:nvSpPr>
        <p:spPr>
          <a:xfrm>
            <a:off x="0" y="0"/>
            <a:ext cx="12192000" cy="1122218"/>
          </a:xfrm>
          <a:prstGeom prst="rect">
            <a:avLst/>
          </a:prstGeom>
          <a:noFill/>
        </p:spPr>
        <p:txBody>
          <a:bodyPr wrap="square" lIns="503998" tIns="72000" rIns="503998" bIns="144000" anchor="b">
            <a:noAutofit/>
          </a:bodyPr>
          <a:lstStyle>
            <a:lvl1pPr marL="0" marR="0" indent="0" algn="l" defTabSz="914400" rtl="0" eaLnBrk="1" fontAlgn="auto" latinLnBrk="0" hangingPunct="1">
              <a:lnSpc>
                <a:spcPct val="90000"/>
              </a:lnSpc>
              <a:spcBef>
                <a:spcPct val="0"/>
              </a:spcBef>
              <a:spcAft>
                <a:spcPts val="0"/>
              </a:spcAft>
              <a:buClrTx/>
              <a:buSzTx/>
              <a:buFontTx/>
              <a:buNone/>
              <a:tabLst/>
              <a:defRPr sz="4400">
                <a:solidFill>
                  <a:schemeClr val="tx1"/>
                </a:solidFill>
              </a:defRPr>
            </a:lvl1pPr>
          </a:lstStyle>
          <a:p>
            <a:endParaRPr lang="en-AU"/>
          </a:p>
        </p:txBody>
      </p:sp>
      <p:sp>
        <p:nvSpPr>
          <p:cNvPr id="6" name="Text Placeholder 3">
            <a:extLst>
              <a:ext uri="{FF2B5EF4-FFF2-40B4-BE49-F238E27FC236}">
                <a16:creationId xmlns:a16="http://schemas.microsoft.com/office/drawing/2014/main" id="{6D95911F-0DC8-1341-9B65-0524FA93B69D}"/>
              </a:ext>
            </a:extLst>
          </p:cNvPr>
          <p:cNvSpPr>
            <a:spLocks noGrp="1"/>
          </p:cNvSpPr>
          <p:nvPr>
            <p:ph type="body" sz="half" idx="10" hasCustomPrompt="1"/>
          </p:nvPr>
        </p:nvSpPr>
        <p:spPr>
          <a:xfrm>
            <a:off x="418528" y="6232543"/>
            <a:ext cx="4498527" cy="284094"/>
          </a:xfrm>
          <a:prstGeom prst="rect">
            <a:avLst/>
          </a:prstGeom>
          <a:solidFill>
            <a:schemeClr val="bg1">
              <a:alpha val="50000"/>
            </a:schemeClr>
          </a:solidFill>
        </p:spPr>
        <p:txBody>
          <a:bodyPr wrap="square" lIns="90000" tIns="90000" rIns="90000" bIns="90000" anchor="b" anchorCtr="0">
            <a:spAutoFit/>
          </a:bodyPr>
          <a:lstStyle>
            <a:lvl1pPr marL="0" indent="0">
              <a:lnSpc>
                <a:spcPct val="95000"/>
              </a:lnSpc>
              <a:buNone/>
              <a:defRPr lang="en-AU" sz="700" b="0" i="0" u="none" strike="noStrike" smtClean="0">
                <a:effectLs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Add image attribution.</a:t>
            </a:r>
          </a:p>
        </p:txBody>
      </p:sp>
    </p:spTree>
    <p:extLst>
      <p:ext uri="{BB962C8B-B14F-4D97-AF65-F5344CB8AC3E}">
        <p14:creationId xmlns:p14="http://schemas.microsoft.com/office/powerpoint/2010/main" val="18605589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ONE PIC">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p:nvPr>
        </p:nvSpPr>
        <p:spPr>
          <a:xfrm>
            <a:off x="418529" y="425570"/>
            <a:ext cx="11284641"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4" name="Text Placeholder 3">
            <a:extLst>
              <a:ext uri="{FF2B5EF4-FFF2-40B4-BE49-F238E27FC236}">
                <a16:creationId xmlns:a16="http://schemas.microsoft.com/office/drawing/2014/main" id="{D8C395AD-9D44-4F55-A52C-151628A34676}"/>
              </a:ext>
            </a:extLst>
          </p:cNvPr>
          <p:cNvSpPr>
            <a:spLocks noGrp="1"/>
          </p:cNvSpPr>
          <p:nvPr>
            <p:ph type="body" sz="half" idx="2" hasCustomPrompt="1"/>
          </p:nvPr>
        </p:nvSpPr>
        <p:spPr>
          <a:xfrm>
            <a:off x="418529" y="5670430"/>
            <a:ext cx="11284641" cy="919012"/>
          </a:xfrm>
          <a:prstGeom prst="rect">
            <a:avLst/>
          </a:prstGeom>
        </p:spPr>
        <p:txBody>
          <a:bodyPr>
            <a:normAutofit/>
          </a:bodyPr>
          <a:lstStyle>
            <a:lvl1pPr marL="0" indent="0">
              <a:lnSpc>
                <a:spcPct val="100000"/>
              </a:lnSpc>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Tree>
    <p:extLst>
      <p:ext uri="{BB962C8B-B14F-4D97-AF65-F5344CB8AC3E}">
        <p14:creationId xmlns:p14="http://schemas.microsoft.com/office/powerpoint/2010/main" val="39812430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WO PICS">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p:nvPr>
        </p:nvSpPr>
        <p:spPr>
          <a:xfrm>
            <a:off x="418530" y="425570"/>
            <a:ext cx="5520952"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4" name="Text Placeholder 3">
            <a:extLst>
              <a:ext uri="{FF2B5EF4-FFF2-40B4-BE49-F238E27FC236}">
                <a16:creationId xmlns:a16="http://schemas.microsoft.com/office/drawing/2014/main" id="{D8C395AD-9D44-4F55-A52C-151628A34676}"/>
              </a:ext>
            </a:extLst>
          </p:cNvPr>
          <p:cNvSpPr>
            <a:spLocks noGrp="1"/>
          </p:cNvSpPr>
          <p:nvPr>
            <p:ph type="body" sz="half" idx="2" hasCustomPrompt="1"/>
          </p:nvPr>
        </p:nvSpPr>
        <p:spPr>
          <a:xfrm>
            <a:off x="418529" y="5670430"/>
            <a:ext cx="5520953" cy="919012"/>
          </a:xfrm>
          <a:prstGeom prst="rect">
            <a:avLst/>
          </a:prstGeom>
        </p:spPr>
        <p:txBody>
          <a:bodyPr>
            <a:normAutofit/>
          </a:bodyPr>
          <a:lstStyle>
            <a:lvl1pPr marL="0" indent="0">
              <a:lnSpc>
                <a:spcPct val="100000"/>
              </a:lnSpc>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
        <p:nvSpPr>
          <p:cNvPr id="6" name="Picture Placeholder 2">
            <a:extLst>
              <a:ext uri="{FF2B5EF4-FFF2-40B4-BE49-F238E27FC236}">
                <a16:creationId xmlns:a16="http://schemas.microsoft.com/office/drawing/2014/main" id="{D0386FF9-13C3-0441-870E-FABDD21FA5FA}"/>
              </a:ext>
            </a:extLst>
          </p:cNvPr>
          <p:cNvSpPr>
            <a:spLocks noGrp="1"/>
          </p:cNvSpPr>
          <p:nvPr>
            <p:ph type="pic" idx="10"/>
          </p:nvPr>
        </p:nvSpPr>
        <p:spPr>
          <a:xfrm>
            <a:off x="6182218" y="425570"/>
            <a:ext cx="5520952"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7" name="Text Placeholder 3">
            <a:extLst>
              <a:ext uri="{FF2B5EF4-FFF2-40B4-BE49-F238E27FC236}">
                <a16:creationId xmlns:a16="http://schemas.microsoft.com/office/drawing/2014/main" id="{82797C53-CC8F-0040-94DB-C7F3B2A45A28}"/>
              </a:ext>
            </a:extLst>
          </p:cNvPr>
          <p:cNvSpPr>
            <a:spLocks noGrp="1"/>
          </p:cNvSpPr>
          <p:nvPr>
            <p:ph type="body" sz="half" idx="11" hasCustomPrompt="1"/>
          </p:nvPr>
        </p:nvSpPr>
        <p:spPr>
          <a:xfrm>
            <a:off x="6182218" y="5670430"/>
            <a:ext cx="5520953" cy="919012"/>
          </a:xfrm>
          <a:prstGeom prst="rect">
            <a:avLst/>
          </a:prstGeom>
        </p:spPr>
        <p:txBody>
          <a:bodyPr>
            <a:normAutofit/>
          </a:bodyPr>
          <a:lstStyle>
            <a:lvl1pPr marL="0" indent="0">
              <a:lnSpc>
                <a:spcPct val="100000"/>
              </a:lnSpc>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Tree>
    <p:extLst>
      <p:ext uri="{BB962C8B-B14F-4D97-AF65-F5344CB8AC3E}">
        <p14:creationId xmlns:p14="http://schemas.microsoft.com/office/powerpoint/2010/main" val="16042439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TEXT BOXES">
    <p:spTree>
      <p:nvGrpSpPr>
        <p:cNvPr id="1" name=""/>
        <p:cNvGrpSpPr/>
        <p:nvPr/>
      </p:nvGrpSpPr>
      <p:grpSpPr>
        <a:xfrm>
          <a:off x="0" y="0"/>
          <a:ext cx="0" cy="0"/>
          <a:chOff x="0" y="0"/>
          <a:chExt cx="0" cy="0"/>
        </a:xfrm>
      </p:grpSpPr>
      <p:sp>
        <p:nvSpPr>
          <p:cNvPr id="7" name="Text Placeholder 3">
            <a:extLst>
              <a:ext uri="{FF2B5EF4-FFF2-40B4-BE49-F238E27FC236}">
                <a16:creationId xmlns:a16="http://schemas.microsoft.com/office/drawing/2014/main" id="{B9BC5470-8A72-4210-B2FC-AAACAD881D45}"/>
              </a:ext>
            </a:extLst>
          </p:cNvPr>
          <p:cNvSpPr>
            <a:spLocks noGrp="1"/>
          </p:cNvSpPr>
          <p:nvPr>
            <p:ph type="body" sz="half" idx="2" hasCustomPrompt="1"/>
          </p:nvPr>
        </p:nvSpPr>
        <p:spPr>
          <a:xfrm>
            <a:off x="418529" y="1381612"/>
            <a:ext cx="5521734" cy="5240795"/>
          </a:xfrm>
          <a:prstGeom prst="rect">
            <a:avLst/>
          </a:prstGeom>
        </p:spPr>
        <p:txBody>
          <a:bodyPr>
            <a:norm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GB"/>
              <a:t>Click to add text.</a:t>
            </a:r>
          </a:p>
        </p:txBody>
      </p:sp>
      <p:sp>
        <p:nvSpPr>
          <p:cNvPr id="8" name="Text Placeholder 3">
            <a:extLst>
              <a:ext uri="{FF2B5EF4-FFF2-40B4-BE49-F238E27FC236}">
                <a16:creationId xmlns:a16="http://schemas.microsoft.com/office/drawing/2014/main" id="{163823EA-12A7-418D-B935-538277D6632C}"/>
              </a:ext>
            </a:extLst>
          </p:cNvPr>
          <p:cNvSpPr>
            <a:spLocks noGrp="1"/>
          </p:cNvSpPr>
          <p:nvPr>
            <p:ph type="body" sz="half" idx="10" hasCustomPrompt="1"/>
          </p:nvPr>
        </p:nvSpPr>
        <p:spPr>
          <a:xfrm>
            <a:off x="6251739" y="1381612"/>
            <a:ext cx="5521734" cy="5240795"/>
          </a:xfrm>
          <a:prstGeom prst="rect">
            <a:avLst/>
          </a:prstGeom>
        </p:spPr>
        <p:txBody>
          <a:bodyPr>
            <a:norm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GB"/>
              <a:t>Click to add text.</a:t>
            </a:r>
          </a:p>
        </p:txBody>
      </p:sp>
      <p:sp>
        <p:nvSpPr>
          <p:cNvPr id="9" name="Title 1">
            <a:extLst>
              <a:ext uri="{FF2B5EF4-FFF2-40B4-BE49-F238E27FC236}">
                <a16:creationId xmlns:a16="http://schemas.microsoft.com/office/drawing/2014/main" id="{85AF2645-E725-4712-B9B9-7BED78290A32}"/>
              </a:ext>
            </a:extLst>
          </p:cNvPr>
          <p:cNvSpPr>
            <a:spLocks noGrp="1"/>
          </p:cNvSpPr>
          <p:nvPr>
            <p:ph type="ctrTitle"/>
          </p:nvPr>
        </p:nvSpPr>
        <p:spPr>
          <a:xfrm>
            <a:off x="0" y="0"/>
            <a:ext cx="12192000" cy="1122218"/>
          </a:xfrm>
          <a:prstGeom prst="rect">
            <a:avLst/>
          </a:prstGeom>
          <a:noFill/>
        </p:spPr>
        <p:txBody>
          <a:bodyPr wrap="square" lIns="503998" tIns="72000" rIns="503998" bIns="144000" anchor="b">
            <a:noAutofit/>
          </a:bodyPr>
          <a:lstStyle>
            <a:lvl1pPr marL="0" marR="0" indent="0" algn="l" defTabSz="914400" rtl="0" eaLnBrk="1" fontAlgn="auto" latinLnBrk="0" hangingPunct="1">
              <a:lnSpc>
                <a:spcPct val="90000"/>
              </a:lnSpc>
              <a:spcBef>
                <a:spcPct val="0"/>
              </a:spcBef>
              <a:spcAft>
                <a:spcPts val="0"/>
              </a:spcAft>
              <a:buClrTx/>
              <a:buSzTx/>
              <a:buFontTx/>
              <a:buNone/>
              <a:tabLst/>
              <a:defRPr sz="4400">
                <a:solidFill>
                  <a:schemeClr val="tx1"/>
                </a:solidFill>
              </a:defRPr>
            </a:lvl1pPr>
          </a:lstStyle>
          <a:p>
            <a:endParaRPr lang="en-AU"/>
          </a:p>
        </p:txBody>
      </p:sp>
    </p:spTree>
    <p:extLst>
      <p:ext uri="{BB962C8B-B14F-4D97-AF65-F5344CB8AC3E}">
        <p14:creationId xmlns:p14="http://schemas.microsoft.com/office/powerpoint/2010/main" val="41142960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HREE PICS">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p:nvPr>
        </p:nvSpPr>
        <p:spPr>
          <a:xfrm>
            <a:off x="418530" y="425570"/>
            <a:ext cx="3634486"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4" name="Text Placeholder 3">
            <a:extLst>
              <a:ext uri="{FF2B5EF4-FFF2-40B4-BE49-F238E27FC236}">
                <a16:creationId xmlns:a16="http://schemas.microsoft.com/office/drawing/2014/main" id="{D8C395AD-9D44-4F55-A52C-151628A34676}"/>
              </a:ext>
            </a:extLst>
          </p:cNvPr>
          <p:cNvSpPr>
            <a:spLocks noGrp="1"/>
          </p:cNvSpPr>
          <p:nvPr>
            <p:ph type="body" sz="half" idx="2" hasCustomPrompt="1"/>
          </p:nvPr>
        </p:nvSpPr>
        <p:spPr>
          <a:xfrm>
            <a:off x="418530" y="5670430"/>
            <a:ext cx="3634486" cy="919012"/>
          </a:xfrm>
          <a:prstGeom prst="rect">
            <a:avLst/>
          </a:prstGeom>
        </p:spPr>
        <p:txBody>
          <a:bodyPr>
            <a:normAutofit/>
          </a:bodyPr>
          <a:lstStyle>
            <a:lvl1pPr marL="0" indent="0">
              <a:lnSpc>
                <a:spcPct val="100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
        <p:nvSpPr>
          <p:cNvPr id="8" name="Picture Placeholder 2">
            <a:extLst>
              <a:ext uri="{FF2B5EF4-FFF2-40B4-BE49-F238E27FC236}">
                <a16:creationId xmlns:a16="http://schemas.microsoft.com/office/drawing/2014/main" id="{DC45496B-5C10-524F-8DF3-2D66523EB1CB}"/>
              </a:ext>
            </a:extLst>
          </p:cNvPr>
          <p:cNvSpPr>
            <a:spLocks noGrp="1"/>
          </p:cNvSpPr>
          <p:nvPr>
            <p:ph type="pic" idx="12"/>
          </p:nvPr>
        </p:nvSpPr>
        <p:spPr>
          <a:xfrm>
            <a:off x="4243607" y="425570"/>
            <a:ext cx="3634486"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9" name="Picture Placeholder 2">
            <a:extLst>
              <a:ext uri="{FF2B5EF4-FFF2-40B4-BE49-F238E27FC236}">
                <a16:creationId xmlns:a16="http://schemas.microsoft.com/office/drawing/2014/main" id="{4DC690EA-AF6D-974E-ADDF-92FA92ADFC28}"/>
              </a:ext>
            </a:extLst>
          </p:cNvPr>
          <p:cNvSpPr>
            <a:spLocks noGrp="1"/>
          </p:cNvSpPr>
          <p:nvPr>
            <p:ph type="pic" idx="13"/>
          </p:nvPr>
        </p:nvSpPr>
        <p:spPr>
          <a:xfrm>
            <a:off x="8068685" y="425570"/>
            <a:ext cx="3634486"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10" name="Text Placeholder 3">
            <a:extLst>
              <a:ext uri="{FF2B5EF4-FFF2-40B4-BE49-F238E27FC236}">
                <a16:creationId xmlns:a16="http://schemas.microsoft.com/office/drawing/2014/main" id="{F30E8EE3-F373-2E48-AFDE-1BE5CE961C83}"/>
              </a:ext>
            </a:extLst>
          </p:cNvPr>
          <p:cNvSpPr>
            <a:spLocks noGrp="1"/>
          </p:cNvSpPr>
          <p:nvPr>
            <p:ph type="body" sz="half" idx="14" hasCustomPrompt="1"/>
          </p:nvPr>
        </p:nvSpPr>
        <p:spPr>
          <a:xfrm>
            <a:off x="4257363" y="5670430"/>
            <a:ext cx="3634486" cy="919012"/>
          </a:xfrm>
          <a:prstGeom prst="rect">
            <a:avLst/>
          </a:prstGeom>
        </p:spPr>
        <p:txBody>
          <a:bodyPr>
            <a:normAutofit/>
          </a:bodyPr>
          <a:lstStyle>
            <a:lvl1pPr marL="0" indent="0">
              <a:lnSpc>
                <a:spcPct val="100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
        <p:nvSpPr>
          <p:cNvPr id="11" name="Text Placeholder 3">
            <a:extLst>
              <a:ext uri="{FF2B5EF4-FFF2-40B4-BE49-F238E27FC236}">
                <a16:creationId xmlns:a16="http://schemas.microsoft.com/office/drawing/2014/main" id="{BB8A761D-4B31-FD40-B9B9-BE85F16EFD48}"/>
              </a:ext>
            </a:extLst>
          </p:cNvPr>
          <p:cNvSpPr>
            <a:spLocks noGrp="1"/>
          </p:cNvSpPr>
          <p:nvPr>
            <p:ph type="body" sz="half" idx="15" hasCustomPrompt="1"/>
          </p:nvPr>
        </p:nvSpPr>
        <p:spPr>
          <a:xfrm>
            <a:off x="8068685" y="5670430"/>
            <a:ext cx="3634486" cy="919012"/>
          </a:xfrm>
          <a:prstGeom prst="rect">
            <a:avLst/>
          </a:prstGeom>
        </p:spPr>
        <p:txBody>
          <a:bodyPr>
            <a:normAutofit/>
          </a:bodyPr>
          <a:lstStyle>
            <a:lvl1pPr marL="0" indent="0">
              <a:lnSpc>
                <a:spcPct val="100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Tree>
    <p:extLst>
      <p:ext uri="{BB962C8B-B14F-4D97-AF65-F5344CB8AC3E}">
        <p14:creationId xmlns:p14="http://schemas.microsoft.com/office/powerpoint/2010/main" val="94596780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LIGHT PIC FULL PAGE">
    <p:bg>
      <p:bgPr>
        <a:solidFill>
          <a:schemeClr val="bg1"/>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hasCustomPrompt="1"/>
          </p:nvPr>
        </p:nvSpPr>
        <p:spPr>
          <a:xfrm>
            <a:off x="0" y="0"/>
            <a:ext cx="12192000" cy="6857999"/>
          </a:xfrm>
          <a:prstGeom prst="rect">
            <a:avLst/>
          </a:prstGeom>
        </p:spPr>
        <p:txBody>
          <a:bodyPr tIns="2520000" bIns="46800"/>
          <a:lstStyle>
            <a:lvl1pPr marL="0" indent="0" algn="ctr">
              <a:buNone/>
              <a:defRPr sz="24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 (with lighter tones). </a:t>
            </a:r>
            <a:br>
              <a:rPr lang="en-GB"/>
            </a:br>
            <a:r>
              <a:rPr lang="en-GB"/>
              <a:t>Then right click image and select ‘Send to Back’</a:t>
            </a:r>
            <a:endParaRPr lang="en-AU"/>
          </a:p>
        </p:txBody>
      </p:sp>
      <p:sp>
        <p:nvSpPr>
          <p:cNvPr id="5" name="Text Placeholder 3">
            <a:extLst>
              <a:ext uri="{FF2B5EF4-FFF2-40B4-BE49-F238E27FC236}">
                <a16:creationId xmlns:a16="http://schemas.microsoft.com/office/drawing/2014/main" id="{B0520DC9-2DC7-6C45-86EB-983549C82658}"/>
              </a:ext>
            </a:extLst>
          </p:cNvPr>
          <p:cNvSpPr>
            <a:spLocks noGrp="1"/>
          </p:cNvSpPr>
          <p:nvPr>
            <p:ph type="body" sz="half" idx="2" hasCustomPrompt="1"/>
          </p:nvPr>
        </p:nvSpPr>
        <p:spPr>
          <a:xfrm>
            <a:off x="-1" y="6501204"/>
            <a:ext cx="4030579" cy="356795"/>
          </a:xfrm>
          <a:prstGeom prst="rect">
            <a:avLst/>
          </a:prstGeom>
          <a:solidFill>
            <a:schemeClr val="bg1">
              <a:alpha val="50000"/>
            </a:schemeClr>
          </a:solidFill>
        </p:spPr>
        <p:txBody>
          <a:bodyPr wrap="square" lIns="180000" tIns="125999" rIns="180000" bIns="125999" anchor="b" anchorCtr="0">
            <a:spAutoFit/>
          </a:bodyPr>
          <a:lstStyle>
            <a:lvl1pPr marL="0" indent="0">
              <a:lnSpc>
                <a:spcPct val="95000"/>
              </a:lnSpc>
              <a:buNone/>
              <a:defRPr lang="en-AU" sz="700" b="0" i="0" u="none" strike="noStrike" smtClean="0">
                <a:effectLs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Add image attribution.</a:t>
            </a:r>
          </a:p>
        </p:txBody>
      </p:sp>
    </p:spTree>
    <p:extLst>
      <p:ext uri="{BB962C8B-B14F-4D97-AF65-F5344CB8AC3E}">
        <p14:creationId xmlns:p14="http://schemas.microsoft.com/office/powerpoint/2010/main" val="47796709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DARK PIC FULL">
    <p:bg>
      <p:bgPr>
        <a:solidFill>
          <a:schemeClr val="tx2"/>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hasCustomPrompt="1"/>
          </p:nvPr>
        </p:nvSpPr>
        <p:spPr>
          <a:xfrm>
            <a:off x="0" y="0"/>
            <a:ext cx="12192000" cy="6857999"/>
          </a:xfrm>
          <a:prstGeom prst="rect">
            <a:avLst/>
          </a:prstGeom>
        </p:spPr>
        <p:txBody>
          <a:bodyPr tIns="2520000" bIns="46800"/>
          <a:lstStyle>
            <a:lvl1pPr marL="0" indent="0" algn="ctr">
              <a:buNone/>
              <a:defRPr sz="24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 (with lighter tones). </a:t>
            </a:r>
            <a:br>
              <a:rPr lang="en-GB"/>
            </a:br>
            <a:r>
              <a:rPr lang="en-GB"/>
              <a:t>Then right click image and select ‘Send to Back’</a:t>
            </a:r>
            <a:endParaRPr lang="en-AU"/>
          </a:p>
        </p:txBody>
      </p:sp>
      <p:sp>
        <p:nvSpPr>
          <p:cNvPr id="5" name="Text Placeholder 3">
            <a:extLst>
              <a:ext uri="{FF2B5EF4-FFF2-40B4-BE49-F238E27FC236}">
                <a16:creationId xmlns:a16="http://schemas.microsoft.com/office/drawing/2014/main" id="{B0520DC9-2DC7-6C45-86EB-983549C82658}"/>
              </a:ext>
            </a:extLst>
          </p:cNvPr>
          <p:cNvSpPr>
            <a:spLocks noGrp="1"/>
          </p:cNvSpPr>
          <p:nvPr>
            <p:ph type="body" sz="half" idx="2" hasCustomPrompt="1"/>
          </p:nvPr>
        </p:nvSpPr>
        <p:spPr>
          <a:xfrm>
            <a:off x="-1" y="6501204"/>
            <a:ext cx="4030579" cy="356795"/>
          </a:xfrm>
          <a:prstGeom prst="rect">
            <a:avLst/>
          </a:prstGeom>
          <a:solidFill>
            <a:schemeClr val="tx2">
              <a:alpha val="50000"/>
            </a:schemeClr>
          </a:solidFill>
        </p:spPr>
        <p:txBody>
          <a:bodyPr wrap="square" lIns="180000" tIns="125999" rIns="180000" bIns="125999" anchor="b" anchorCtr="0">
            <a:spAutoFit/>
          </a:bodyPr>
          <a:lstStyle>
            <a:lvl1pPr marL="0" indent="0">
              <a:lnSpc>
                <a:spcPct val="95000"/>
              </a:lnSpc>
              <a:buNone/>
              <a:defRPr lang="en-AU" sz="700" b="0" i="0" u="none" strike="noStrike" smtClean="0">
                <a:solidFill>
                  <a:schemeClr val="bg1"/>
                </a:solidFill>
                <a:effectLs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Add image attribution.</a:t>
            </a:r>
          </a:p>
        </p:txBody>
      </p:sp>
    </p:spTree>
    <p:extLst>
      <p:ext uri="{BB962C8B-B14F-4D97-AF65-F5344CB8AC3E}">
        <p14:creationId xmlns:p14="http://schemas.microsoft.com/office/powerpoint/2010/main" val="195479789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PIC WITH QUOTE">
    <p:bg>
      <p:bgPr>
        <a:solidFill>
          <a:schemeClr val="bg1"/>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hasCustomPrompt="1"/>
          </p:nvPr>
        </p:nvSpPr>
        <p:spPr>
          <a:xfrm>
            <a:off x="0" y="1"/>
            <a:ext cx="12192000" cy="6869112"/>
          </a:xfrm>
          <a:prstGeom prst="rect">
            <a:avLst/>
          </a:prstGeom>
        </p:spPr>
        <p:txBody>
          <a:bodyPr tIns="2160000" bIns="46800"/>
          <a:lstStyle>
            <a:lvl1pPr marL="0" indent="0" algn="ctr">
              <a:buNone/>
              <a:defRPr sz="20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br>
              <a:rPr lang="en-GB"/>
            </a:br>
            <a:r>
              <a:rPr lang="en-GB"/>
              <a:t>Then right click image and </a:t>
            </a:r>
            <a:br>
              <a:rPr lang="en-GB"/>
            </a:br>
            <a:r>
              <a:rPr lang="en-GB"/>
              <a:t>select ‘Send to Back’</a:t>
            </a:r>
            <a:endParaRPr lang="en-AU"/>
          </a:p>
        </p:txBody>
      </p:sp>
      <p:sp>
        <p:nvSpPr>
          <p:cNvPr id="9" name="Text Placeholder 8">
            <a:extLst>
              <a:ext uri="{FF2B5EF4-FFF2-40B4-BE49-F238E27FC236}">
                <a16:creationId xmlns:a16="http://schemas.microsoft.com/office/drawing/2014/main" id="{591D2DE6-A78F-9040-95A3-D11FC644B634}"/>
              </a:ext>
            </a:extLst>
          </p:cNvPr>
          <p:cNvSpPr>
            <a:spLocks noGrp="1"/>
          </p:cNvSpPr>
          <p:nvPr>
            <p:ph type="body" sz="quarter" idx="12" hasCustomPrompt="1"/>
          </p:nvPr>
        </p:nvSpPr>
        <p:spPr>
          <a:xfrm>
            <a:off x="8193974" y="0"/>
            <a:ext cx="3998026" cy="6869113"/>
          </a:xfrm>
          <a:prstGeom prst="rect">
            <a:avLst/>
          </a:prstGeom>
          <a:solidFill>
            <a:schemeClr val="tx1"/>
          </a:solidFill>
        </p:spPr>
        <p:txBody>
          <a:bodyPr lIns="306000" tIns="540000" rIns="306000" bIns="540000"/>
          <a:lstStyle>
            <a:lvl1pPr>
              <a:lnSpc>
                <a:spcPct val="95000"/>
              </a:lnSpc>
              <a:defRPr sz="2750">
                <a:solidFill>
                  <a:schemeClr val="bg1"/>
                </a:solidFill>
              </a:defRPr>
            </a:lvl1pPr>
          </a:lstStyle>
          <a:p>
            <a:pPr lvl="0"/>
            <a:r>
              <a:rPr lang="en-GB"/>
              <a:t>“This text box can be used to insert a quote or short block of text. This box can be resized, repositioned, or deleted if not used. Tip: Right click on image and select ‘Crop’ to reposition image.”  </a:t>
            </a:r>
          </a:p>
        </p:txBody>
      </p:sp>
      <p:sp>
        <p:nvSpPr>
          <p:cNvPr id="5" name="Text Placeholder 3">
            <a:extLst>
              <a:ext uri="{FF2B5EF4-FFF2-40B4-BE49-F238E27FC236}">
                <a16:creationId xmlns:a16="http://schemas.microsoft.com/office/drawing/2014/main" id="{B0520DC9-2DC7-6C45-86EB-983549C82658}"/>
              </a:ext>
            </a:extLst>
          </p:cNvPr>
          <p:cNvSpPr>
            <a:spLocks noGrp="1"/>
          </p:cNvSpPr>
          <p:nvPr>
            <p:ph type="body" sz="half" idx="2" hasCustomPrompt="1"/>
          </p:nvPr>
        </p:nvSpPr>
        <p:spPr>
          <a:xfrm>
            <a:off x="8193972" y="6355797"/>
            <a:ext cx="3998028" cy="502202"/>
          </a:xfrm>
          <a:prstGeom prst="rect">
            <a:avLst/>
          </a:prstGeom>
          <a:noFill/>
        </p:spPr>
        <p:txBody>
          <a:bodyPr wrap="square" lIns="306000" tIns="125999" rIns="306000" bIns="270000" anchor="b" anchorCtr="0">
            <a:spAutoFit/>
          </a:bodyPr>
          <a:lstStyle>
            <a:lvl1pPr marL="0" indent="0">
              <a:lnSpc>
                <a:spcPct val="95000"/>
              </a:lnSpc>
              <a:buNone/>
              <a:defRPr lang="en-AU" sz="700" b="0" i="0" u="none" strike="noStrike" smtClean="0">
                <a:solidFill>
                  <a:schemeClr val="bg1"/>
                </a:solidFill>
                <a:effectLs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Add image attribution</a:t>
            </a:r>
          </a:p>
        </p:txBody>
      </p:sp>
      <p:sp>
        <p:nvSpPr>
          <p:cNvPr id="11" name="Text Placeholder 10">
            <a:extLst>
              <a:ext uri="{FF2B5EF4-FFF2-40B4-BE49-F238E27FC236}">
                <a16:creationId xmlns:a16="http://schemas.microsoft.com/office/drawing/2014/main" id="{D2B14033-646A-5644-8236-A37AE4D3907A}"/>
              </a:ext>
            </a:extLst>
          </p:cNvPr>
          <p:cNvSpPr>
            <a:spLocks noGrp="1"/>
          </p:cNvSpPr>
          <p:nvPr>
            <p:ph type="body" sz="quarter" idx="13" hasCustomPrompt="1"/>
          </p:nvPr>
        </p:nvSpPr>
        <p:spPr>
          <a:xfrm>
            <a:off x="8194675" y="5269732"/>
            <a:ext cx="3997325" cy="502202"/>
          </a:xfrm>
          <a:prstGeom prst="rect">
            <a:avLst/>
          </a:prstGeom>
        </p:spPr>
        <p:txBody>
          <a:bodyPr lIns="306000" tIns="90000" rIns="306000" bIns="90000"/>
          <a:lstStyle>
            <a:lvl1pPr marL="0" marR="0" indent="0" algn="l" defTabSz="914400" rtl="0" eaLnBrk="1" fontAlgn="auto" latinLnBrk="0" hangingPunct="1">
              <a:lnSpc>
                <a:spcPct val="100000"/>
              </a:lnSpc>
              <a:spcBef>
                <a:spcPts val="0"/>
              </a:spcBef>
              <a:spcAft>
                <a:spcPts val="0"/>
              </a:spcAft>
              <a:buClrTx/>
              <a:buSzTx/>
              <a:buFontTx/>
              <a:buNone/>
              <a:tabLst/>
              <a:defRPr sz="1700" b="1">
                <a:solidFill>
                  <a:schemeClr val="bg1"/>
                </a:solidFill>
              </a:defRPr>
            </a:lvl1pPr>
          </a:lstStyle>
          <a:p>
            <a:pPr lvl="0"/>
            <a:r>
              <a:rPr lang="en-GB"/>
              <a:t>Add Author’s Name</a:t>
            </a:r>
          </a:p>
        </p:txBody>
      </p:sp>
    </p:spTree>
    <p:extLst>
      <p:ext uri="{BB962C8B-B14F-4D97-AF65-F5344CB8AC3E}">
        <p14:creationId xmlns:p14="http://schemas.microsoft.com/office/powerpoint/2010/main" val="75140523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781105920"/>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0D36DDDD-1BE9-B1FF-85F3-BA10AC8A26C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56477306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7E2ED523-843F-81D9-B160-31E37C660974}"/>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403297048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2"/>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5DA19BAC-7A1A-1594-BE85-AEAFBB7AA7FE}"/>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1542132576"/>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2"/>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93244908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2"/>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411897483"/>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2"/>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562362603"/>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608155935"/>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66177841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06296608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526966249"/>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3"/>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3019093951"/>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3"/>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D03C4229-79CF-61CF-443E-CF493FD04CC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134994813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BCE0C2E6-C2A5-8CE3-2A42-BB5EBB68A02D}"/>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3688431783"/>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3"/>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C6E18FB3-B32F-D3D8-F0C6-DA63AD19A489}"/>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4920588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3"/>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142551308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3"/>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3041437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3"/>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66033546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3"/>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626095266"/>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3"/>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92553975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3"/>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4011096695"/>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538885057"/>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4"/>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797612741"/>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4"/>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757122BC-BA92-3006-DBD5-46FB54D13532}"/>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1866405693"/>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D026ACEB-6440-FF08-9052-9F10B2AF306B}"/>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75804823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4"/>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05E5CAE9-C1A8-C7DF-511B-C4B5FD7EBF75}"/>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1196275470"/>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404642483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19585759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4"/>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52878794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4"/>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279429600"/>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4"/>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19963730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4"/>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833274376"/>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507391941"/>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5"/>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2384186187"/>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5"/>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DFA5F0AE-A29E-FDC5-9CDF-0CC8DFC5DFA7}"/>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319624811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6062BE13-80D4-E337-0313-8DB8F729AFD6}"/>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283133898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87F2B541-4058-77C0-3E97-CB33ECBEEB56}"/>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49698893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5"/>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24604989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5"/>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31654763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96194939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5"/>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37787244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5"/>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26249302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5"/>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71554694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697393050"/>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6"/>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1151888496"/>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6"/>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7" name="Picture 6" descr="Text&#10;&#10;Description automatically generated">
            <a:extLst>
              <a:ext uri="{FF2B5EF4-FFF2-40B4-BE49-F238E27FC236}">
                <a16:creationId xmlns:a16="http://schemas.microsoft.com/office/drawing/2014/main" id="{5E70A493-9EE6-BE9A-BD3F-B3644637F96A}"/>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424271" y="230096"/>
            <a:ext cx="2424543" cy="1267148"/>
          </a:xfrm>
          <a:prstGeom prst="rect">
            <a:avLst/>
          </a:prstGeom>
        </p:spPr>
      </p:pic>
    </p:spTree>
    <p:extLst>
      <p:ext uri="{BB962C8B-B14F-4D97-AF65-F5344CB8AC3E}">
        <p14:creationId xmlns:p14="http://schemas.microsoft.com/office/powerpoint/2010/main" val="3562878365"/>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6" name="Picture 5" descr="Text&#10;&#10;Description automatically generated">
            <a:extLst>
              <a:ext uri="{FF2B5EF4-FFF2-40B4-BE49-F238E27FC236}">
                <a16:creationId xmlns:a16="http://schemas.microsoft.com/office/drawing/2014/main" id="{7A6EA498-96CC-2C31-0494-64EF5750C169}"/>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424271" y="230096"/>
            <a:ext cx="2424543" cy="1267148"/>
          </a:xfrm>
          <a:prstGeom prst="rect">
            <a:avLst/>
          </a:prstGeom>
        </p:spPr>
      </p:pic>
    </p:spTree>
    <p:extLst>
      <p:ext uri="{BB962C8B-B14F-4D97-AF65-F5344CB8AC3E}">
        <p14:creationId xmlns:p14="http://schemas.microsoft.com/office/powerpoint/2010/main" val="138848090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6"/>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530A8650-C170-7339-7A91-30E735A1F6D7}"/>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342783026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6"/>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27244383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6"/>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37564191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6"/>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81393627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6"/>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429310991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6"/>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53259936"/>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6"/>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166596700"/>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075787017"/>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rgbClr val="FFB4E5"/>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2745861533"/>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rgbClr val="FFB4E5"/>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7" name="Picture 6" descr="Text&#10;&#10;Description automatically generated">
            <a:extLst>
              <a:ext uri="{FF2B5EF4-FFF2-40B4-BE49-F238E27FC236}">
                <a16:creationId xmlns:a16="http://schemas.microsoft.com/office/drawing/2014/main" id="{FEC2AAB6-A04D-DA7B-C92D-C63F674FE2C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424271" y="230096"/>
            <a:ext cx="2424543" cy="1267148"/>
          </a:xfrm>
          <a:prstGeom prst="rect">
            <a:avLst/>
          </a:prstGeom>
        </p:spPr>
      </p:pic>
    </p:spTree>
    <p:extLst>
      <p:ext uri="{BB962C8B-B14F-4D97-AF65-F5344CB8AC3E}">
        <p14:creationId xmlns:p14="http://schemas.microsoft.com/office/powerpoint/2010/main" val="17860396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rgbClr val="FFB4E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5" name="Picture 4" descr="Text&#10;&#10;Description automatically generated">
            <a:extLst>
              <a:ext uri="{FF2B5EF4-FFF2-40B4-BE49-F238E27FC236}">
                <a16:creationId xmlns:a16="http://schemas.microsoft.com/office/drawing/2014/main" id="{E50D6FA5-B7F5-A2C6-9EC6-2AC34285F51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424271" y="230096"/>
            <a:ext cx="2424543" cy="1267148"/>
          </a:xfrm>
          <a:prstGeom prst="rect">
            <a:avLst/>
          </a:prstGeom>
        </p:spPr>
      </p:pic>
    </p:spTree>
    <p:extLst>
      <p:ext uri="{BB962C8B-B14F-4D97-AF65-F5344CB8AC3E}">
        <p14:creationId xmlns:p14="http://schemas.microsoft.com/office/powerpoint/2010/main" val="408313259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rgbClr val="FFB4E5"/>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847CE191-FC62-2224-96FB-4930FD15A06C}"/>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2808689615"/>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273842474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411912287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rgbClr val="FFB4E5"/>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305646585"/>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rgbClr val="FFB4E5"/>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46874966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rgbClr val="FFB4E5"/>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54731521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rgbClr val="FFB4E5"/>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26488154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385995631"/>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8.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theme" Target="../theme/theme3.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9.xml"/><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theme" Target="../theme/theme4.xml"/><Relationship Id="rId2" Type="http://schemas.openxmlformats.org/officeDocument/2006/relationships/slideLayout" Target="../slideLayouts/slideLayout3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0.xml"/><Relationship Id="rId3" Type="http://schemas.openxmlformats.org/officeDocument/2006/relationships/slideLayout" Target="../slideLayouts/slideLayout45.xml"/><Relationship Id="rId7" Type="http://schemas.openxmlformats.org/officeDocument/2006/relationships/slideLayout" Target="../slideLayouts/slideLayout49.xml"/><Relationship Id="rId12" Type="http://schemas.openxmlformats.org/officeDocument/2006/relationships/theme" Target="../theme/theme5.xml"/><Relationship Id="rId2" Type="http://schemas.openxmlformats.org/officeDocument/2006/relationships/slideLayout" Target="../slideLayouts/slideLayout44.xml"/><Relationship Id="rId1" Type="http://schemas.openxmlformats.org/officeDocument/2006/relationships/slideLayout" Target="../slideLayouts/slideLayout43.xml"/><Relationship Id="rId6" Type="http://schemas.openxmlformats.org/officeDocument/2006/relationships/slideLayout" Target="../slideLayouts/slideLayout48.xml"/><Relationship Id="rId11" Type="http://schemas.openxmlformats.org/officeDocument/2006/relationships/slideLayout" Target="../slideLayouts/slideLayout53.xml"/><Relationship Id="rId5" Type="http://schemas.openxmlformats.org/officeDocument/2006/relationships/slideLayout" Target="../slideLayouts/slideLayout47.xml"/><Relationship Id="rId10" Type="http://schemas.openxmlformats.org/officeDocument/2006/relationships/slideLayout" Target="../slideLayouts/slideLayout52.xml"/><Relationship Id="rId4" Type="http://schemas.openxmlformats.org/officeDocument/2006/relationships/slideLayout" Target="../slideLayouts/slideLayout46.xml"/><Relationship Id="rId9" Type="http://schemas.openxmlformats.org/officeDocument/2006/relationships/slideLayout" Target="../slideLayouts/slideLayout51.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1.xml"/><Relationship Id="rId3" Type="http://schemas.openxmlformats.org/officeDocument/2006/relationships/slideLayout" Target="../slideLayouts/slideLayout56.xml"/><Relationship Id="rId7" Type="http://schemas.openxmlformats.org/officeDocument/2006/relationships/slideLayout" Target="../slideLayouts/slideLayout60.xml"/><Relationship Id="rId12" Type="http://schemas.openxmlformats.org/officeDocument/2006/relationships/theme" Target="../theme/theme6.xml"/><Relationship Id="rId2" Type="http://schemas.openxmlformats.org/officeDocument/2006/relationships/slideLayout" Target="../slideLayouts/slideLayout55.xml"/><Relationship Id="rId1" Type="http://schemas.openxmlformats.org/officeDocument/2006/relationships/slideLayout" Target="../slideLayouts/slideLayout54.xml"/><Relationship Id="rId6" Type="http://schemas.openxmlformats.org/officeDocument/2006/relationships/slideLayout" Target="../slideLayouts/slideLayout59.xml"/><Relationship Id="rId11" Type="http://schemas.openxmlformats.org/officeDocument/2006/relationships/slideLayout" Target="../slideLayouts/slideLayout64.xml"/><Relationship Id="rId5" Type="http://schemas.openxmlformats.org/officeDocument/2006/relationships/slideLayout" Target="../slideLayouts/slideLayout58.xml"/><Relationship Id="rId10" Type="http://schemas.openxmlformats.org/officeDocument/2006/relationships/slideLayout" Target="../slideLayouts/slideLayout63.xml"/><Relationship Id="rId4" Type="http://schemas.openxmlformats.org/officeDocument/2006/relationships/slideLayout" Target="../slideLayouts/slideLayout57.xml"/><Relationship Id="rId9" Type="http://schemas.openxmlformats.org/officeDocument/2006/relationships/slideLayout" Target="../slideLayouts/slideLayout62.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2.xml"/><Relationship Id="rId3" Type="http://schemas.openxmlformats.org/officeDocument/2006/relationships/slideLayout" Target="../slideLayouts/slideLayout67.xml"/><Relationship Id="rId7" Type="http://schemas.openxmlformats.org/officeDocument/2006/relationships/slideLayout" Target="../slideLayouts/slideLayout71.xml"/><Relationship Id="rId12" Type="http://schemas.openxmlformats.org/officeDocument/2006/relationships/theme" Target="../theme/theme7.xml"/><Relationship Id="rId2" Type="http://schemas.openxmlformats.org/officeDocument/2006/relationships/slideLayout" Target="../slideLayouts/slideLayout66.xml"/><Relationship Id="rId1" Type="http://schemas.openxmlformats.org/officeDocument/2006/relationships/slideLayout" Target="../slideLayouts/slideLayout65.xml"/><Relationship Id="rId6" Type="http://schemas.openxmlformats.org/officeDocument/2006/relationships/slideLayout" Target="../slideLayouts/slideLayout70.xml"/><Relationship Id="rId11" Type="http://schemas.openxmlformats.org/officeDocument/2006/relationships/slideLayout" Target="../slideLayouts/slideLayout75.xml"/><Relationship Id="rId5" Type="http://schemas.openxmlformats.org/officeDocument/2006/relationships/slideLayout" Target="../slideLayouts/slideLayout69.xml"/><Relationship Id="rId10" Type="http://schemas.openxmlformats.org/officeDocument/2006/relationships/slideLayout" Target="../slideLayouts/slideLayout74.xml"/><Relationship Id="rId4" Type="http://schemas.openxmlformats.org/officeDocument/2006/relationships/slideLayout" Target="../slideLayouts/slideLayout68.xml"/><Relationship Id="rId9" Type="http://schemas.openxmlformats.org/officeDocument/2006/relationships/slideLayout" Target="../slideLayouts/slideLayout73.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3.xml"/><Relationship Id="rId3" Type="http://schemas.openxmlformats.org/officeDocument/2006/relationships/slideLayout" Target="../slideLayouts/slideLayout78.xml"/><Relationship Id="rId7" Type="http://schemas.openxmlformats.org/officeDocument/2006/relationships/slideLayout" Target="../slideLayouts/slideLayout82.xml"/><Relationship Id="rId12" Type="http://schemas.openxmlformats.org/officeDocument/2006/relationships/theme" Target="../theme/theme8.xml"/><Relationship Id="rId2" Type="http://schemas.openxmlformats.org/officeDocument/2006/relationships/slideLayout" Target="../slideLayouts/slideLayout77.xml"/><Relationship Id="rId1" Type="http://schemas.openxmlformats.org/officeDocument/2006/relationships/slideLayout" Target="../slideLayouts/slideLayout76.xml"/><Relationship Id="rId6" Type="http://schemas.openxmlformats.org/officeDocument/2006/relationships/slideLayout" Target="../slideLayouts/slideLayout81.xml"/><Relationship Id="rId11" Type="http://schemas.openxmlformats.org/officeDocument/2006/relationships/slideLayout" Target="../slideLayouts/slideLayout86.xml"/><Relationship Id="rId5" Type="http://schemas.openxmlformats.org/officeDocument/2006/relationships/slideLayout" Target="../slideLayouts/slideLayout80.xml"/><Relationship Id="rId10" Type="http://schemas.openxmlformats.org/officeDocument/2006/relationships/slideLayout" Target="../slideLayouts/slideLayout85.xml"/><Relationship Id="rId4" Type="http://schemas.openxmlformats.org/officeDocument/2006/relationships/slideLayout" Target="../slideLayouts/slideLayout79.xml"/><Relationship Id="rId9" Type="http://schemas.openxmlformats.org/officeDocument/2006/relationships/slideLayout" Target="../slideLayouts/slideLayout8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B21638D-538F-4919-87CF-2AA4900EC634}"/>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BE0733E7-3F28-4473-A7B9-1A54AF371E75}"/>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Box 4">
            <a:extLst>
              <a:ext uri="{FF2B5EF4-FFF2-40B4-BE49-F238E27FC236}">
                <a16:creationId xmlns:a16="http://schemas.microsoft.com/office/drawing/2014/main" id="{D0B20284-2347-D22E-F535-A1564121784B}"/>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1330016846"/>
      </p:ext>
    </p:extLst>
  </p:cSld>
  <p:clrMap bg1="lt1" tx1="dk1" bg2="lt2" tx2="dk2" accent1="accent1" accent2="accent2" accent3="accent3" accent4="accent4" accent5="accent5" accent6="accent6" hlink="hlink" folHlink="folHlink"/>
  <p:sldLayoutIdLst>
    <p:sldLayoutId id="2147483730" r:id="rId1"/>
    <p:sldLayoutId id="2147483726" r:id="rId2"/>
    <p:sldLayoutId id="2147483729" r:id="rId3"/>
    <p:sldLayoutId id="2147483731" r:id="rId4"/>
    <p:sldLayoutId id="2147483732" r:id="rId5"/>
    <p:sldLayoutId id="2147483733" r:id="rId6"/>
    <p:sldLayoutId id="2147483728" r:id="rId7"/>
    <p:sldLayoutId id="2147483725" r:id="rId8"/>
    <p:sldLayoutId id="2147483663" r:id="rId9"/>
    <p:sldLayoutId id="2147483843" r:id="rId10"/>
    <p:sldLayoutId id="2147483844" r:id="rId11"/>
    <p:sldLayoutId id="2147483845" r:id="rId12"/>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7BAFA00B-EA10-6544-BEA7-D677BA40612F}"/>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0805C28A-DD1E-DB47-A61D-0DF06F146B29}"/>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1A4C5659-9D0F-B568-6960-B7AB85F86785}"/>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4001461127"/>
      </p:ext>
    </p:extLst>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836" r:id="rId4"/>
    <p:sldLayoutId id="2147483751" r:id="rId5"/>
    <p:sldLayoutId id="2147483752" r:id="rId6"/>
    <p:sldLayoutId id="2147483753" r:id="rId7"/>
    <p:sldLayoutId id="2147483754" r:id="rId8"/>
  </p:sldLayoutIdLst>
  <p:hf hdr="0" ftr="0" dt="0"/>
  <p:txStyles>
    <p:titleStyle>
      <a:lvl1pPr algn="l" defTabSz="914400" rtl="0" eaLnBrk="1" latinLnBrk="0" hangingPunct="1">
        <a:lnSpc>
          <a:spcPct val="90000"/>
        </a:lnSpc>
        <a:spcBef>
          <a:spcPct val="0"/>
        </a:spcBef>
        <a:buNone/>
        <a:defRPr sz="36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BEC66EA2-E026-72E2-C150-908C5CF6BDF4}"/>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3339451241"/>
      </p:ext>
    </p:extLst>
  </p:cSld>
  <p:clrMap bg1="lt1" tx1="dk1" bg2="lt2" tx2="dk2" accent1="accent1" accent2="accent2" accent3="accent3" accent4="accent4" accent5="accent5" accent6="accent6" hlink="hlink" folHlink="folHlink"/>
  <p:sldLayoutIdLst>
    <p:sldLayoutId id="2147483837" r:id="rId1"/>
    <p:sldLayoutId id="2147483757" r:id="rId2"/>
    <p:sldLayoutId id="2147483758" r:id="rId3"/>
    <p:sldLayoutId id="2147483759" r:id="rId4"/>
    <p:sldLayoutId id="2147483760" r:id="rId5"/>
    <p:sldLayoutId id="2147483761" r:id="rId6"/>
    <p:sldLayoutId id="2147483762" r:id="rId7"/>
    <p:sldLayoutId id="2147483763" r:id="rId8"/>
    <p:sldLayoutId id="2147483764" r:id="rId9"/>
    <p:sldLayoutId id="2147483765" r:id="rId10"/>
    <p:sldLayoutId id="2147483734"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4791BD0F-04EE-C7A0-38E0-CC12C8709B01}"/>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990754109"/>
      </p:ext>
    </p:extLst>
  </p:cSld>
  <p:clrMap bg1="lt1" tx1="dk1" bg2="lt2" tx2="dk2" accent1="accent1" accent2="accent2" accent3="accent3" accent4="accent4" accent5="accent5" accent6="accent6" hlink="hlink" folHlink="folHlink"/>
  <p:sldLayoutIdLst>
    <p:sldLayoutId id="2147483838" r:id="rId1"/>
    <p:sldLayoutId id="2147483774" r:id="rId2"/>
    <p:sldLayoutId id="2147483775" r:id="rId3"/>
    <p:sldLayoutId id="2147483776" r:id="rId4"/>
    <p:sldLayoutId id="2147483777" r:id="rId5"/>
    <p:sldLayoutId id="2147483778" r:id="rId6"/>
    <p:sldLayoutId id="2147483779" r:id="rId7"/>
    <p:sldLayoutId id="2147483780" r:id="rId8"/>
    <p:sldLayoutId id="2147483781" r:id="rId9"/>
    <p:sldLayoutId id="2147483782" r:id="rId10"/>
    <p:sldLayoutId id="2147483783"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A51E0A0F-E598-3923-4C74-2B550DD54823}"/>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1522552638"/>
      </p:ext>
    </p:extLst>
  </p:cSld>
  <p:clrMap bg1="lt1" tx1="dk1" bg2="lt2" tx2="dk2" accent1="accent1" accent2="accent2" accent3="accent3" accent4="accent4" accent5="accent5" accent6="accent6" hlink="hlink" folHlink="folHlink"/>
  <p:sldLayoutIdLst>
    <p:sldLayoutId id="2147483839" r:id="rId1"/>
    <p:sldLayoutId id="2147483786" r:id="rId2"/>
    <p:sldLayoutId id="2147483787" r:id="rId3"/>
    <p:sldLayoutId id="2147483788" r:id="rId4"/>
    <p:sldLayoutId id="2147483789" r:id="rId5"/>
    <p:sldLayoutId id="2147483790" r:id="rId6"/>
    <p:sldLayoutId id="2147483791" r:id="rId7"/>
    <p:sldLayoutId id="2147483792" r:id="rId8"/>
    <p:sldLayoutId id="2147483793" r:id="rId9"/>
    <p:sldLayoutId id="2147483794" r:id="rId10"/>
    <p:sldLayoutId id="2147483795"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6B17D7BC-87B5-E261-95E7-5B8FA787CC78}"/>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663049901"/>
      </p:ext>
    </p:extLst>
  </p:cSld>
  <p:clrMap bg1="lt1" tx1="dk1" bg2="lt2" tx2="dk2" accent1="accent1" accent2="accent2" accent3="accent3" accent4="accent4" accent5="accent5" accent6="accent6" hlink="hlink" folHlink="folHlink"/>
  <p:sldLayoutIdLst>
    <p:sldLayoutId id="2147483840" r:id="rId1"/>
    <p:sldLayoutId id="2147483798" r:id="rId2"/>
    <p:sldLayoutId id="2147483799" r:id="rId3"/>
    <p:sldLayoutId id="2147483800" r:id="rId4"/>
    <p:sldLayoutId id="2147483801" r:id="rId5"/>
    <p:sldLayoutId id="2147483802" r:id="rId6"/>
    <p:sldLayoutId id="2147483803" r:id="rId7"/>
    <p:sldLayoutId id="2147483804" r:id="rId8"/>
    <p:sldLayoutId id="2147483805" r:id="rId9"/>
    <p:sldLayoutId id="2147483806" r:id="rId10"/>
    <p:sldLayoutId id="2147483807"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21951B92-23B1-AF3F-2E03-AB731301E305}"/>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2557073166"/>
      </p:ext>
    </p:extLst>
  </p:cSld>
  <p:clrMap bg1="lt1" tx1="dk1" bg2="lt2" tx2="dk2" accent1="accent1" accent2="accent2" accent3="accent3" accent4="accent4" accent5="accent5" accent6="accent6" hlink="hlink" folHlink="folHlink"/>
  <p:sldLayoutIdLst>
    <p:sldLayoutId id="2147483841" r:id="rId1"/>
    <p:sldLayoutId id="2147483811" r:id="rId2"/>
    <p:sldLayoutId id="2147483812" r:id="rId3"/>
    <p:sldLayoutId id="2147483813" r:id="rId4"/>
    <p:sldLayoutId id="2147483814" r:id="rId5"/>
    <p:sldLayoutId id="2147483815" r:id="rId6"/>
    <p:sldLayoutId id="2147483816" r:id="rId7"/>
    <p:sldLayoutId id="2147483817" r:id="rId8"/>
    <p:sldLayoutId id="2147483818" r:id="rId9"/>
    <p:sldLayoutId id="2147483819" r:id="rId10"/>
    <p:sldLayoutId id="2147483820"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A9571025-F1AD-12E1-4D57-C557E6081CA9}"/>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2981691905"/>
      </p:ext>
    </p:extLst>
  </p:cSld>
  <p:clrMap bg1="lt1" tx1="dk1" bg2="lt2" tx2="dk2" accent1="accent1" accent2="accent2" accent3="accent3" accent4="accent4" accent5="accent5" accent6="accent6" hlink="hlink" folHlink="folHlink"/>
  <p:sldLayoutIdLst>
    <p:sldLayoutId id="2147483842" r:id="rId1"/>
    <p:sldLayoutId id="2147483823" r:id="rId2"/>
    <p:sldLayoutId id="2147483824" r:id="rId3"/>
    <p:sldLayoutId id="2147483825" r:id="rId4"/>
    <p:sldLayoutId id="2147483826" r:id="rId5"/>
    <p:sldLayoutId id="2147483827" r:id="rId6"/>
    <p:sldLayoutId id="2147483828" r:id="rId7"/>
    <p:sldLayoutId id="2147483829" r:id="rId8"/>
    <p:sldLayoutId id="2147483830" r:id="rId9"/>
    <p:sldLayoutId id="2147483831" r:id="rId10"/>
    <p:sldLayoutId id="2147483832"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flickr.com/photos/61155802@N08/24615627553" TargetMode="External"/><Relationship Id="rId2" Type="http://schemas.openxmlformats.org/officeDocument/2006/relationships/image" Target="../media/image10.jpeg"/><Relationship Id="rId1" Type="http://schemas.openxmlformats.org/officeDocument/2006/relationships/slideLayout" Target="../slideLayouts/slideLayout6.xml"/><Relationship Id="rId5" Type="http://schemas.openxmlformats.org/officeDocument/2006/relationships/hyperlink" Target="https://creativecommons.org/licenses/by/2.0/?ref=openverse" TargetMode="External"/><Relationship Id="rId4" Type="http://schemas.openxmlformats.org/officeDocument/2006/relationships/hyperlink" Target="https://www.flickr.com/photos/61155802@N08"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DD925D-06CD-F945-B697-9A0517E5651F}"/>
              </a:ext>
            </a:extLst>
          </p:cNvPr>
          <p:cNvSpPr>
            <a:spLocks noGrp="1"/>
          </p:cNvSpPr>
          <p:nvPr>
            <p:ph type="ctrTitle"/>
          </p:nvPr>
        </p:nvSpPr>
        <p:spPr>
          <a:xfrm>
            <a:off x="0" y="0"/>
            <a:ext cx="12191999" cy="1547999"/>
          </a:xfrm>
        </p:spPr>
        <p:txBody>
          <a:bodyPr/>
          <a:lstStyle/>
          <a:p>
            <a:endParaRPr lang="en-AU" sz="4000"/>
          </a:p>
        </p:txBody>
      </p:sp>
      <p:pic>
        <p:nvPicPr>
          <p:cNvPr id="2" name="Picture 1" descr="Text&#10;&#10;Description automatically generated with medium confidence">
            <a:extLst>
              <a:ext uri="{FF2B5EF4-FFF2-40B4-BE49-F238E27FC236}">
                <a16:creationId xmlns:a16="http://schemas.microsoft.com/office/drawing/2014/main" id="{1B04C7C5-67DB-7EB1-6F4F-FD26018F76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
        <p:nvSpPr>
          <p:cNvPr id="3" name="Text Box 2">
            <a:extLst>
              <a:ext uri="{FF2B5EF4-FFF2-40B4-BE49-F238E27FC236}">
                <a16:creationId xmlns:a16="http://schemas.microsoft.com/office/drawing/2014/main" id="{CB43C189-71F0-E9BB-1DC6-20296A9824D2}"/>
              </a:ext>
            </a:extLst>
          </p:cNvPr>
          <p:cNvSpPr txBox="1">
            <a:spLocks noChangeArrowheads="1"/>
          </p:cNvSpPr>
          <p:nvPr/>
        </p:nvSpPr>
        <p:spPr bwMode="auto">
          <a:xfrm>
            <a:off x="507453" y="2295483"/>
            <a:ext cx="10793913" cy="1830305"/>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AU" sz="1600" b="0" i="0" u="none" strike="noStrike" kern="1200" cap="none" spc="0" normalizeH="0" baseline="0" noProof="0">
                <a:ln>
                  <a:noFill/>
                </a:ln>
                <a:solidFill>
                  <a:srgbClr val="054166"/>
                </a:solidFill>
                <a:effectLst/>
                <a:uLnTx/>
                <a:uFillTx/>
                <a:latin typeface="Tahoma"/>
                <a:ea typeface="Calibri"/>
                <a:cs typeface="Times New Roman"/>
              </a:rPr>
              <a:t>Copyright © </a:t>
            </a:r>
            <a:r>
              <a:rPr lang="en-AU" sz="1600">
                <a:solidFill>
                  <a:srgbClr val="054166"/>
                </a:solidFill>
                <a:latin typeface="Tahoma"/>
                <a:ea typeface="Calibri"/>
                <a:cs typeface="Times New Roman"/>
              </a:rPr>
              <a:t>2026</a:t>
            </a:r>
            <a:r>
              <a:rPr kumimoji="0" lang="en-AU" sz="1600" b="0" i="0" u="none" strike="noStrike" kern="1200" cap="none" spc="0" normalizeH="0" baseline="0" noProof="0">
                <a:ln>
                  <a:noFill/>
                </a:ln>
                <a:solidFill>
                  <a:srgbClr val="054166"/>
                </a:solidFill>
                <a:effectLst/>
                <a:uLnTx/>
                <a:uFillTx/>
                <a:latin typeface="Tahoma"/>
                <a:ea typeface="Calibri"/>
                <a:cs typeface="Times New Roman"/>
              </a:rPr>
              <a:t> Brisbane Catholic Education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rPr>
              <a:t>This material has been copied and communicated to you in accordance with the statutory licence in section 113P of the Copyright Act 1968. Any further reproduction or communication of this material by you may be the subject of copyright protection under the Act.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rPr>
              <a:t>Do not remove this notice.</a:t>
            </a:r>
          </a:p>
        </p:txBody>
      </p:sp>
      <p:sp>
        <p:nvSpPr>
          <p:cNvPr id="4" name="Text Box 2">
            <a:extLst>
              <a:ext uri="{FF2B5EF4-FFF2-40B4-BE49-F238E27FC236}">
                <a16:creationId xmlns:a16="http://schemas.microsoft.com/office/drawing/2014/main" id="{B89E1B42-0920-AFEB-FF50-B6D238A0B7B8}"/>
              </a:ext>
            </a:extLst>
          </p:cNvPr>
          <p:cNvSpPr txBox="1">
            <a:spLocks noChangeArrowheads="1"/>
          </p:cNvSpPr>
          <p:nvPr/>
        </p:nvSpPr>
        <p:spPr bwMode="auto">
          <a:xfrm>
            <a:off x="507453" y="4873272"/>
            <a:ext cx="10958165" cy="742524"/>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marL="0" marR="0" lvl="0" indent="0" algn="just" defTabSz="914400" rtl="0" eaLnBrk="1" fontAlgn="auto" latinLnBrk="0" hangingPunct="1">
              <a:lnSpc>
                <a:spcPct val="107000"/>
              </a:lnSpc>
              <a:spcBef>
                <a:spcPts val="0"/>
              </a:spcBef>
              <a:spcAft>
                <a:spcPts val="800"/>
              </a:spcAft>
              <a:buClrTx/>
              <a:buSzTx/>
              <a:buFontTx/>
              <a:buNone/>
              <a:tabLst/>
              <a:defRPr/>
            </a:pPr>
            <a:r>
              <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rPr>
              <a:t>T</a:t>
            </a:r>
            <a:r>
              <a:rPr kumimoji="0" lang="en-AU" sz="1600" b="0" i="0" u="none" strike="noStrike" kern="1200" cap="none" spc="0" normalizeH="0" baseline="0" noProof="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his PowerPoint has been prepared by </a:t>
            </a:r>
            <a:r>
              <a:rPr lang="en-AU" sz="1600">
                <a:solidFill>
                  <a:srgbClr val="054166"/>
                </a:solidFill>
                <a:latin typeface="Tahoma" panose="020B0604030504040204" pitchFamily="34" charset="0"/>
                <a:ea typeface="Tahoma" panose="020B0604030504040204" pitchFamily="34" charset="0"/>
                <a:cs typeface="Tahoma" panose="020B0604030504040204" pitchFamily="34" charset="0"/>
              </a:rPr>
              <a:t>the</a:t>
            </a:r>
            <a:r>
              <a:rPr kumimoji="0" lang="en-AU" sz="1600" b="0" i="0" u="none" strike="noStrike" kern="1200" cap="none" spc="0" normalizeH="0" baseline="0" noProof="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 Formation and Engagement Services, Brisbane Catholic Education. </a:t>
            </a:r>
          </a:p>
          <a:p>
            <a:pPr marL="0" marR="0" lvl="0" indent="0" algn="just" defTabSz="914400" rtl="0" eaLnBrk="1" fontAlgn="auto" latinLnBrk="0" hangingPunct="1">
              <a:lnSpc>
                <a:spcPct val="107000"/>
              </a:lnSpc>
              <a:spcBef>
                <a:spcPts val="0"/>
              </a:spcBef>
              <a:spcAft>
                <a:spcPts val="800"/>
              </a:spcAft>
              <a:buClrTx/>
              <a:buSzTx/>
              <a:buFontTx/>
              <a:buNone/>
              <a:tabLst/>
              <a:defRPr/>
            </a:pPr>
            <a:endParaRPr lang="en-AU" sz="1600">
              <a:solidFill>
                <a:srgbClr val="054166"/>
              </a:solidFill>
              <a:latin typeface="Tahoma"/>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800"/>
              </a:spcAft>
              <a:buClrTx/>
              <a:buSzTx/>
              <a:buFontTx/>
              <a:buNone/>
              <a:tabLst/>
              <a:defRPr/>
            </a:pPr>
            <a:endPar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800"/>
              </a:spcAft>
              <a:buClrTx/>
              <a:buSzTx/>
              <a:buFontTx/>
              <a:buNone/>
              <a:tabLst/>
              <a:defRPr/>
            </a:pPr>
            <a:endPar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800"/>
              </a:spcAft>
              <a:buClrTx/>
              <a:buSzTx/>
              <a:buFontTx/>
              <a:buNone/>
              <a:tabLst/>
              <a:defRPr/>
            </a:pPr>
            <a:endPar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800493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B19C899-F4A6-D049-9D02-FD136E535160}"/>
              </a:ext>
            </a:extLst>
          </p:cNvPr>
          <p:cNvSpPr>
            <a:spLocks noGrp="1"/>
          </p:cNvSpPr>
          <p:nvPr>
            <p:ph type="ctrTitle"/>
          </p:nvPr>
        </p:nvSpPr>
        <p:spPr/>
        <p:txBody>
          <a:bodyPr/>
          <a:lstStyle/>
          <a:p>
            <a:pPr>
              <a:lnSpc>
                <a:spcPct val="100000"/>
              </a:lnSpc>
            </a:pPr>
            <a:r>
              <a:rPr lang="en-AU" sz="6600" b="0"/>
              <a:t>Welcome</a:t>
            </a:r>
            <a:endParaRPr lang="en-AU"/>
          </a:p>
        </p:txBody>
      </p:sp>
      <p:pic>
        <p:nvPicPr>
          <p:cNvPr id="2" name="Picture 1" descr="A white cross on a black background&#10;&#10;Description automatically generated">
            <a:extLst>
              <a:ext uri="{FF2B5EF4-FFF2-40B4-BE49-F238E27FC236}">
                <a16:creationId xmlns:a16="http://schemas.microsoft.com/office/drawing/2014/main" id="{5812BD88-24FE-0B92-0EF8-6F123C7325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92401" y="3882416"/>
            <a:ext cx="6704184" cy="2175806"/>
          </a:xfrm>
          <a:prstGeom prst="rect">
            <a:avLst/>
          </a:prstGeom>
        </p:spPr>
      </p:pic>
    </p:spTree>
    <p:extLst>
      <p:ext uri="{BB962C8B-B14F-4D97-AF65-F5344CB8AC3E}">
        <p14:creationId xmlns:p14="http://schemas.microsoft.com/office/powerpoint/2010/main" val="28515939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D84E40-447C-C88C-130D-32D485149900}"/>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FDAB37F-DAD3-C4EB-A38A-36B744A5870D}"/>
              </a:ext>
            </a:extLst>
          </p:cNvPr>
          <p:cNvSpPr>
            <a:spLocks noGrp="1"/>
          </p:cNvSpPr>
          <p:nvPr>
            <p:ph type="ctrTitle"/>
          </p:nvPr>
        </p:nvSpPr>
        <p:spPr>
          <a:xfrm>
            <a:off x="0" y="0"/>
            <a:ext cx="12192000" cy="962526"/>
          </a:xfrm>
        </p:spPr>
        <p:txBody>
          <a:bodyPr/>
          <a:lstStyle/>
          <a:p>
            <a:r>
              <a:rPr lang="en-AU"/>
              <a:t>Reflection and Review</a:t>
            </a:r>
          </a:p>
        </p:txBody>
      </p:sp>
      <p:sp>
        <p:nvSpPr>
          <p:cNvPr id="5" name="Subtitle 4">
            <a:extLst>
              <a:ext uri="{FF2B5EF4-FFF2-40B4-BE49-F238E27FC236}">
                <a16:creationId xmlns:a16="http://schemas.microsoft.com/office/drawing/2014/main" id="{F98EEAA7-F900-6246-6A9A-B5746BE7B2AA}"/>
              </a:ext>
            </a:extLst>
          </p:cNvPr>
          <p:cNvSpPr>
            <a:spLocks noGrp="1"/>
          </p:cNvSpPr>
          <p:nvPr>
            <p:ph type="subTitle" idx="1"/>
          </p:nvPr>
        </p:nvSpPr>
        <p:spPr>
          <a:xfrm>
            <a:off x="411192" y="1773936"/>
            <a:ext cx="5139376" cy="4727532"/>
          </a:xfrm>
        </p:spPr>
        <p:txBody>
          <a:bodyPr/>
          <a:lstStyle/>
          <a:p>
            <a:pPr marL="457200" indent="-457200">
              <a:buFont typeface="Arial" panose="020B0604020202020204" pitchFamily="34" charset="0"/>
              <a:buChar char="•"/>
            </a:pPr>
            <a:r>
              <a:rPr lang="en-AU"/>
              <a:t>What Components/elements of the RLOS do we do well at my school? Why?</a:t>
            </a:r>
          </a:p>
          <a:p>
            <a:pPr marL="457200" indent="-457200">
              <a:buFont typeface="Arial" panose="020B0604020202020204" pitchFamily="34" charset="0"/>
              <a:buChar char="•"/>
            </a:pPr>
            <a:r>
              <a:rPr lang="en-AU"/>
              <a:t>What Components/elements of the RLOS would I like to see developed further at my school? Why?</a:t>
            </a:r>
          </a:p>
        </p:txBody>
      </p:sp>
      <p:pic>
        <p:nvPicPr>
          <p:cNvPr id="6" name="Picture 5" descr="A book on a table&#10;&#10;AI-generated content may be incorrect.">
            <a:extLst>
              <a:ext uri="{FF2B5EF4-FFF2-40B4-BE49-F238E27FC236}">
                <a16:creationId xmlns:a16="http://schemas.microsoft.com/office/drawing/2014/main" id="{39B42B0D-4F51-5C3C-76A3-2807D18C68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17755" y="1293749"/>
            <a:ext cx="6274245" cy="3529263"/>
          </a:xfrm>
          <a:prstGeom prst="rect">
            <a:avLst/>
          </a:prstGeom>
        </p:spPr>
      </p:pic>
      <p:sp>
        <p:nvSpPr>
          <p:cNvPr id="8" name="TextBox 7">
            <a:extLst>
              <a:ext uri="{FF2B5EF4-FFF2-40B4-BE49-F238E27FC236}">
                <a16:creationId xmlns:a16="http://schemas.microsoft.com/office/drawing/2014/main" id="{0C5EDA35-B750-8FA6-661B-08E3B669D737}"/>
              </a:ext>
            </a:extLst>
          </p:cNvPr>
          <p:cNvSpPr txBox="1"/>
          <p:nvPr/>
        </p:nvSpPr>
        <p:spPr>
          <a:xfrm>
            <a:off x="240631" y="6224469"/>
            <a:ext cx="6096000" cy="276999"/>
          </a:xfrm>
          <a:prstGeom prst="rect">
            <a:avLst/>
          </a:prstGeom>
          <a:noFill/>
        </p:spPr>
        <p:txBody>
          <a:bodyPr wrap="square">
            <a:spAutoFit/>
          </a:bodyPr>
          <a:lstStyle/>
          <a:p>
            <a:r>
              <a:rPr lang="en-AU" sz="1200" b="0" i="0">
                <a:solidFill>
                  <a:schemeClr val="bg1"/>
                </a:solidFill>
                <a:effectLst/>
                <a:latin typeface="Inter"/>
              </a:rPr>
              <a:t>"</a:t>
            </a:r>
            <a:r>
              <a:rPr lang="en-AU" sz="1200" b="0" i="0">
                <a:solidFill>
                  <a:schemeClr val="bg1"/>
                </a:solidFill>
                <a:effectLst/>
                <a:latin typeface="Inter"/>
                <a:hlinkClick r:id="rId3">
                  <a:extLst>
                    <a:ext uri="{A12FA001-AC4F-418D-AE19-62706E023703}">
                      <ahyp:hlinkClr xmlns:ahyp="http://schemas.microsoft.com/office/drawing/2018/hyperlinkcolor" val="tx"/>
                    </a:ext>
                  </a:extLst>
                </a:hlinkClick>
              </a:rPr>
              <a:t>Laudato Si' Study Day 24 02 2016 (49)</a:t>
            </a:r>
            <a:r>
              <a:rPr lang="en-AU" sz="1200" b="0" i="0">
                <a:solidFill>
                  <a:schemeClr val="bg1"/>
                </a:solidFill>
                <a:effectLst/>
                <a:latin typeface="Inter"/>
              </a:rPr>
              <a:t>" by </a:t>
            </a:r>
            <a:r>
              <a:rPr lang="en-AU" sz="1200" b="0" i="0">
                <a:solidFill>
                  <a:schemeClr val="bg1"/>
                </a:solidFill>
                <a:effectLst/>
                <a:latin typeface="Inter"/>
                <a:hlinkClick r:id="rId4">
                  <a:extLst>
                    <a:ext uri="{A12FA001-AC4F-418D-AE19-62706E023703}">
                      <ahyp:hlinkClr xmlns:ahyp="http://schemas.microsoft.com/office/drawing/2018/hyperlinkcolor" val="tx"/>
                    </a:ext>
                  </a:extLst>
                </a:hlinkClick>
              </a:rPr>
              <a:t>gbcarmelite</a:t>
            </a:r>
            <a:r>
              <a:rPr lang="en-AU" sz="1200" b="0" i="0">
                <a:solidFill>
                  <a:schemeClr val="bg1"/>
                </a:solidFill>
                <a:effectLst/>
                <a:latin typeface="Inter"/>
              </a:rPr>
              <a:t> is licensed under </a:t>
            </a:r>
            <a:r>
              <a:rPr lang="en-AU" sz="1200" b="0" i="0">
                <a:solidFill>
                  <a:schemeClr val="bg1"/>
                </a:solidFill>
                <a:effectLst/>
                <a:latin typeface="Inter"/>
                <a:hlinkClick r:id="rId5">
                  <a:extLst>
                    <a:ext uri="{A12FA001-AC4F-418D-AE19-62706E023703}">
                      <ahyp:hlinkClr xmlns:ahyp="http://schemas.microsoft.com/office/drawing/2018/hyperlinkcolor" val="tx"/>
                    </a:ext>
                  </a:extLst>
                </a:hlinkClick>
              </a:rPr>
              <a:t>CC BY 2.0</a:t>
            </a:r>
            <a:r>
              <a:rPr lang="en-AU" sz="1200" b="0" i="0">
                <a:solidFill>
                  <a:schemeClr val="bg1"/>
                </a:solidFill>
                <a:effectLst/>
                <a:latin typeface="Inter"/>
              </a:rPr>
              <a:t>.</a:t>
            </a:r>
            <a:endParaRPr lang="en-US" sz="1200">
              <a:solidFill>
                <a:schemeClr val="bg1"/>
              </a:solidFill>
            </a:endParaRPr>
          </a:p>
        </p:txBody>
      </p:sp>
    </p:spTree>
    <p:extLst>
      <p:ext uri="{BB962C8B-B14F-4D97-AF65-F5344CB8AC3E}">
        <p14:creationId xmlns:p14="http://schemas.microsoft.com/office/powerpoint/2010/main" val="9707410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FF057C-1BA9-6647-5BD0-9F49285B1314}"/>
              </a:ext>
            </a:extLst>
          </p:cNvPr>
          <p:cNvSpPr>
            <a:spLocks noGrp="1"/>
          </p:cNvSpPr>
          <p:nvPr>
            <p:ph type="ctrTitle"/>
          </p:nvPr>
        </p:nvSpPr>
        <p:spPr>
          <a:xfrm>
            <a:off x="0" y="0"/>
            <a:ext cx="12192000" cy="1548000"/>
          </a:xfrm>
        </p:spPr>
        <p:txBody>
          <a:bodyPr wrap="square" anchor="b">
            <a:normAutofit/>
          </a:bodyPr>
          <a:lstStyle/>
          <a:p>
            <a:r>
              <a:rPr lang="en-US"/>
              <a:t>Religious Identity of Catholic Schools</a:t>
            </a:r>
          </a:p>
        </p:txBody>
      </p:sp>
      <p:sp>
        <p:nvSpPr>
          <p:cNvPr id="3" name="Subtitle 2">
            <a:extLst>
              <a:ext uri="{FF2B5EF4-FFF2-40B4-BE49-F238E27FC236}">
                <a16:creationId xmlns:a16="http://schemas.microsoft.com/office/drawing/2014/main" id="{A168DE50-EBBC-EE0A-43D5-BFB6F962B2A1}"/>
              </a:ext>
            </a:extLst>
          </p:cNvPr>
          <p:cNvSpPr>
            <a:spLocks noGrp="1"/>
          </p:cNvSpPr>
          <p:nvPr>
            <p:ph type="subTitle" idx="1"/>
          </p:nvPr>
        </p:nvSpPr>
        <p:spPr>
          <a:xfrm>
            <a:off x="411191" y="1773936"/>
            <a:ext cx="11375341" cy="4727532"/>
          </a:xfrm>
        </p:spPr>
        <p:txBody>
          <a:bodyPr>
            <a:normAutofit/>
          </a:bodyPr>
          <a:lstStyle/>
          <a:p>
            <a:pPr marL="457200" indent="-457200">
              <a:buFont typeface="Arial" panose="020B0604020202020204" pitchFamily="34" charset="0"/>
              <a:buChar char="•"/>
            </a:pPr>
            <a:r>
              <a:rPr lang="en-US"/>
              <a:t>Has your definition of a Catholic school changed?</a:t>
            </a:r>
          </a:p>
          <a:p>
            <a:pPr marL="457200" indent="-457200">
              <a:buFont typeface="Arial" panose="020B0604020202020204" pitchFamily="34" charset="0"/>
              <a:buChar char="•"/>
            </a:pPr>
            <a:r>
              <a:rPr lang="en-US"/>
              <a:t>What is the bigger picture that Catholic schools sit within – what are the cultural forces that are impacting how we ‘be’ Catholic schools today?</a:t>
            </a:r>
          </a:p>
          <a:p>
            <a:pPr marL="457200" indent="-457200">
              <a:buFont typeface="Arial" panose="020B0604020202020204" pitchFamily="34" charset="0"/>
              <a:buChar char="•"/>
            </a:pPr>
            <a:r>
              <a:rPr lang="en-US"/>
              <a:t>What do schools need to do in order to stay faithful to our “Calling” as Catholic schools but recontextualized to this time and place?</a:t>
            </a:r>
          </a:p>
        </p:txBody>
      </p:sp>
    </p:spTree>
    <p:extLst>
      <p:ext uri="{BB962C8B-B14F-4D97-AF65-F5344CB8AC3E}">
        <p14:creationId xmlns:p14="http://schemas.microsoft.com/office/powerpoint/2010/main" val="4656347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05ED0C-F737-3558-04A6-62CAA9B6C08E}"/>
              </a:ext>
            </a:extLst>
          </p:cNvPr>
          <p:cNvSpPr>
            <a:spLocks noGrp="1"/>
          </p:cNvSpPr>
          <p:nvPr>
            <p:ph type="ctrTitle"/>
          </p:nvPr>
        </p:nvSpPr>
        <p:spPr/>
        <p:txBody>
          <a:bodyPr/>
          <a:lstStyle/>
          <a:p>
            <a:r>
              <a:rPr lang="en-GB">
                <a:latin typeface="Tahoma"/>
                <a:ea typeface="Tahoma"/>
                <a:cs typeface="Tahoma"/>
              </a:rPr>
              <a:t>Cathedral Visit and Mass</a:t>
            </a:r>
            <a:endParaRPr lang="en-GB"/>
          </a:p>
        </p:txBody>
      </p:sp>
      <p:sp>
        <p:nvSpPr>
          <p:cNvPr id="3" name="Subtitle 2">
            <a:extLst>
              <a:ext uri="{FF2B5EF4-FFF2-40B4-BE49-F238E27FC236}">
                <a16:creationId xmlns:a16="http://schemas.microsoft.com/office/drawing/2014/main" id="{C95CE1CD-17EC-2419-E086-ACACF93306FB}"/>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8567256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F2C4A-96F9-6426-9ED6-043ADE6468A5}"/>
              </a:ext>
            </a:extLst>
          </p:cNvPr>
          <p:cNvSpPr>
            <a:spLocks noGrp="1"/>
          </p:cNvSpPr>
          <p:nvPr>
            <p:ph type="ctrTitle"/>
          </p:nvPr>
        </p:nvSpPr>
        <p:spPr/>
        <p:txBody>
          <a:bodyPr/>
          <a:lstStyle/>
          <a:p>
            <a:r>
              <a:rPr lang="en-GB" dirty="0">
                <a:latin typeface="Tahoma"/>
                <a:ea typeface="Tahoma"/>
                <a:cs typeface="Tahoma"/>
              </a:rPr>
              <a:t>Cathedral Visit &amp; Mass – </a:t>
            </a:r>
            <a:r>
              <a:rPr lang="en-GB">
                <a:latin typeface="Tahoma"/>
                <a:ea typeface="Tahoma"/>
                <a:cs typeface="Tahoma"/>
              </a:rPr>
              <a:t>Notice</a:t>
            </a:r>
            <a:r>
              <a:rPr lang="en-GB" dirty="0">
                <a:latin typeface="Tahoma"/>
                <a:ea typeface="Tahoma"/>
                <a:cs typeface="Tahoma"/>
              </a:rPr>
              <a:t> &amp; Wonder</a:t>
            </a:r>
            <a:endParaRPr lang="en-GB" dirty="0"/>
          </a:p>
        </p:txBody>
      </p:sp>
      <p:sp>
        <p:nvSpPr>
          <p:cNvPr id="3" name="Subtitle 2">
            <a:extLst>
              <a:ext uri="{FF2B5EF4-FFF2-40B4-BE49-F238E27FC236}">
                <a16:creationId xmlns:a16="http://schemas.microsoft.com/office/drawing/2014/main" id="{639D5DC7-8C9F-1548-7948-940116996CA6}"/>
              </a:ext>
            </a:extLst>
          </p:cNvPr>
          <p:cNvSpPr>
            <a:spLocks noGrp="1"/>
          </p:cNvSpPr>
          <p:nvPr>
            <p:ph type="subTitle" idx="1"/>
          </p:nvPr>
        </p:nvSpPr>
        <p:spPr/>
        <p:txBody>
          <a:bodyPr vert="horz" lIns="91440" tIns="45720" rIns="91440" bIns="45720" rtlCol="0" anchor="t">
            <a:noAutofit/>
          </a:bodyPr>
          <a:lstStyle/>
          <a:p>
            <a:pPr marL="457200" indent="-457200">
              <a:buChar char="•"/>
            </a:pPr>
            <a:r>
              <a:rPr lang="en-US" sz="3200">
                <a:latin typeface="Tahoma"/>
                <a:ea typeface="Tahoma"/>
                <a:cs typeface="Tahoma"/>
              </a:rPr>
              <a:t>What did you see and hear?</a:t>
            </a:r>
            <a:endParaRPr lang="en-US" sz="3200" dirty="0">
              <a:latin typeface="Tahoma"/>
              <a:ea typeface="Tahoma"/>
              <a:cs typeface="Tahoma"/>
            </a:endParaRPr>
          </a:p>
          <a:p>
            <a:pPr marL="457200" indent="-457200">
              <a:buFont typeface="Arial"/>
              <a:buChar char="•"/>
            </a:pPr>
            <a:r>
              <a:rPr lang="en-US" sz="3200">
                <a:latin typeface="Tahoma"/>
                <a:ea typeface="Tahoma"/>
                <a:cs typeface="Tahoma"/>
              </a:rPr>
              <a:t>What struck you?</a:t>
            </a:r>
            <a:endParaRPr lang="en-US" sz="3200" dirty="0"/>
          </a:p>
          <a:p>
            <a:pPr marL="457200" indent="-457200">
              <a:buFont typeface="Arial"/>
              <a:buChar char="•"/>
            </a:pPr>
            <a:r>
              <a:rPr lang="en-US" sz="3200" dirty="0">
                <a:latin typeface="Tahoma"/>
                <a:ea typeface="Tahoma"/>
                <a:cs typeface="Tahoma"/>
              </a:rPr>
              <a:t>What are your burning questions?</a:t>
            </a:r>
            <a:endParaRPr lang="en-US" sz="3200" dirty="0"/>
          </a:p>
          <a:p>
            <a:pPr marL="457200" indent="-457200">
              <a:buFont typeface="Arial"/>
              <a:buChar char="•"/>
            </a:pPr>
            <a:r>
              <a:rPr lang="en-US" sz="3200"/>
              <a:t>How could you use this in the Curriculum?</a:t>
            </a:r>
          </a:p>
          <a:p>
            <a:endParaRPr lang="en-GB" dirty="0"/>
          </a:p>
        </p:txBody>
      </p:sp>
    </p:spTree>
    <p:extLst>
      <p:ext uri="{BB962C8B-B14F-4D97-AF65-F5344CB8AC3E}">
        <p14:creationId xmlns:p14="http://schemas.microsoft.com/office/powerpoint/2010/main" val="4398692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30A5E8-8535-5F27-5384-0BF812D7C99A}"/>
              </a:ext>
            </a:extLst>
          </p:cNvPr>
          <p:cNvSpPr>
            <a:spLocks noGrp="1"/>
          </p:cNvSpPr>
          <p:nvPr>
            <p:ph type="title"/>
          </p:nvPr>
        </p:nvSpPr>
        <p:spPr/>
        <p:txBody>
          <a:bodyPr/>
          <a:lstStyle/>
          <a:p>
            <a:r>
              <a:rPr lang="en-GB">
                <a:latin typeface="Tahoma"/>
                <a:ea typeface="Tahoma"/>
                <a:cs typeface="Tahoma"/>
              </a:rPr>
              <a:t>Non-Eucharistic Liturgies</a:t>
            </a:r>
            <a:endParaRPr lang="en-GB"/>
          </a:p>
        </p:txBody>
      </p:sp>
      <p:pic>
        <p:nvPicPr>
          <p:cNvPr id="5" name="Content Placeholder 4">
            <a:extLst>
              <a:ext uri="{FF2B5EF4-FFF2-40B4-BE49-F238E27FC236}">
                <a16:creationId xmlns:a16="http://schemas.microsoft.com/office/drawing/2014/main" id="{C6241A8B-F3B1-4EA6-6A6A-419FD141510B}"/>
              </a:ext>
            </a:extLst>
          </p:cNvPr>
          <p:cNvPicPr>
            <a:picLocks noGrp="1" noChangeAspect="1"/>
          </p:cNvPicPr>
          <p:nvPr>
            <p:ph idx="1"/>
          </p:nvPr>
        </p:nvPicPr>
        <p:blipFill>
          <a:blip r:embed="rId2"/>
          <a:stretch>
            <a:fillRect/>
          </a:stretch>
        </p:blipFill>
        <p:spPr>
          <a:xfrm>
            <a:off x="3604502" y="1774800"/>
            <a:ext cx="4982995" cy="4726800"/>
          </a:xfrm>
          <a:prstGeom prst="rect">
            <a:avLst/>
          </a:prstGeom>
        </p:spPr>
      </p:pic>
      <p:sp>
        <p:nvSpPr>
          <p:cNvPr id="4" name="Slide Number Placeholder 3">
            <a:extLst>
              <a:ext uri="{FF2B5EF4-FFF2-40B4-BE49-F238E27FC236}">
                <a16:creationId xmlns:a16="http://schemas.microsoft.com/office/drawing/2014/main" id="{DE0091F7-4466-A959-43FA-61D39C14695F}"/>
              </a:ext>
            </a:extLst>
          </p:cNvPr>
          <p:cNvSpPr>
            <a:spLocks noGrp="1"/>
          </p:cNvSpPr>
          <p:nvPr>
            <p:ph type="sldNum" sz="quarter" idx="12"/>
          </p:nvPr>
        </p:nvSpPr>
        <p:spPr/>
        <p:txBody>
          <a:bodyPr/>
          <a:lstStyle/>
          <a:p>
            <a:fld id="{058E81D2-901F-4373-8E33-E4AF503159DF}" type="slidenum">
              <a:rPr lang="en-AU" smtClean="0"/>
              <a:t>7</a:t>
            </a:fld>
            <a:endParaRPr lang="en-AU"/>
          </a:p>
        </p:txBody>
      </p:sp>
    </p:spTree>
    <p:extLst>
      <p:ext uri="{BB962C8B-B14F-4D97-AF65-F5344CB8AC3E}">
        <p14:creationId xmlns:p14="http://schemas.microsoft.com/office/powerpoint/2010/main" val="15546014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91540E-AF86-628D-20DF-2F08132D04C0}"/>
              </a:ext>
            </a:extLst>
          </p:cNvPr>
          <p:cNvSpPr>
            <a:spLocks noGrp="1"/>
          </p:cNvSpPr>
          <p:nvPr>
            <p:ph type="ctrTitle"/>
          </p:nvPr>
        </p:nvSpPr>
        <p:spPr/>
        <p:txBody>
          <a:bodyPr/>
          <a:lstStyle/>
          <a:p>
            <a:r>
              <a:rPr lang="en-GB" sz="3600" b="0">
                <a:latin typeface="Helvetica"/>
                <a:cs typeface="Helvetica"/>
              </a:rPr>
              <a:t>Liturgy of the Word (Non-Eucharistic) Structure</a:t>
            </a:r>
            <a:endParaRPr lang="en-US" sz="3600"/>
          </a:p>
        </p:txBody>
      </p:sp>
      <p:sp>
        <p:nvSpPr>
          <p:cNvPr id="7" name="Content Placeholder 6">
            <a:extLst>
              <a:ext uri="{FF2B5EF4-FFF2-40B4-BE49-F238E27FC236}">
                <a16:creationId xmlns:a16="http://schemas.microsoft.com/office/drawing/2014/main" id="{2F8C972E-C4B1-8BC3-22F0-32D50290462F}"/>
              </a:ext>
            </a:extLst>
          </p:cNvPr>
          <p:cNvSpPr>
            <a:spLocks noGrp="1"/>
          </p:cNvSpPr>
          <p:nvPr>
            <p:ph type="subTitle" idx="1"/>
          </p:nvPr>
        </p:nvSpPr>
        <p:spPr/>
        <p:txBody>
          <a:bodyPr vert="horz" lIns="91440" tIns="45720" rIns="91440" bIns="45720" rtlCol="0" anchor="t">
            <a:noAutofit/>
          </a:bodyPr>
          <a:lstStyle/>
          <a:p>
            <a:r>
              <a:rPr lang="en-GB" sz="2000">
                <a:solidFill>
                  <a:srgbClr val="CD0A20"/>
                </a:solidFill>
                <a:latin typeface="Helvetica"/>
                <a:ea typeface="Tahoma"/>
                <a:cs typeface="Helvetica"/>
              </a:rPr>
              <a:t>Introductory Rites</a:t>
            </a:r>
            <a:endParaRPr lang="en-GB" sz="2000">
              <a:ea typeface="Tahoma"/>
            </a:endParaRPr>
          </a:p>
          <a:p>
            <a:r>
              <a:rPr lang="en-GB" sz="2000">
                <a:solidFill>
                  <a:srgbClr val="141413"/>
                </a:solidFill>
                <a:latin typeface="Helvetica"/>
                <a:ea typeface="Tahoma"/>
                <a:cs typeface="Helvetica"/>
              </a:rPr>
              <a:t>• Gathering Song and Procession</a:t>
            </a:r>
            <a:endParaRPr lang="en-GB" sz="2000">
              <a:ea typeface="Tahoma"/>
            </a:endParaRPr>
          </a:p>
          <a:p>
            <a:r>
              <a:rPr lang="en-GB" sz="2000">
                <a:solidFill>
                  <a:srgbClr val="141413"/>
                </a:solidFill>
                <a:latin typeface="Helvetica"/>
                <a:ea typeface="Tahoma"/>
                <a:cs typeface="Helvetica"/>
              </a:rPr>
              <a:t>• Sign of the Cross</a:t>
            </a:r>
            <a:endParaRPr lang="en-GB" sz="2000">
              <a:ea typeface="Tahoma"/>
            </a:endParaRPr>
          </a:p>
          <a:p>
            <a:r>
              <a:rPr lang="en-GB" sz="2000">
                <a:solidFill>
                  <a:srgbClr val="141413"/>
                </a:solidFill>
                <a:latin typeface="Helvetica"/>
                <a:ea typeface="Tahoma"/>
                <a:cs typeface="Helvetica"/>
              </a:rPr>
              <a:t>• Presider’s Greeting and Statement of Purpose - “We gather today to celebrate ….(refer to Gospel message)”</a:t>
            </a:r>
            <a:endParaRPr lang="en-GB" sz="2000">
              <a:ea typeface="Tahoma"/>
            </a:endParaRPr>
          </a:p>
          <a:p>
            <a:r>
              <a:rPr lang="en-GB" sz="2000">
                <a:solidFill>
                  <a:srgbClr val="141413"/>
                </a:solidFill>
                <a:latin typeface="Helvetica"/>
                <a:ea typeface="Tahoma"/>
                <a:cs typeface="Helvetica"/>
              </a:rPr>
              <a:t>• Penitential Act (optional)</a:t>
            </a:r>
            <a:endParaRPr lang="en-GB" sz="2000">
              <a:ea typeface="Tahoma"/>
            </a:endParaRPr>
          </a:p>
          <a:p>
            <a:r>
              <a:rPr lang="en-GB" sz="2000">
                <a:solidFill>
                  <a:srgbClr val="141413"/>
                </a:solidFill>
                <a:latin typeface="Helvetica"/>
                <a:ea typeface="Tahoma"/>
                <a:cs typeface="Helvetica"/>
              </a:rPr>
              <a:t>• Collect (Opening Prayer)</a:t>
            </a:r>
            <a:endParaRPr lang="en-GB" sz="2000">
              <a:ea typeface="Tahoma"/>
            </a:endParaRPr>
          </a:p>
          <a:p>
            <a:endParaRPr lang="en-GB" sz="2000">
              <a:ea typeface="Tahoma"/>
            </a:endParaRPr>
          </a:p>
        </p:txBody>
      </p:sp>
      <p:sp>
        <p:nvSpPr>
          <p:cNvPr id="4" name="Slide Number Placeholder 3">
            <a:extLst>
              <a:ext uri="{FF2B5EF4-FFF2-40B4-BE49-F238E27FC236}">
                <a16:creationId xmlns:a16="http://schemas.microsoft.com/office/drawing/2014/main" id="{7B0F14CC-04A1-CC8B-07EE-28708F5B74FB}"/>
              </a:ext>
            </a:extLst>
          </p:cNvPr>
          <p:cNvSpPr>
            <a:spLocks noGrp="1"/>
          </p:cNvSpPr>
          <p:nvPr>
            <p:ph type="sldNum" sz="quarter" idx="4294967295"/>
          </p:nvPr>
        </p:nvSpPr>
        <p:spPr>
          <a:xfrm>
            <a:off x="0" y="0"/>
            <a:ext cx="0" cy="0"/>
          </a:xfrm>
        </p:spPr>
        <p:txBody>
          <a:bodyPr/>
          <a:lstStyle/>
          <a:p>
            <a:fld id="{058E81D2-901F-4373-8E33-E4AF503159DF}" type="slidenum">
              <a:rPr lang="en-AU" smtClean="0"/>
              <a:t>8</a:t>
            </a:fld>
            <a:endParaRPr lang="en-AU"/>
          </a:p>
        </p:txBody>
      </p:sp>
    </p:spTree>
    <p:extLst>
      <p:ext uri="{BB962C8B-B14F-4D97-AF65-F5344CB8AC3E}">
        <p14:creationId xmlns:p14="http://schemas.microsoft.com/office/powerpoint/2010/main" val="30836909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B377A9-74B3-FA10-31B8-E741FC80DC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4C06049-786E-EF81-B78C-E58F8FD8A582}"/>
              </a:ext>
            </a:extLst>
          </p:cNvPr>
          <p:cNvSpPr>
            <a:spLocks noGrp="1"/>
          </p:cNvSpPr>
          <p:nvPr>
            <p:ph type="ctrTitle"/>
          </p:nvPr>
        </p:nvSpPr>
        <p:spPr/>
        <p:txBody>
          <a:bodyPr/>
          <a:lstStyle/>
          <a:p>
            <a:r>
              <a:rPr lang="en-GB" sz="3600" b="0">
                <a:latin typeface="Helvetica"/>
                <a:cs typeface="Helvetica"/>
              </a:rPr>
              <a:t>Liturgy of the Word (Non-Eucharistic) Structure</a:t>
            </a:r>
            <a:endParaRPr lang="en-US" sz="3600"/>
          </a:p>
        </p:txBody>
      </p:sp>
      <p:sp>
        <p:nvSpPr>
          <p:cNvPr id="7" name="Content Placeholder 6">
            <a:extLst>
              <a:ext uri="{FF2B5EF4-FFF2-40B4-BE49-F238E27FC236}">
                <a16:creationId xmlns:a16="http://schemas.microsoft.com/office/drawing/2014/main" id="{AABFFA4A-C2F7-6C4F-463E-183AE861E67B}"/>
              </a:ext>
            </a:extLst>
          </p:cNvPr>
          <p:cNvSpPr>
            <a:spLocks noGrp="1"/>
          </p:cNvSpPr>
          <p:nvPr>
            <p:ph type="subTitle" idx="1"/>
          </p:nvPr>
        </p:nvSpPr>
        <p:spPr/>
        <p:txBody>
          <a:bodyPr vert="horz" lIns="91440" tIns="45720" rIns="91440" bIns="45720" rtlCol="0" anchor="t">
            <a:noAutofit/>
          </a:bodyPr>
          <a:lstStyle/>
          <a:p>
            <a:pPr fontAlgn="base"/>
            <a:r>
              <a:rPr lang="en-GB" sz="2000">
                <a:solidFill>
                  <a:srgbClr val="FF0000"/>
                </a:solidFill>
              </a:rPr>
              <a:t>Liturgy of the Word (Use the Children’s Lectionary in Primary School)​</a:t>
            </a:r>
          </a:p>
          <a:p>
            <a:pPr fontAlgn="base"/>
            <a:r>
              <a:rPr lang="en-GB" sz="2000"/>
              <a:t>• First Reading​ – Old or New Testament​</a:t>
            </a:r>
          </a:p>
          <a:p>
            <a:pPr fontAlgn="base"/>
            <a:r>
              <a:rPr lang="en-GB" sz="2000"/>
              <a:t>• Responsorial Psalm (if there is a First Reading) – preferably sung​</a:t>
            </a:r>
          </a:p>
          <a:p>
            <a:pPr fontAlgn="base"/>
            <a:r>
              <a:rPr lang="en-GB" sz="2000"/>
              <a:t>•​ Gospel Acclamation (sung)​</a:t>
            </a:r>
          </a:p>
          <a:p>
            <a:pPr fontAlgn="base"/>
            <a:r>
              <a:rPr lang="en-GB" sz="2000"/>
              <a:t>•​ Gospel​</a:t>
            </a:r>
          </a:p>
          <a:p>
            <a:pPr fontAlgn="base"/>
            <a:r>
              <a:rPr lang="en-GB" sz="2000"/>
              <a:t>•​ Homily/Reflection (even if a priest or deacon is not present, the Scripture​</a:t>
            </a:r>
          </a:p>
          <a:p>
            <a:pPr fontAlgn="base"/>
            <a:r>
              <a:rPr lang="en-GB" sz="2000"/>
              <a:t>message should be broken open for the children by another adult.)​</a:t>
            </a:r>
          </a:p>
          <a:p>
            <a:pPr fontAlgn="base"/>
            <a:r>
              <a:rPr lang="en-GB" sz="2000"/>
              <a:t>• Song or Ritual Action (optional) responding to the Gospel &amp; Homily. This would​ be an appropriate place to include a rite of blessing or commissioning.​</a:t>
            </a:r>
          </a:p>
          <a:p>
            <a:pPr fontAlgn="base"/>
            <a:r>
              <a:rPr lang="en-GB" sz="2000"/>
              <a:t>• Prayer of the Faithful​</a:t>
            </a:r>
          </a:p>
          <a:p>
            <a:endParaRPr lang="en-GB" sz="2000">
              <a:ea typeface="Tahoma"/>
            </a:endParaRPr>
          </a:p>
        </p:txBody>
      </p:sp>
      <p:sp>
        <p:nvSpPr>
          <p:cNvPr id="4" name="Slide Number Placeholder 3">
            <a:extLst>
              <a:ext uri="{FF2B5EF4-FFF2-40B4-BE49-F238E27FC236}">
                <a16:creationId xmlns:a16="http://schemas.microsoft.com/office/drawing/2014/main" id="{A2BE2556-54E7-FE3F-97AE-0F7BB8943F60}"/>
              </a:ext>
            </a:extLst>
          </p:cNvPr>
          <p:cNvSpPr>
            <a:spLocks noGrp="1"/>
          </p:cNvSpPr>
          <p:nvPr>
            <p:ph type="sldNum" sz="quarter" idx="4294967295"/>
          </p:nvPr>
        </p:nvSpPr>
        <p:spPr>
          <a:xfrm>
            <a:off x="0" y="0"/>
            <a:ext cx="0" cy="0"/>
          </a:xfrm>
        </p:spPr>
        <p:txBody>
          <a:bodyPr/>
          <a:lstStyle/>
          <a:p>
            <a:fld id="{058E81D2-901F-4373-8E33-E4AF503159DF}" type="slidenum">
              <a:rPr lang="en-AU" smtClean="0"/>
              <a:t>9</a:t>
            </a:fld>
            <a:endParaRPr lang="en-AU"/>
          </a:p>
        </p:txBody>
      </p:sp>
    </p:spTree>
    <p:extLst>
      <p:ext uri="{BB962C8B-B14F-4D97-AF65-F5344CB8AC3E}">
        <p14:creationId xmlns:p14="http://schemas.microsoft.com/office/powerpoint/2010/main" val="14891624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2E098B-B435-E263-A403-FE0786B476C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7246557-5C84-51EF-DBD1-19488E8F0A83}"/>
              </a:ext>
            </a:extLst>
          </p:cNvPr>
          <p:cNvSpPr>
            <a:spLocks noGrp="1"/>
          </p:cNvSpPr>
          <p:nvPr>
            <p:ph type="ctrTitle"/>
          </p:nvPr>
        </p:nvSpPr>
        <p:spPr/>
        <p:txBody>
          <a:bodyPr/>
          <a:lstStyle/>
          <a:p>
            <a:r>
              <a:rPr lang="en-GB" sz="3600" b="0">
                <a:latin typeface="Helvetica"/>
                <a:cs typeface="Helvetica"/>
              </a:rPr>
              <a:t>Liturgy of the Word (Non-Eucharistic) Structure</a:t>
            </a:r>
            <a:endParaRPr lang="en-US" sz="3600"/>
          </a:p>
        </p:txBody>
      </p:sp>
      <p:sp>
        <p:nvSpPr>
          <p:cNvPr id="7" name="Content Placeholder 6">
            <a:extLst>
              <a:ext uri="{FF2B5EF4-FFF2-40B4-BE49-F238E27FC236}">
                <a16:creationId xmlns:a16="http://schemas.microsoft.com/office/drawing/2014/main" id="{BF1E918C-BB5C-D4C6-3E73-16072B0E9CBF}"/>
              </a:ext>
            </a:extLst>
          </p:cNvPr>
          <p:cNvSpPr>
            <a:spLocks noGrp="1"/>
          </p:cNvSpPr>
          <p:nvPr>
            <p:ph type="subTitle" idx="1"/>
          </p:nvPr>
        </p:nvSpPr>
        <p:spPr/>
        <p:txBody>
          <a:bodyPr vert="horz" lIns="91440" tIns="45720" rIns="91440" bIns="45720" rtlCol="0" anchor="t">
            <a:noAutofit/>
          </a:bodyPr>
          <a:lstStyle/>
          <a:p>
            <a:pPr fontAlgn="base"/>
            <a:r>
              <a:rPr lang="en-GB" sz="2000">
                <a:solidFill>
                  <a:srgbClr val="FF0000"/>
                </a:solidFill>
              </a:rPr>
              <a:t>Concluding Rites​</a:t>
            </a:r>
          </a:p>
          <a:p>
            <a:pPr fontAlgn="base"/>
            <a:r>
              <a:rPr lang="en-GB" sz="2000"/>
              <a:t>•​ Lord’s Prayer (optional)​</a:t>
            </a:r>
          </a:p>
          <a:p>
            <a:pPr fontAlgn="base"/>
            <a:r>
              <a:rPr lang="en-GB" sz="2000"/>
              <a:t>•​ Sign of Peace (optional)​</a:t>
            </a:r>
          </a:p>
          <a:p>
            <a:pPr fontAlgn="base"/>
            <a:r>
              <a:rPr lang="en-GB" sz="2000"/>
              <a:t>•​ Blessing​</a:t>
            </a:r>
          </a:p>
          <a:p>
            <a:pPr fontAlgn="base"/>
            <a:r>
              <a:rPr lang="en-GB" sz="2000"/>
              <a:t>•​ Dismissal​</a:t>
            </a:r>
          </a:p>
          <a:p>
            <a:pPr fontAlgn="base"/>
            <a:r>
              <a:rPr lang="en-GB" sz="2000"/>
              <a:t>•​ Sending Song (optional but usually included)​</a:t>
            </a:r>
          </a:p>
          <a:p>
            <a:pPr fontAlgn="base"/>
            <a:r>
              <a:rPr lang="en-GB" sz="2000"/>
              <a:t>​</a:t>
            </a:r>
          </a:p>
          <a:p>
            <a:endParaRPr lang="en-GB" sz="2000">
              <a:ea typeface="Tahoma"/>
            </a:endParaRPr>
          </a:p>
        </p:txBody>
      </p:sp>
      <p:sp>
        <p:nvSpPr>
          <p:cNvPr id="4" name="Slide Number Placeholder 3">
            <a:extLst>
              <a:ext uri="{FF2B5EF4-FFF2-40B4-BE49-F238E27FC236}">
                <a16:creationId xmlns:a16="http://schemas.microsoft.com/office/drawing/2014/main" id="{EEB53950-94A3-13E1-F255-428D3E908398}"/>
              </a:ext>
            </a:extLst>
          </p:cNvPr>
          <p:cNvSpPr>
            <a:spLocks noGrp="1"/>
          </p:cNvSpPr>
          <p:nvPr>
            <p:ph type="sldNum" sz="quarter" idx="4294967295"/>
          </p:nvPr>
        </p:nvSpPr>
        <p:spPr>
          <a:xfrm>
            <a:off x="0" y="0"/>
            <a:ext cx="0" cy="0"/>
          </a:xfrm>
        </p:spPr>
        <p:txBody>
          <a:bodyPr/>
          <a:lstStyle/>
          <a:p>
            <a:fld id="{058E81D2-901F-4373-8E33-E4AF503159DF}" type="slidenum">
              <a:rPr lang="en-AU" smtClean="0"/>
              <a:t>10</a:t>
            </a:fld>
            <a:endParaRPr lang="en-AU"/>
          </a:p>
        </p:txBody>
      </p:sp>
    </p:spTree>
    <p:extLst>
      <p:ext uri="{BB962C8B-B14F-4D97-AF65-F5344CB8AC3E}">
        <p14:creationId xmlns:p14="http://schemas.microsoft.com/office/powerpoint/2010/main" val="33016809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48934A-29D3-5690-A40A-6810BB8A62E2}"/>
              </a:ext>
            </a:extLst>
          </p:cNvPr>
          <p:cNvSpPr>
            <a:spLocks noGrp="1"/>
          </p:cNvSpPr>
          <p:nvPr>
            <p:ph type="ctrTitle"/>
          </p:nvPr>
        </p:nvSpPr>
        <p:spPr/>
        <p:txBody>
          <a:bodyPr/>
          <a:lstStyle/>
          <a:p>
            <a:r>
              <a:rPr lang="en-GB">
                <a:latin typeface="Tahoma"/>
                <a:ea typeface="Tahoma"/>
                <a:cs typeface="Tahoma"/>
              </a:rPr>
              <a:t>Universal Prayers</a:t>
            </a:r>
            <a:endParaRPr lang="en-GB"/>
          </a:p>
        </p:txBody>
      </p:sp>
      <p:sp>
        <p:nvSpPr>
          <p:cNvPr id="3" name="Content Placeholder 2">
            <a:extLst>
              <a:ext uri="{FF2B5EF4-FFF2-40B4-BE49-F238E27FC236}">
                <a16:creationId xmlns:a16="http://schemas.microsoft.com/office/drawing/2014/main" id="{0C1A121D-FCE3-044C-D6B0-8B92B82D24B5}"/>
              </a:ext>
            </a:extLst>
          </p:cNvPr>
          <p:cNvSpPr>
            <a:spLocks noGrp="1"/>
          </p:cNvSpPr>
          <p:nvPr>
            <p:ph type="subTitle" idx="1"/>
          </p:nvPr>
        </p:nvSpPr>
        <p:spPr/>
        <p:txBody>
          <a:bodyPr vert="horz" lIns="91440" tIns="45720" rIns="91440" bIns="45720" rtlCol="0" anchor="t">
            <a:normAutofit/>
          </a:bodyPr>
          <a:lstStyle/>
          <a:p>
            <a:pPr marL="457200" indent="-457200">
              <a:buChar char="•"/>
            </a:pPr>
            <a:r>
              <a:rPr lang="en-GB">
                <a:latin typeface="Tahoma"/>
                <a:ea typeface="Tahoma"/>
                <a:cs typeface="Tahoma"/>
              </a:rPr>
              <a:t>The Prayer of the Faithful makes a personal connection between the Liturgy and the daily life of Christians. </a:t>
            </a:r>
            <a:endParaRPr lang="en-US">
              <a:latin typeface="Tahoma"/>
              <a:ea typeface="Tahoma"/>
              <a:cs typeface="Tahoma"/>
            </a:endParaRPr>
          </a:p>
          <a:p>
            <a:pPr marL="457200" indent="-457200">
              <a:buChar char="•"/>
            </a:pPr>
            <a:r>
              <a:rPr lang="en-GB">
                <a:latin typeface="Tahoma"/>
                <a:ea typeface="Tahoma"/>
                <a:cs typeface="Tahoma"/>
              </a:rPr>
              <a:t>The petitions should be relevant to the needs and concerns of the people at this particular time, while also extending their compassion to include the whole world. </a:t>
            </a:r>
            <a:endParaRPr lang="en-US">
              <a:latin typeface="Tahoma"/>
              <a:ea typeface="Tahoma"/>
              <a:cs typeface="Tahoma"/>
            </a:endParaRPr>
          </a:p>
          <a:p>
            <a:pPr marL="457200" indent="-457200">
              <a:buChar char="•"/>
            </a:pPr>
            <a:r>
              <a:rPr lang="en-GB" i="1">
                <a:latin typeface="Tahoma"/>
                <a:ea typeface="Tahoma"/>
                <a:cs typeface="Tahoma"/>
              </a:rPr>
              <a:t>In these petitions the people make intercessions for all, with the result that, as the liturgy of the word has its full effects in them, they are better prepared to proceed to the liturgy of the Eucharist. #30 LMI</a:t>
            </a:r>
            <a:endParaRPr lang="en-US" i="1">
              <a:latin typeface="Tahoma"/>
              <a:ea typeface="Tahoma"/>
              <a:cs typeface="Tahoma"/>
            </a:endParaRPr>
          </a:p>
        </p:txBody>
      </p:sp>
      <p:sp>
        <p:nvSpPr>
          <p:cNvPr id="4" name="Slide Number Placeholder 3">
            <a:extLst>
              <a:ext uri="{FF2B5EF4-FFF2-40B4-BE49-F238E27FC236}">
                <a16:creationId xmlns:a16="http://schemas.microsoft.com/office/drawing/2014/main" id="{1A61E3E5-E28C-D5C9-16B3-FB326CD3032E}"/>
              </a:ext>
            </a:extLst>
          </p:cNvPr>
          <p:cNvSpPr>
            <a:spLocks noGrp="1"/>
          </p:cNvSpPr>
          <p:nvPr>
            <p:ph type="sldNum" sz="quarter" idx="4294967295"/>
          </p:nvPr>
        </p:nvSpPr>
        <p:spPr>
          <a:xfrm>
            <a:off x="0" y="0"/>
            <a:ext cx="0" cy="0"/>
          </a:xfrm>
        </p:spPr>
        <p:txBody>
          <a:bodyPr/>
          <a:lstStyle/>
          <a:p>
            <a:fld id="{058E81D2-901F-4373-8E33-E4AF503159DF}" type="slidenum">
              <a:rPr lang="en-AU" smtClean="0"/>
              <a:t>11</a:t>
            </a:fld>
            <a:endParaRPr lang="en-AU"/>
          </a:p>
        </p:txBody>
      </p:sp>
    </p:spTree>
    <p:extLst>
      <p:ext uri="{BB962C8B-B14F-4D97-AF65-F5344CB8AC3E}">
        <p14:creationId xmlns:p14="http://schemas.microsoft.com/office/powerpoint/2010/main" val="8692499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208402-E514-434F-62D6-A242574E906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870A4CB-02C1-F135-EC61-C3820B9FEED5}"/>
              </a:ext>
            </a:extLst>
          </p:cNvPr>
          <p:cNvSpPr>
            <a:spLocks noGrp="1"/>
          </p:cNvSpPr>
          <p:nvPr>
            <p:ph type="ctrTitle"/>
          </p:nvPr>
        </p:nvSpPr>
        <p:spPr/>
        <p:txBody>
          <a:bodyPr/>
          <a:lstStyle/>
          <a:p>
            <a:r>
              <a:rPr lang="en-GB">
                <a:latin typeface="Tahoma"/>
                <a:ea typeface="Tahoma"/>
                <a:cs typeface="Tahoma"/>
              </a:rPr>
              <a:t>Universal Prayers</a:t>
            </a:r>
            <a:endParaRPr lang="en-GB"/>
          </a:p>
        </p:txBody>
      </p:sp>
      <p:sp>
        <p:nvSpPr>
          <p:cNvPr id="3" name="Content Placeholder 2">
            <a:extLst>
              <a:ext uri="{FF2B5EF4-FFF2-40B4-BE49-F238E27FC236}">
                <a16:creationId xmlns:a16="http://schemas.microsoft.com/office/drawing/2014/main" id="{DCBE6544-6404-66EF-31AC-3F0A4A7006D9}"/>
              </a:ext>
            </a:extLst>
          </p:cNvPr>
          <p:cNvSpPr>
            <a:spLocks noGrp="1"/>
          </p:cNvSpPr>
          <p:nvPr>
            <p:ph type="subTitle" idx="1"/>
          </p:nvPr>
        </p:nvSpPr>
        <p:spPr>
          <a:xfrm>
            <a:off x="238913" y="1773936"/>
            <a:ext cx="11799410" cy="4483775"/>
          </a:xfrm>
        </p:spPr>
        <p:txBody>
          <a:bodyPr vert="horz" lIns="91440" tIns="45720" rIns="91440" bIns="45720" rtlCol="0" anchor="t">
            <a:normAutofit fontScale="92500" lnSpcReduction="20000"/>
          </a:bodyPr>
          <a:lstStyle/>
          <a:p>
            <a:pPr marL="457200" indent="-457200">
              <a:buChar char="•"/>
            </a:pPr>
            <a:r>
              <a:rPr lang="en-GB">
                <a:latin typeface="Tahoma"/>
                <a:ea typeface="Tahoma"/>
                <a:cs typeface="Tahoma"/>
              </a:rPr>
              <a:t>The Prayer of the Faithful takes the format of a short series of announced intentions, each followed by a period of silence during which the faithful make their prayer. </a:t>
            </a:r>
            <a:r>
              <a:rPr lang="en-GB" b="1">
                <a:latin typeface="Tahoma"/>
                <a:ea typeface="Tahoma"/>
                <a:cs typeface="Tahoma"/>
              </a:rPr>
              <a:t>Eg "For Pope Leo...that he may lead your people with integrity...Lord hear us. All respond: Lord hear our prayer.</a:t>
            </a:r>
          </a:p>
          <a:p>
            <a:pPr marL="457200" indent="-457200">
              <a:buChar char="•"/>
            </a:pPr>
            <a:r>
              <a:rPr lang="en-GB">
                <a:latin typeface="Tahoma"/>
                <a:ea typeface="Tahoma"/>
                <a:cs typeface="Tahoma"/>
              </a:rPr>
              <a:t>The intentions should be brief, few in number, simply constructed and clearly articulated. </a:t>
            </a:r>
          </a:p>
          <a:p>
            <a:r>
              <a:rPr lang="en-GB">
                <a:latin typeface="Tahoma"/>
                <a:ea typeface="Tahoma"/>
                <a:cs typeface="Tahoma"/>
              </a:rPr>
              <a:t>The series of intentions is usually to be: </a:t>
            </a:r>
            <a:endParaRPr lang="en-GB"/>
          </a:p>
          <a:p>
            <a:r>
              <a:rPr lang="en-GB">
                <a:latin typeface="Tahoma"/>
                <a:ea typeface="Tahoma"/>
                <a:cs typeface="Tahoma"/>
              </a:rPr>
              <a:t>a) for the needs of the Church; </a:t>
            </a:r>
            <a:endParaRPr lang="en-GB"/>
          </a:p>
          <a:p>
            <a:r>
              <a:rPr lang="en-GB">
                <a:latin typeface="Tahoma"/>
                <a:ea typeface="Tahoma"/>
                <a:cs typeface="Tahoma"/>
              </a:rPr>
              <a:t>b) for public authorities and the salvation of the whole world; </a:t>
            </a:r>
            <a:endParaRPr lang="en-GB"/>
          </a:p>
          <a:p>
            <a:r>
              <a:rPr lang="en-GB">
                <a:latin typeface="Tahoma"/>
                <a:ea typeface="Tahoma"/>
                <a:cs typeface="Tahoma"/>
              </a:rPr>
              <a:t>c) for those burdened by any kind of difficulty; </a:t>
            </a:r>
            <a:endParaRPr lang="en-GB"/>
          </a:p>
          <a:p>
            <a:r>
              <a:rPr lang="en-GB">
                <a:latin typeface="Tahoma"/>
                <a:ea typeface="Tahoma"/>
                <a:cs typeface="Tahoma"/>
              </a:rPr>
              <a:t>d) for the local community.                 </a:t>
            </a:r>
            <a:r>
              <a:rPr lang="en-GB" sz="1600">
                <a:latin typeface="Tahoma"/>
                <a:ea typeface="Tahoma"/>
                <a:cs typeface="Tahoma"/>
              </a:rPr>
              <a:t>#70 GIRM</a:t>
            </a:r>
            <a:endParaRPr lang="en-GB" sz="1600"/>
          </a:p>
        </p:txBody>
      </p:sp>
      <p:sp>
        <p:nvSpPr>
          <p:cNvPr id="4" name="Slide Number Placeholder 3">
            <a:extLst>
              <a:ext uri="{FF2B5EF4-FFF2-40B4-BE49-F238E27FC236}">
                <a16:creationId xmlns:a16="http://schemas.microsoft.com/office/drawing/2014/main" id="{75ADAA46-BDDF-B21B-D49B-3E22A2F3BFBC}"/>
              </a:ext>
            </a:extLst>
          </p:cNvPr>
          <p:cNvSpPr>
            <a:spLocks noGrp="1"/>
          </p:cNvSpPr>
          <p:nvPr>
            <p:ph type="sldNum" sz="quarter" idx="4294967295"/>
          </p:nvPr>
        </p:nvSpPr>
        <p:spPr>
          <a:xfrm>
            <a:off x="0" y="0"/>
            <a:ext cx="0" cy="0"/>
          </a:xfrm>
        </p:spPr>
        <p:txBody>
          <a:bodyPr/>
          <a:lstStyle/>
          <a:p>
            <a:fld id="{058E81D2-901F-4373-8E33-E4AF503159DF}" type="slidenum">
              <a:rPr lang="en-AU" smtClean="0"/>
              <a:t>12</a:t>
            </a:fld>
            <a:endParaRPr lang="en-AU"/>
          </a:p>
        </p:txBody>
      </p:sp>
    </p:spTree>
    <p:extLst>
      <p:ext uri="{BB962C8B-B14F-4D97-AF65-F5344CB8AC3E}">
        <p14:creationId xmlns:p14="http://schemas.microsoft.com/office/powerpoint/2010/main" val="38614824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8A7EE8-9845-60ED-2059-399D26D4A8ED}"/>
              </a:ext>
            </a:extLst>
          </p:cNvPr>
          <p:cNvSpPr>
            <a:spLocks noGrp="1"/>
          </p:cNvSpPr>
          <p:nvPr>
            <p:ph type="ctrTitle"/>
          </p:nvPr>
        </p:nvSpPr>
        <p:spPr/>
        <p:txBody>
          <a:bodyPr/>
          <a:lstStyle/>
          <a:p>
            <a:r>
              <a:rPr lang="en-US"/>
              <a:t>Universal Prayers</a:t>
            </a:r>
          </a:p>
        </p:txBody>
      </p:sp>
      <p:sp>
        <p:nvSpPr>
          <p:cNvPr id="3" name="Subtitle 2">
            <a:extLst>
              <a:ext uri="{FF2B5EF4-FFF2-40B4-BE49-F238E27FC236}">
                <a16:creationId xmlns:a16="http://schemas.microsoft.com/office/drawing/2014/main" id="{739E0F5C-8BBD-7579-B2B9-691308575F07}"/>
              </a:ext>
            </a:extLst>
          </p:cNvPr>
          <p:cNvSpPr>
            <a:spLocks noGrp="1"/>
          </p:cNvSpPr>
          <p:nvPr>
            <p:ph type="subTitle" idx="1"/>
          </p:nvPr>
        </p:nvSpPr>
        <p:spPr/>
        <p:txBody>
          <a:bodyPr vert="horz" lIns="91440" tIns="45720" rIns="91440" bIns="45720" rtlCol="0" anchor="t">
            <a:noAutofit/>
          </a:bodyPr>
          <a:lstStyle/>
          <a:p>
            <a:r>
              <a:rPr lang="en-US" b="1"/>
              <a:t>Some key points:</a:t>
            </a:r>
          </a:p>
          <a:p>
            <a:pPr marL="457200" indent="-457200">
              <a:buFont typeface="Arial" panose="020B0604020202020204" pitchFamily="34" charset="0"/>
              <a:buChar char="•"/>
            </a:pPr>
            <a:r>
              <a:rPr lang="en-US" dirty="0">
                <a:latin typeface="Tahoma"/>
                <a:ea typeface="Tahoma"/>
                <a:cs typeface="Tahoma"/>
              </a:rPr>
              <a:t>We aren’t praying to change God’s mind, we are praying to expand our hearts.</a:t>
            </a:r>
          </a:p>
          <a:p>
            <a:pPr marL="457200" indent="-457200">
              <a:buFont typeface="Arial" panose="020B0604020202020204" pitchFamily="34" charset="0"/>
              <a:buChar char="•"/>
            </a:pPr>
            <a:r>
              <a:rPr lang="en-US"/>
              <a:t>Pray with the Saints</a:t>
            </a:r>
          </a:p>
          <a:p>
            <a:pPr marL="457200" indent="-457200">
              <a:buFont typeface="Arial" panose="020B0604020202020204" pitchFamily="34" charset="0"/>
              <a:buChar char="•"/>
            </a:pPr>
            <a:r>
              <a:rPr lang="en-US" dirty="0">
                <a:latin typeface="Tahoma"/>
                <a:ea typeface="Tahoma"/>
                <a:cs typeface="Tahoma"/>
              </a:rPr>
              <a:t>Miracles – particular needs – </a:t>
            </a:r>
            <a:r>
              <a:rPr lang="en-US" dirty="0" err="1">
                <a:latin typeface="Tahoma"/>
                <a:ea typeface="Tahoma"/>
                <a:cs typeface="Tahoma"/>
              </a:rPr>
              <a:t>eg</a:t>
            </a:r>
            <a:r>
              <a:rPr lang="en-US" i="1" dirty="0">
                <a:latin typeface="Tahoma"/>
                <a:ea typeface="Tahoma"/>
                <a:cs typeface="Tahoma"/>
              </a:rPr>
              <a:t>“...may they feel your loving care in the support that our community offers” rather than "please heal Joe of his illness"</a:t>
            </a:r>
          </a:p>
        </p:txBody>
      </p:sp>
    </p:spTree>
    <p:extLst>
      <p:ext uri="{BB962C8B-B14F-4D97-AF65-F5344CB8AC3E}">
        <p14:creationId xmlns:p14="http://schemas.microsoft.com/office/powerpoint/2010/main" val="34039703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04648ED-2FB9-55A1-B557-DC8B322CA3A6}"/>
              </a:ext>
            </a:extLst>
          </p:cNvPr>
          <p:cNvSpPr txBox="1"/>
          <p:nvPr/>
        </p:nvSpPr>
        <p:spPr>
          <a:xfrm>
            <a:off x="914400" y="1117600"/>
            <a:ext cx="3589867" cy="3970318"/>
          </a:xfrm>
          <a:prstGeom prst="rect">
            <a:avLst/>
          </a:prstGeom>
          <a:noFill/>
        </p:spPr>
        <p:txBody>
          <a:bodyPr wrap="square" rtlCol="0">
            <a:spAutoFit/>
          </a:bodyPr>
          <a:lstStyle/>
          <a:p>
            <a:pPr lvl="1"/>
            <a:r>
              <a:rPr lang="en-US" sz="3600" b="1"/>
              <a:t>The Church’s Liturgical Year</a:t>
            </a:r>
          </a:p>
          <a:p>
            <a:pPr lvl="1"/>
            <a:endParaRPr lang="en-US" sz="3600" b="1"/>
          </a:p>
          <a:p>
            <a:pPr lvl="1"/>
            <a:r>
              <a:rPr lang="en-US" sz="3600" b="1"/>
              <a:t> - </a:t>
            </a:r>
            <a:r>
              <a:rPr lang="en-US" sz="3600" b="1" err="1"/>
              <a:t>Colour</a:t>
            </a:r>
            <a:endParaRPr lang="en-US" sz="3600" b="1"/>
          </a:p>
          <a:p>
            <a:pPr lvl="1"/>
            <a:r>
              <a:rPr lang="en-US" sz="3600" b="1"/>
              <a:t> - Emphasis</a:t>
            </a:r>
          </a:p>
        </p:txBody>
      </p:sp>
    </p:spTree>
    <p:extLst>
      <p:ext uri="{BB962C8B-B14F-4D97-AF65-F5344CB8AC3E}">
        <p14:creationId xmlns:p14="http://schemas.microsoft.com/office/powerpoint/2010/main" val="3885185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35CC129-FF1D-046B-A037-0907F32DF73F}"/>
              </a:ext>
            </a:extLst>
          </p:cNvPr>
          <p:cNvSpPr txBox="1"/>
          <p:nvPr/>
        </p:nvSpPr>
        <p:spPr>
          <a:xfrm>
            <a:off x="457200" y="1255014"/>
            <a:ext cx="3343656" cy="1938992"/>
          </a:xfrm>
          <a:prstGeom prst="rect">
            <a:avLst/>
          </a:prstGeom>
          <a:noFill/>
        </p:spPr>
        <p:txBody>
          <a:bodyPr wrap="square" rtlCol="0">
            <a:spAutoFit/>
          </a:bodyPr>
          <a:lstStyle/>
          <a:p>
            <a:pPr defTabSz="685800"/>
            <a:r>
              <a:rPr lang="en-US" sz="2400" b="1">
                <a:solidFill>
                  <a:srgbClr val="054166"/>
                </a:solidFill>
                <a:latin typeface="Tahoma"/>
              </a:rPr>
              <a:t>A Resource for Learning about Liturgy and a resource for preparing a Liturgy</a:t>
            </a:r>
          </a:p>
        </p:txBody>
      </p:sp>
    </p:spTree>
    <p:extLst>
      <p:ext uri="{BB962C8B-B14F-4D97-AF65-F5344CB8AC3E}">
        <p14:creationId xmlns:p14="http://schemas.microsoft.com/office/powerpoint/2010/main" val="34533013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66B37B-30D7-FADE-D58D-2DD4440A731F}"/>
              </a:ext>
            </a:extLst>
          </p:cNvPr>
          <p:cNvSpPr>
            <a:spLocks noGrp="1"/>
          </p:cNvSpPr>
          <p:nvPr>
            <p:ph type="ctrTitle"/>
          </p:nvPr>
        </p:nvSpPr>
        <p:spPr/>
        <p:txBody>
          <a:bodyPr/>
          <a:lstStyle/>
          <a:p>
            <a:r>
              <a:rPr lang="en-US"/>
              <a:t>Together at One Altar</a:t>
            </a:r>
          </a:p>
        </p:txBody>
      </p:sp>
      <p:sp>
        <p:nvSpPr>
          <p:cNvPr id="3" name="Subtitle 2">
            <a:extLst>
              <a:ext uri="{FF2B5EF4-FFF2-40B4-BE49-F238E27FC236}">
                <a16:creationId xmlns:a16="http://schemas.microsoft.com/office/drawing/2014/main" id="{81F31264-8892-F649-D1D5-B229FE289DC5}"/>
              </a:ext>
            </a:extLst>
          </p:cNvPr>
          <p:cNvSpPr>
            <a:spLocks noGrp="1"/>
          </p:cNvSpPr>
          <p:nvPr>
            <p:ph type="subTitle" idx="1"/>
          </p:nvPr>
        </p:nvSpPr>
        <p:spPr/>
        <p:txBody>
          <a:bodyPr/>
          <a:lstStyle/>
          <a:p>
            <a:pPr marL="457200" indent="-457200">
              <a:buFont typeface="+mj-lt"/>
              <a:buAutoNum type="arabicPeriod"/>
            </a:pPr>
            <a:r>
              <a:rPr lang="en-US"/>
              <a:t>Access the site </a:t>
            </a:r>
          </a:p>
          <a:p>
            <a:pPr marL="457200" indent="-457200">
              <a:buFont typeface="+mj-lt"/>
              <a:buAutoNum type="arabicPeriod"/>
            </a:pPr>
            <a:r>
              <a:rPr lang="en-US"/>
              <a:t>Review the </a:t>
            </a:r>
            <a:r>
              <a:rPr lang="en-US" b="1" i="1"/>
              <a:t>Explore – Craft – Receive – Live </a:t>
            </a:r>
            <a:r>
              <a:rPr lang="en-US"/>
              <a:t>model of this site</a:t>
            </a:r>
          </a:p>
          <a:p>
            <a:pPr marL="457200" indent="-457200">
              <a:buFont typeface="+mj-lt"/>
              <a:buAutoNum type="arabicPeriod"/>
            </a:pPr>
            <a:r>
              <a:rPr lang="en-US"/>
              <a:t>How could you use this resource to help teach some of the </a:t>
            </a:r>
            <a:r>
              <a:rPr lang="en-US" b="1" i="1"/>
              <a:t>Liturgy and Sacraments</a:t>
            </a:r>
            <a:r>
              <a:rPr lang="en-US"/>
              <a:t> Content Descriptions that you have explored this morning?</a:t>
            </a:r>
          </a:p>
        </p:txBody>
      </p:sp>
    </p:spTree>
    <p:extLst>
      <p:ext uri="{BB962C8B-B14F-4D97-AF65-F5344CB8AC3E}">
        <p14:creationId xmlns:p14="http://schemas.microsoft.com/office/powerpoint/2010/main" val="5474758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6703EAB-9195-83A4-7353-22BFC537CC08}"/>
              </a:ext>
            </a:extLst>
          </p:cNvPr>
          <p:cNvSpPr>
            <a:spLocks noGrp="1"/>
          </p:cNvSpPr>
          <p:nvPr>
            <p:ph type="ctrTitle"/>
          </p:nvPr>
        </p:nvSpPr>
        <p:spPr>
          <a:xfrm>
            <a:off x="3761201" y="2159620"/>
            <a:ext cx="4796203" cy="1548000"/>
          </a:xfrm>
        </p:spPr>
        <p:txBody>
          <a:bodyPr/>
          <a:lstStyle/>
          <a:p>
            <a:r>
              <a:rPr lang="en-AU">
                <a:solidFill>
                  <a:schemeClr val="bg1"/>
                </a:solidFill>
              </a:rPr>
              <a:t>Thank You</a:t>
            </a:r>
          </a:p>
        </p:txBody>
      </p:sp>
    </p:spTree>
    <p:extLst>
      <p:ext uri="{BB962C8B-B14F-4D97-AF65-F5344CB8AC3E}">
        <p14:creationId xmlns:p14="http://schemas.microsoft.com/office/powerpoint/2010/main" val="26851521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6">
            <a:extLst>
              <a:ext uri="{FF2B5EF4-FFF2-40B4-BE49-F238E27FC236}">
                <a16:creationId xmlns:a16="http://schemas.microsoft.com/office/drawing/2014/main" id="{50F96C62-BF88-5A45-A8CA-549E77210A72}"/>
              </a:ext>
            </a:extLst>
          </p:cNvPr>
          <p:cNvSpPr>
            <a:spLocks noGrp="1"/>
          </p:cNvSpPr>
          <p:nvPr>
            <p:ph type="subTitle" idx="1"/>
          </p:nvPr>
        </p:nvSpPr>
        <p:spPr>
          <a:xfrm>
            <a:off x="515938" y="1688630"/>
            <a:ext cx="11160125" cy="1740370"/>
          </a:xfrm>
        </p:spPr>
        <p:txBody>
          <a:bodyPr/>
          <a:lstStyle/>
          <a:p>
            <a:r>
              <a:rPr lang="en-AU" b="1">
                <a:solidFill>
                  <a:schemeClr val="accent2"/>
                </a:solidFill>
                <a:latin typeface="Tahoma"/>
                <a:ea typeface="Tahoma"/>
                <a:cs typeface="Tahoma"/>
              </a:rPr>
              <a:t>For more information</a:t>
            </a:r>
          </a:p>
          <a:p>
            <a:r>
              <a:rPr lang="en-AU">
                <a:latin typeface="Tahoma"/>
                <a:ea typeface="Tahoma"/>
                <a:cs typeface="Tahoma"/>
              </a:rPr>
              <a:t>Formation and Engagement Services</a:t>
            </a:r>
          </a:p>
          <a:p>
            <a:r>
              <a:rPr lang="en-AU">
                <a:latin typeface="Tahoma"/>
                <a:ea typeface="Tahoma"/>
                <a:cs typeface="Tahoma"/>
              </a:rPr>
              <a:t>FES@bne.catholic.edu.au</a:t>
            </a:r>
          </a:p>
        </p:txBody>
      </p:sp>
    </p:spTree>
    <p:extLst>
      <p:ext uri="{BB962C8B-B14F-4D97-AF65-F5344CB8AC3E}">
        <p14:creationId xmlns:p14="http://schemas.microsoft.com/office/powerpoint/2010/main" val="1207424539"/>
      </p:ext>
    </p:extLst>
  </p:cSld>
  <p:clrMapOvr>
    <a:masterClrMapping/>
  </p:clrMapOvr>
</p:sld>
</file>

<file path=ppt/theme/theme1.xml><?xml version="1.0" encoding="utf-8"?>
<a:theme xmlns:a="http://schemas.openxmlformats.org/drawingml/2006/main" name="NAVY">
  <a:themeElements>
    <a:clrScheme name="BCE Colours">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F7049390-CC5A-404F-B5A3-839B1E588ADD}"/>
    </a:ext>
  </a:extLst>
</a:theme>
</file>

<file path=ppt/theme/theme2.xml><?xml version="1.0" encoding="utf-8"?>
<a:theme xmlns:a="http://schemas.openxmlformats.org/drawingml/2006/main" name="IMAGE SLIDES">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D474D5DE-58C8-4000-8034-3A18902B1B45}"/>
    </a:ext>
  </a:extLst>
</a:theme>
</file>

<file path=ppt/theme/theme3.xml><?xml version="1.0" encoding="utf-8"?>
<a:theme xmlns:a="http://schemas.openxmlformats.org/drawingml/2006/main" name="LIGHTBLUE">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7BB5B59F-9C76-4EFA-B452-C5F0216DB300}"/>
    </a:ext>
  </a:extLst>
</a:theme>
</file>

<file path=ppt/theme/theme4.xml><?xml version="1.0" encoding="utf-8"?>
<a:theme xmlns:a="http://schemas.openxmlformats.org/drawingml/2006/main" name="GREEN">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27F3E41C-846C-4BDC-9D01-C2F9BF5E4216}"/>
    </a:ext>
  </a:extLst>
</a:theme>
</file>

<file path=ppt/theme/theme5.xml><?xml version="1.0" encoding="utf-8"?>
<a:theme xmlns:a="http://schemas.openxmlformats.org/drawingml/2006/main" name="YELLOW">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D84393F9-B8C0-4802-BFCE-102DC3DBCD2F}"/>
    </a:ext>
  </a:extLst>
</a:theme>
</file>

<file path=ppt/theme/theme6.xml><?xml version="1.0" encoding="utf-8"?>
<a:theme xmlns:a="http://schemas.openxmlformats.org/drawingml/2006/main" name="PURPLE">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4EFA0EF8-6B63-463C-89E9-7D732A74A78B}"/>
    </a:ext>
  </a:extLst>
</a:theme>
</file>

<file path=ppt/theme/theme7.xml><?xml version="1.0" encoding="utf-8"?>
<a:theme xmlns:a="http://schemas.openxmlformats.org/drawingml/2006/main" name="ORANGE">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178DE2EF-0BFA-4BAE-8FE9-2246B05C1717}"/>
    </a:ext>
  </a:extLst>
</a:theme>
</file>

<file path=ppt/theme/theme8.xml><?xml version="1.0" encoding="utf-8"?>
<a:theme xmlns:a="http://schemas.openxmlformats.org/drawingml/2006/main" name="PINK">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E2D710F2-A1CF-45B6-B414-A61F7DC08966}"/>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A7BB921F151D84CB0C77BF13F9DE561" ma:contentTypeVersion="18" ma:contentTypeDescription="Create a new document." ma:contentTypeScope="" ma:versionID="2fc7ad14ca966e57f5288f1ff596a0e3">
  <xsd:schema xmlns:xsd="http://www.w3.org/2001/XMLSchema" xmlns:xs="http://www.w3.org/2001/XMLSchema" xmlns:p="http://schemas.microsoft.com/office/2006/metadata/properties" xmlns:ns2="faae5365-a638-4947-9ecd-761608fbc1e9" xmlns:ns3="45f5164d-88f1-48a7-a219-6b67ea53ce63" targetNamespace="http://schemas.microsoft.com/office/2006/metadata/properties" ma:root="true" ma:fieldsID="53f2b204cb554f8a746a22df88f00dd5" ns2:_="" ns3:_="">
    <xsd:import namespace="faae5365-a638-4947-9ecd-761608fbc1e9"/>
    <xsd:import namespace="45f5164d-88f1-48a7-a219-6b67ea53ce63"/>
    <xsd:element name="properties">
      <xsd:complexType>
        <xsd:sequence>
          <xsd:element name="documentManagement">
            <xsd:complexType>
              <xsd:all>
                <xsd:element ref="ns2:Documenttype" minOccurs="0"/>
                <xsd:element ref="ns3:SpireArchived" minOccurs="0"/>
                <xsd:element ref="ns2:Content_x0020_owner" minOccurs="0"/>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aae5365-a638-4947-9ecd-761608fbc1e9" elementFormDefault="qualified">
    <xsd:import namespace="http://schemas.microsoft.com/office/2006/documentManagement/types"/>
    <xsd:import namespace="http://schemas.microsoft.com/office/infopath/2007/PartnerControls"/>
    <xsd:element name="Documenttype" ma:index="4" nillable="true" ma:displayName="Topic" ma:format="Dropdown" ma:internalName="Documenttype" ma:readOnly="false">
      <xsd:simpleType>
        <xsd:restriction base="dms:Choice">
          <xsd:enumeration value="Line of Sight"/>
          <xsd:enumeration value="Line of Sight - English"/>
          <xsd:enumeration value="Line of Sight - Technologies"/>
          <xsd:enumeration value="Line of Sight - Civics &amp; Citizenship"/>
          <xsd:enumeration value="Line of Sight - Economics &amp; Business"/>
          <xsd:enumeration value="Line of Sight - Geography"/>
          <xsd:enumeration value="Line of Sight - HASS"/>
          <xsd:enumeration value="Line of Sight - History"/>
          <xsd:enumeration value="Line of Sight - HPE"/>
          <xsd:enumeration value="Line of Sight - Mathematics"/>
          <xsd:enumeration value="Line of Sight - Religion"/>
          <xsd:enumeration value="Line of Sight - Science"/>
          <xsd:enumeration value="Line of Sight - The Arts"/>
        </xsd:restriction>
      </xsd:simpleType>
    </xsd:element>
    <xsd:element name="Content_x0020_owner" ma:index="6" nillable="true" ma:displayName="Content owner" ma:list="UserInfo" ma:SharePointGroup="0" ma:internalName="Content_x0020_owner" ma:readOnly="false" ma:showField="ImnNam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5f5164d-88f1-48a7-a219-6b67ea53ce63" elementFormDefault="qualified">
    <xsd:import namespace="http://schemas.microsoft.com/office/2006/documentManagement/types"/>
    <xsd:import namespace="http://schemas.microsoft.com/office/infopath/2007/PartnerControls"/>
    <xsd:element name="SpireArchived" ma:index="5" nillable="true" ma:displayName="Archived" ma:internalName="SpireArchived">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7" ma:displayName="Content Typ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pireArchived xmlns="45f5164d-88f1-48a7-a219-6b67ea53ce63" xsi:nil="true"/>
    <Content_x0020_owner xmlns="faae5365-a638-4947-9ecd-761608fbc1e9">
      <UserInfo>
        <DisplayName/>
        <AccountId xsi:nil="true"/>
        <AccountType/>
      </UserInfo>
    </Content_x0020_owner>
    <Documenttype xmlns="faae5365-a638-4947-9ecd-761608fbc1e9"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21BF98C-9D0F-43FD-85EE-202814C136C4}"/>
</file>

<file path=customXml/itemProps2.xml><?xml version="1.0" encoding="utf-8"?>
<ds:datastoreItem xmlns:ds="http://schemas.openxmlformats.org/officeDocument/2006/customXml" ds:itemID="{F95F98C0-D9EC-4EF6-B35F-F2F5FE02811E}">
  <ds:schemaRefs>
    <ds:schemaRef ds:uri="http://www.w3.org/XML/1998/namespace"/>
    <ds:schemaRef ds:uri="http://schemas.microsoft.com/office/2006/metadata/properties"/>
    <ds:schemaRef ds:uri="http://purl.org/dc/dcmitype/"/>
    <ds:schemaRef ds:uri="http://schemas.microsoft.com/office/2006/documentManagement/types"/>
    <ds:schemaRef ds:uri="http://schemas.microsoft.com/office/infopath/2007/PartnerControls"/>
    <ds:schemaRef ds:uri="http://schemas.openxmlformats.org/package/2006/metadata/core-properties"/>
    <ds:schemaRef ds:uri="cb39fbcf-1344-47cc-ad6e-6507053fe828"/>
    <ds:schemaRef ds:uri="http://purl.org/dc/terms/"/>
    <ds:schemaRef ds:uri="http://purl.org/dc/elements/1.1/"/>
    <ds:schemaRef ds:uri="45f5164d-88f1-48a7-a219-6b67ea53ce63"/>
    <ds:schemaRef ds:uri="faae5365-a638-4947-9ecd-761608fbc1e9"/>
  </ds:schemaRefs>
</ds:datastoreItem>
</file>

<file path=customXml/itemProps3.xml><?xml version="1.0" encoding="utf-8"?>
<ds:datastoreItem xmlns:ds="http://schemas.openxmlformats.org/officeDocument/2006/customXml" ds:itemID="{3FF9270C-5F43-49E4-A6B0-EDE43D003B88}">
  <ds:schemaRefs>
    <ds:schemaRef ds:uri="http://schemas.microsoft.com/sharepoint/v3/contenttype/forms"/>
  </ds:schemaRefs>
</ds:datastoreItem>
</file>

<file path=docMetadata/LabelInfo.xml><?xml version="1.0" encoding="utf-8"?>
<clbl:labelList xmlns:clbl="http://schemas.microsoft.com/office/2020/mipLabelMetadata">
  <clbl:label id="{a2f6a1e9-73fc-48a5-80b3-125e3764a9c8}" enabled="1" method="Privileged" siteId="{378620f7-aa4a-40ac-902a-2ef913d8ed69}" removed="0"/>
</clbl:labelList>
</file>

<file path=docProps/app.xml><?xml version="1.0" encoding="utf-8"?>
<Properties xmlns="http://schemas.openxmlformats.org/officeDocument/2006/extended-properties" xmlns:vt="http://schemas.openxmlformats.org/officeDocument/2006/docPropsVTypes">
  <Template>TEMPLATE_Online Formation Presentation</Template>
  <TotalTime>0</TotalTime>
  <Words>844</Words>
  <Application>Microsoft Office PowerPoint</Application>
  <PresentationFormat>Widescreen</PresentationFormat>
  <Paragraphs>86</Paragraphs>
  <Slides>18</Slides>
  <Notes>1</Notes>
  <HiddenSlides>0</HiddenSlides>
  <MMClips>0</MMClips>
  <ScaleCrop>false</ScaleCrop>
  <HeadingPairs>
    <vt:vector size="4" baseType="variant">
      <vt:variant>
        <vt:lpstr>Theme</vt:lpstr>
      </vt:variant>
      <vt:variant>
        <vt:i4>8</vt:i4>
      </vt:variant>
      <vt:variant>
        <vt:lpstr>Slide Titles</vt:lpstr>
      </vt:variant>
      <vt:variant>
        <vt:i4>18</vt:i4>
      </vt:variant>
    </vt:vector>
  </HeadingPairs>
  <TitlesOfParts>
    <vt:vector size="26" baseType="lpstr">
      <vt:lpstr>NAVY</vt:lpstr>
      <vt:lpstr>IMAGE SLIDES</vt:lpstr>
      <vt:lpstr>LIGHTBLUE</vt:lpstr>
      <vt:lpstr>GREEN</vt:lpstr>
      <vt:lpstr>YELLOW</vt:lpstr>
      <vt:lpstr>PURPLE</vt:lpstr>
      <vt:lpstr>ORANGE</vt:lpstr>
      <vt:lpstr>PINK</vt:lpstr>
      <vt:lpstr>PowerPoint Presentation</vt:lpstr>
      <vt:lpstr>Welcome</vt:lpstr>
      <vt:lpstr>Reflection and Review</vt:lpstr>
      <vt:lpstr>Religious Identity of Catholic Schools</vt:lpstr>
      <vt:lpstr>Cathedral Visit and Mass</vt:lpstr>
      <vt:lpstr>Cathedral Visit &amp; Mass – Notice &amp; Wonder</vt:lpstr>
      <vt:lpstr>Non-Eucharistic Liturgies</vt:lpstr>
      <vt:lpstr>Liturgy of the Word (Non-Eucharistic) Structure</vt:lpstr>
      <vt:lpstr>Liturgy of the Word (Non-Eucharistic) Structure</vt:lpstr>
      <vt:lpstr>Liturgy of the Word (Non-Eucharistic) Structure</vt:lpstr>
      <vt:lpstr>Universal Prayers</vt:lpstr>
      <vt:lpstr>Universal Prayers</vt:lpstr>
      <vt:lpstr>Universal Prayers</vt:lpstr>
      <vt:lpstr>PowerPoint Presentation</vt:lpstr>
      <vt:lpstr>PowerPoint Presentation</vt:lpstr>
      <vt:lpstr>Together at One Altar</vt:lpstr>
      <vt:lpstr>Thank You</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Paula Goodwin</dc:creator>
  <cp:lastModifiedBy>Rhiannon Cameron</cp:lastModifiedBy>
  <cp:revision>4</cp:revision>
  <cp:lastPrinted>2020-09-22T22:45:04Z</cp:lastPrinted>
  <dcterms:created xsi:type="dcterms:W3CDTF">2025-12-19T04:53:30Z</dcterms:created>
  <dcterms:modified xsi:type="dcterms:W3CDTF">2026-03-09T04:28:33Z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0x0101005A7BB921F151D84CB0C77BF13F9DE561</vt:lpwstr>
  </property>
  <property fmtid="{D5CDD505-2E9C-101B-9397-08002B2CF9AE}" pid="3" name="MediaServiceImageTags">
    <vt:lpwstr/>
  </property>
  <property fmtid="{D5CDD505-2E9C-101B-9397-08002B2CF9AE}" pid="4" name="ClassificationContentMarkingFooterLocations">
    <vt:lpwstr>NAVY:5\IMAGE SLIDES:3\LIGHTBLUE:3\GREEN:3\YELLOW:3\PURPLE:3\ORANGE:3\PINK:3</vt:lpwstr>
  </property>
  <property fmtid="{D5CDD505-2E9C-101B-9397-08002B2CF9AE}" pid="5" name="ClassificationContentMarkingFooterText">
    <vt:lpwstr>Confidential – BCE use</vt:lpwstr>
  </property>
</Properties>
</file>