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theme/theme5.xml" ContentType="application/vnd.openxmlformats-officedocument.theme+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theme/theme6.xml" ContentType="application/vnd.openxmlformats-officedocument.theme+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theme/theme7.xml" ContentType="application/vnd.openxmlformats-officedocument.theme+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737" r:id="rId5"/>
    <p:sldMasterId id="2147483755" r:id="rId6"/>
    <p:sldMasterId id="2147483772" r:id="rId7"/>
    <p:sldMasterId id="2147483784" r:id="rId8"/>
    <p:sldMasterId id="2147483796" r:id="rId9"/>
    <p:sldMasterId id="2147483809" r:id="rId10"/>
    <p:sldMasterId id="2147483821" r:id="rId11"/>
  </p:sldMasterIdLst>
  <p:notesMasterIdLst>
    <p:notesMasterId r:id="rId33"/>
  </p:notesMasterIdLst>
  <p:sldIdLst>
    <p:sldId id="275" r:id="rId12"/>
    <p:sldId id="2076137433" r:id="rId13"/>
    <p:sldId id="2076137265" r:id="rId14"/>
    <p:sldId id="2076137423" r:id="rId15"/>
    <p:sldId id="2076137434" r:id="rId16"/>
    <p:sldId id="2076137343" r:id="rId17"/>
    <p:sldId id="2076137436" r:id="rId18"/>
    <p:sldId id="2076137437" r:id="rId19"/>
    <p:sldId id="2076137438" r:id="rId20"/>
    <p:sldId id="2076137439" r:id="rId21"/>
    <p:sldId id="2076137440" r:id="rId22"/>
    <p:sldId id="2076137441" r:id="rId23"/>
    <p:sldId id="2076137442" r:id="rId24"/>
    <p:sldId id="2076137443" r:id="rId25"/>
    <p:sldId id="2076137349" r:id="rId26"/>
    <p:sldId id="370" r:id="rId27"/>
    <p:sldId id="287" r:id="rId28"/>
    <p:sldId id="2076137266" r:id="rId29"/>
    <p:sldId id="2076137435" r:id="rId30"/>
    <p:sldId id="258" r:id="rId31"/>
    <p:sldId id="277" r:id="rId32"/>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B4E5"/>
    <a:srgbClr val="EF404A"/>
    <a:srgbClr val="FD770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 uri="{1BD7E111-0CB8-44D6-8891-C1BB2F81B7CC}">
      <p1710:readonlyRecommended xmlns:p1710="http://schemas.microsoft.com/office/powerpoint/2017/10/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215E6F3-F972-1F79-A24E-E1DDB475DEBE}" v="6" dt="2026-03-09T04:28:59.30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8" d="100"/>
          <a:sy n="88" d="100"/>
        </p:scale>
        <p:origin x="388" y="2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2.xml"/><Relationship Id="rId18" Type="http://schemas.openxmlformats.org/officeDocument/2006/relationships/slide" Target="slides/slide7.xml"/><Relationship Id="rId26" Type="http://schemas.openxmlformats.org/officeDocument/2006/relationships/slide" Target="slides/slide15.xml"/><Relationship Id="rId39" Type="http://schemas.microsoft.com/office/2015/10/relationships/revisionInfo" Target="revisionInfo.xml"/><Relationship Id="rId21" Type="http://schemas.openxmlformats.org/officeDocument/2006/relationships/slide" Target="slides/slide10.xml"/><Relationship Id="rId34" Type="http://schemas.openxmlformats.org/officeDocument/2006/relationships/presProps" Target="presProps.xml"/><Relationship Id="rId7" Type="http://schemas.openxmlformats.org/officeDocument/2006/relationships/slideMaster" Target="slideMasters/slideMaster4.xml"/><Relationship Id="rId12" Type="http://schemas.openxmlformats.org/officeDocument/2006/relationships/slide" Target="slides/slide1.xml"/><Relationship Id="rId17" Type="http://schemas.openxmlformats.org/officeDocument/2006/relationships/slide" Target="slides/slide6.xml"/><Relationship Id="rId25" Type="http://schemas.openxmlformats.org/officeDocument/2006/relationships/slide" Target="slides/slide14.xml"/><Relationship Id="rId33" Type="http://schemas.openxmlformats.org/officeDocument/2006/relationships/notesMaster" Target="notesMasters/notesMaster1.xml"/><Relationship Id="rId38"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5.xml"/><Relationship Id="rId20" Type="http://schemas.openxmlformats.org/officeDocument/2006/relationships/slide" Target="slides/slide9.xml"/><Relationship Id="rId29" Type="http://schemas.openxmlformats.org/officeDocument/2006/relationships/slide" Target="slides/slide18.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Master" Target="slideMasters/slideMaster8.xml"/><Relationship Id="rId24" Type="http://schemas.openxmlformats.org/officeDocument/2006/relationships/slide" Target="slides/slide13.xml"/><Relationship Id="rId32" Type="http://schemas.openxmlformats.org/officeDocument/2006/relationships/slide" Target="slides/slide21.xml"/><Relationship Id="rId37"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4.xml"/><Relationship Id="rId23" Type="http://schemas.openxmlformats.org/officeDocument/2006/relationships/slide" Target="slides/slide12.xml"/><Relationship Id="rId28" Type="http://schemas.openxmlformats.org/officeDocument/2006/relationships/slide" Target="slides/slide17.xml"/><Relationship Id="rId36" Type="http://schemas.openxmlformats.org/officeDocument/2006/relationships/theme" Target="theme/theme1.xml"/><Relationship Id="rId10" Type="http://schemas.openxmlformats.org/officeDocument/2006/relationships/slideMaster" Target="slideMasters/slideMaster7.xml"/><Relationship Id="rId19" Type="http://schemas.openxmlformats.org/officeDocument/2006/relationships/slide" Target="slides/slide8.xml"/><Relationship Id="rId31" Type="http://schemas.openxmlformats.org/officeDocument/2006/relationships/slide" Target="slides/slide20.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3.xml"/><Relationship Id="rId22" Type="http://schemas.openxmlformats.org/officeDocument/2006/relationships/slide" Target="slides/slide11.xml"/><Relationship Id="rId27" Type="http://schemas.openxmlformats.org/officeDocument/2006/relationships/slide" Target="slides/slide16.xml"/><Relationship Id="rId30" Type="http://schemas.openxmlformats.org/officeDocument/2006/relationships/slide" Target="slides/slide19.xml"/><Relationship Id="rId35" Type="http://schemas.openxmlformats.org/officeDocument/2006/relationships/viewProps" Target="viewProps.xml"/><Relationship Id="rId8" Type="http://schemas.openxmlformats.org/officeDocument/2006/relationships/slideMaster" Target="slideMasters/slideMaster5.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hiannon Cameron" userId="S::rcameron@bne.catholic.edu.au::8159c811-f145-490f-8a37-9abb969d783e" providerId="AD" clId="Web-{1215E6F3-F972-1F79-A24E-E1DDB475DEBE}"/>
    <pc:docChg chg="modSld">
      <pc:chgData name="Rhiannon Cameron" userId="S::rcameron@bne.catholic.edu.au::8159c811-f145-490f-8a37-9abb969d783e" providerId="AD" clId="Web-{1215E6F3-F972-1F79-A24E-E1DDB475DEBE}" dt="2026-03-09T04:28:59.306" v="3" actId="1076"/>
      <pc:docMkLst>
        <pc:docMk/>
      </pc:docMkLst>
      <pc:sldChg chg="addSp modSp">
        <pc:chgData name="Rhiannon Cameron" userId="S::rcameron@bne.catholic.edu.au::8159c811-f145-490f-8a37-9abb969d783e" providerId="AD" clId="Web-{1215E6F3-F972-1F79-A24E-E1DDB475DEBE}" dt="2026-03-09T04:28:51.337" v="1" actId="1076"/>
        <pc:sldMkLst>
          <pc:docMk/>
          <pc:sldMk cId="2961765950" sldId="2076137433"/>
        </pc:sldMkLst>
        <pc:picChg chg="add mod">
          <ac:chgData name="Rhiannon Cameron" userId="S::rcameron@bne.catholic.edu.au::8159c811-f145-490f-8a37-9abb969d783e" providerId="AD" clId="Web-{1215E6F3-F972-1F79-A24E-E1DDB475DEBE}" dt="2026-03-09T04:28:51.337" v="1" actId="1076"/>
          <ac:picMkLst>
            <pc:docMk/>
            <pc:sldMk cId="2961765950" sldId="2076137433"/>
            <ac:picMk id="2" creationId="{0880B88E-954F-BF6E-B171-E58E3461857D}"/>
          </ac:picMkLst>
        </pc:picChg>
      </pc:sldChg>
      <pc:sldChg chg="addSp modSp">
        <pc:chgData name="Rhiannon Cameron" userId="S::rcameron@bne.catholic.edu.au::8159c811-f145-490f-8a37-9abb969d783e" providerId="AD" clId="Web-{1215E6F3-F972-1F79-A24E-E1DDB475DEBE}" dt="2026-03-09T04:28:59.306" v="3" actId="1076"/>
        <pc:sldMkLst>
          <pc:docMk/>
          <pc:sldMk cId="2150488999" sldId="2076137434"/>
        </pc:sldMkLst>
        <pc:picChg chg="add mod">
          <ac:chgData name="Rhiannon Cameron" userId="S::rcameron@bne.catholic.edu.au::8159c811-f145-490f-8a37-9abb969d783e" providerId="AD" clId="Web-{1215E6F3-F972-1F79-A24E-E1DDB475DEBE}" dt="2026-03-09T04:28:59.306" v="3" actId="1076"/>
          <ac:picMkLst>
            <pc:docMk/>
            <pc:sldMk cId="2150488999" sldId="2076137434"/>
            <ac:picMk id="2" creationId="{10C19CCE-A27C-27CC-AD2C-C7C6D62C1598}"/>
          </ac:picMkLst>
        </pc:picChg>
      </pc:sldChg>
    </pc:docChg>
  </pc:docChgLst>
  <pc:docChgLst>
    <pc:chgData name="Rhiannon Cameron" userId="8159c811-f145-490f-8a37-9abb969d783e" providerId="ADAL" clId="{655DB595-582E-43FE-B2F9-147C98ACD5DB}"/>
    <pc:docChg chg="mod">
      <pc:chgData name="Rhiannon Cameron" userId="8159c811-f145-490f-8a37-9abb969d783e" providerId="ADAL" clId="{655DB595-582E-43FE-B2F9-147C98ACD5DB}" dt="2026-03-09T04:12:10.158" v="0"/>
      <pc:docMkLst>
        <pc:docMk/>
      </pc:docMkLst>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8055"/>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50444" y="0"/>
            <a:ext cx="2945659" cy="498055"/>
          </a:xfrm>
          <a:prstGeom prst="rect">
            <a:avLst/>
          </a:prstGeom>
        </p:spPr>
        <p:txBody>
          <a:bodyPr vert="horz" lIns="91440" tIns="45720" rIns="91440" bIns="45720" rtlCol="0"/>
          <a:lstStyle>
            <a:lvl1pPr algn="r">
              <a:defRPr sz="1200"/>
            </a:lvl1pPr>
          </a:lstStyle>
          <a:p>
            <a:fld id="{C28E3BF6-4753-4CEB-A690-DCA77ABD449D}" type="datetimeFigureOut">
              <a:rPr lang="en-AU" smtClean="0"/>
              <a:t>8/03/2026</a:t>
            </a:fld>
            <a:endParaRPr lang="en-AU"/>
          </a:p>
        </p:txBody>
      </p:sp>
      <p:sp>
        <p:nvSpPr>
          <p:cNvPr id="4" name="Slide Image Placeholder 3"/>
          <p:cNvSpPr>
            <a:spLocks noGrp="1" noRot="1" noChangeAspect="1"/>
          </p:cNvSpPr>
          <p:nvPr>
            <p:ph type="sldImg" idx="2"/>
          </p:nvPr>
        </p:nvSpPr>
        <p:spPr>
          <a:xfrm>
            <a:off x="425450" y="1243013"/>
            <a:ext cx="5946775" cy="334645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79768" y="4777195"/>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1" y="9428584"/>
            <a:ext cx="2945659" cy="498055"/>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50444" y="9428584"/>
            <a:ext cx="2945659" cy="498055"/>
          </a:xfrm>
          <a:prstGeom prst="rect">
            <a:avLst/>
          </a:prstGeom>
        </p:spPr>
        <p:txBody>
          <a:bodyPr vert="horz" lIns="91440" tIns="45720" rIns="91440" bIns="45720" rtlCol="0" anchor="b"/>
          <a:lstStyle>
            <a:lvl1pPr algn="r">
              <a:defRPr sz="1200"/>
            </a:lvl1pPr>
          </a:lstStyle>
          <a:p>
            <a:fld id="{E3D8239E-A1BD-4DB9-AA56-F3441A78E572}" type="slidenum">
              <a:rPr lang="en-AU" smtClean="0"/>
              <a:t>‹#›</a:t>
            </a:fld>
            <a:endParaRPr lang="en-AU"/>
          </a:p>
        </p:txBody>
      </p:sp>
    </p:spTree>
    <p:extLst>
      <p:ext uri="{BB962C8B-B14F-4D97-AF65-F5344CB8AC3E}">
        <p14:creationId xmlns:p14="http://schemas.microsoft.com/office/powerpoint/2010/main" val="22436487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5"/>
          </p:nvPr>
        </p:nvSpPr>
        <p:spPr/>
        <p:txBody>
          <a:bodyPr/>
          <a:lstStyle/>
          <a:p>
            <a:fld id="{E3D8239E-A1BD-4DB9-AA56-F3441A78E572}" type="slidenum">
              <a:rPr lang="en-AU" smtClean="0"/>
              <a:t>6</a:t>
            </a:fld>
            <a:endParaRPr lang="en-AU"/>
          </a:p>
        </p:txBody>
      </p:sp>
    </p:spTree>
    <p:extLst>
      <p:ext uri="{BB962C8B-B14F-4D97-AF65-F5344CB8AC3E}">
        <p14:creationId xmlns:p14="http://schemas.microsoft.com/office/powerpoint/2010/main" val="39332857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6171EC-F6BF-EF03-7C9E-470ADDFF82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1FE0D2-F6E0-3550-085D-EA41FEBBF38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B525167-9AB0-3C86-18E9-FB428B15CF16}"/>
              </a:ext>
            </a:extLst>
          </p:cNvPr>
          <p:cNvSpPr>
            <a:spLocks noGrp="1"/>
          </p:cNvSpPr>
          <p:nvPr>
            <p:ph type="body" idx="1"/>
          </p:nvPr>
        </p:nvSpPr>
        <p:spPr/>
        <p:txBody>
          <a:bodyPr/>
          <a:lstStyle/>
          <a:p>
            <a:endParaRPr lang="en-AU"/>
          </a:p>
        </p:txBody>
      </p:sp>
      <p:sp>
        <p:nvSpPr>
          <p:cNvPr id="4" name="Slide Number Placeholder 3">
            <a:extLst>
              <a:ext uri="{FF2B5EF4-FFF2-40B4-BE49-F238E27FC236}">
                <a16:creationId xmlns:a16="http://schemas.microsoft.com/office/drawing/2014/main" id="{6F0BAA22-662C-CB90-124B-A259122B6828}"/>
              </a:ext>
            </a:extLst>
          </p:cNvPr>
          <p:cNvSpPr>
            <a:spLocks noGrp="1"/>
          </p:cNvSpPr>
          <p:nvPr>
            <p:ph type="sldNum" sz="quarter" idx="5"/>
          </p:nvPr>
        </p:nvSpPr>
        <p:spPr/>
        <p:txBody>
          <a:bodyPr/>
          <a:lstStyle/>
          <a:p>
            <a:fld id="{E3D8239E-A1BD-4DB9-AA56-F3441A78E572}" type="slidenum">
              <a:rPr lang="en-AU" smtClean="0"/>
              <a:t>7</a:t>
            </a:fld>
            <a:endParaRPr lang="en-AU"/>
          </a:p>
        </p:txBody>
      </p:sp>
    </p:spTree>
    <p:extLst>
      <p:ext uri="{BB962C8B-B14F-4D97-AF65-F5344CB8AC3E}">
        <p14:creationId xmlns:p14="http://schemas.microsoft.com/office/powerpoint/2010/main" val="7968001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824B2D-4E48-A0E4-7EE2-847F5F66156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D72CA6-8FAC-607B-E723-09F24A4CAEB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5101777-5335-0924-6799-96CC3A17C8E8}"/>
              </a:ext>
            </a:extLst>
          </p:cNvPr>
          <p:cNvSpPr>
            <a:spLocks noGrp="1"/>
          </p:cNvSpPr>
          <p:nvPr>
            <p:ph type="body" idx="1"/>
          </p:nvPr>
        </p:nvSpPr>
        <p:spPr/>
        <p:txBody>
          <a:bodyPr/>
          <a:lstStyle/>
          <a:p>
            <a:endParaRPr lang="en-AU"/>
          </a:p>
        </p:txBody>
      </p:sp>
      <p:sp>
        <p:nvSpPr>
          <p:cNvPr id="4" name="Slide Number Placeholder 3">
            <a:extLst>
              <a:ext uri="{FF2B5EF4-FFF2-40B4-BE49-F238E27FC236}">
                <a16:creationId xmlns:a16="http://schemas.microsoft.com/office/drawing/2014/main" id="{B50192BF-F74D-D3A5-464C-6DC2874A09E3}"/>
              </a:ext>
            </a:extLst>
          </p:cNvPr>
          <p:cNvSpPr>
            <a:spLocks noGrp="1"/>
          </p:cNvSpPr>
          <p:nvPr>
            <p:ph type="sldNum" sz="quarter" idx="5"/>
          </p:nvPr>
        </p:nvSpPr>
        <p:spPr/>
        <p:txBody>
          <a:bodyPr/>
          <a:lstStyle/>
          <a:p>
            <a:fld id="{E3D8239E-A1BD-4DB9-AA56-F3441A78E572}" type="slidenum">
              <a:rPr lang="en-AU" smtClean="0"/>
              <a:t>8</a:t>
            </a:fld>
            <a:endParaRPr lang="en-AU"/>
          </a:p>
        </p:txBody>
      </p:sp>
    </p:spTree>
    <p:extLst>
      <p:ext uri="{BB962C8B-B14F-4D97-AF65-F5344CB8AC3E}">
        <p14:creationId xmlns:p14="http://schemas.microsoft.com/office/powerpoint/2010/main" val="41214035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4DBC6A-42ED-91F0-1DAE-76463880A9B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2EDD6D3-5896-59CC-7475-2995AAFD7A9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CFD9E7E-ED85-AA88-6432-4B0CBE78B705}"/>
              </a:ext>
            </a:extLst>
          </p:cNvPr>
          <p:cNvSpPr>
            <a:spLocks noGrp="1"/>
          </p:cNvSpPr>
          <p:nvPr>
            <p:ph type="body" idx="1"/>
          </p:nvPr>
        </p:nvSpPr>
        <p:spPr/>
        <p:txBody>
          <a:bodyPr/>
          <a:lstStyle/>
          <a:p>
            <a:endParaRPr lang="en-AU"/>
          </a:p>
        </p:txBody>
      </p:sp>
      <p:sp>
        <p:nvSpPr>
          <p:cNvPr id="4" name="Slide Number Placeholder 3">
            <a:extLst>
              <a:ext uri="{FF2B5EF4-FFF2-40B4-BE49-F238E27FC236}">
                <a16:creationId xmlns:a16="http://schemas.microsoft.com/office/drawing/2014/main" id="{CD0E4727-38C1-0143-EDC6-20774D3C2D23}"/>
              </a:ext>
            </a:extLst>
          </p:cNvPr>
          <p:cNvSpPr>
            <a:spLocks noGrp="1"/>
          </p:cNvSpPr>
          <p:nvPr>
            <p:ph type="sldNum" sz="quarter" idx="5"/>
          </p:nvPr>
        </p:nvSpPr>
        <p:spPr/>
        <p:txBody>
          <a:bodyPr/>
          <a:lstStyle/>
          <a:p>
            <a:fld id="{E3D8239E-A1BD-4DB9-AA56-F3441A78E572}" type="slidenum">
              <a:rPr lang="en-AU" smtClean="0"/>
              <a:t>9</a:t>
            </a:fld>
            <a:endParaRPr lang="en-AU"/>
          </a:p>
        </p:txBody>
      </p:sp>
    </p:spTree>
    <p:extLst>
      <p:ext uri="{BB962C8B-B14F-4D97-AF65-F5344CB8AC3E}">
        <p14:creationId xmlns:p14="http://schemas.microsoft.com/office/powerpoint/2010/main" val="33941486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F626F8-9125-B39E-6909-A1AB240FDCB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D320959-969A-BDCD-B446-30F4A2F4858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AC98027-C0DC-5A5E-451F-4AF38D0609EA}"/>
              </a:ext>
            </a:extLst>
          </p:cNvPr>
          <p:cNvSpPr>
            <a:spLocks noGrp="1"/>
          </p:cNvSpPr>
          <p:nvPr>
            <p:ph type="body" idx="1"/>
          </p:nvPr>
        </p:nvSpPr>
        <p:spPr/>
        <p:txBody>
          <a:bodyPr/>
          <a:lstStyle/>
          <a:p>
            <a:endParaRPr lang="en-AU"/>
          </a:p>
        </p:txBody>
      </p:sp>
      <p:sp>
        <p:nvSpPr>
          <p:cNvPr id="4" name="Slide Number Placeholder 3">
            <a:extLst>
              <a:ext uri="{FF2B5EF4-FFF2-40B4-BE49-F238E27FC236}">
                <a16:creationId xmlns:a16="http://schemas.microsoft.com/office/drawing/2014/main" id="{4885F1D2-CC69-CE54-237B-96E3DBDCB0C1}"/>
              </a:ext>
            </a:extLst>
          </p:cNvPr>
          <p:cNvSpPr>
            <a:spLocks noGrp="1"/>
          </p:cNvSpPr>
          <p:nvPr>
            <p:ph type="sldNum" sz="quarter" idx="5"/>
          </p:nvPr>
        </p:nvSpPr>
        <p:spPr/>
        <p:txBody>
          <a:bodyPr/>
          <a:lstStyle/>
          <a:p>
            <a:fld id="{E3D8239E-A1BD-4DB9-AA56-F3441A78E572}" type="slidenum">
              <a:rPr lang="en-AU" smtClean="0"/>
              <a:t>10</a:t>
            </a:fld>
            <a:endParaRPr lang="en-AU"/>
          </a:p>
        </p:txBody>
      </p:sp>
    </p:spTree>
    <p:extLst>
      <p:ext uri="{BB962C8B-B14F-4D97-AF65-F5344CB8AC3E}">
        <p14:creationId xmlns:p14="http://schemas.microsoft.com/office/powerpoint/2010/main" val="38126259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49592B-F45C-09F7-C53F-D5185BD7F77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2DD416B-E34A-CC2F-BEB7-B2058D206C5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F16074-36F9-66B5-D182-79DA33F59268}"/>
              </a:ext>
            </a:extLst>
          </p:cNvPr>
          <p:cNvSpPr>
            <a:spLocks noGrp="1"/>
          </p:cNvSpPr>
          <p:nvPr>
            <p:ph type="body" idx="1"/>
          </p:nvPr>
        </p:nvSpPr>
        <p:spPr/>
        <p:txBody>
          <a:bodyPr/>
          <a:lstStyle/>
          <a:p>
            <a:endParaRPr lang="en-AU"/>
          </a:p>
        </p:txBody>
      </p:sp>
      <p:sp>
        <p:nvSpPr>
          <p:cNvPr id="4" name="Slide Number Placeholder 3">
            <a:extLst>
              <a:ext uri="{FF2B5EF4-FFF2-40B4-BE49-F238E27FC236}">
                <a16:creationId xmlns:a16="http://schemas.microsoft.com/office/drawing/2014/main" id="{6A31A72C-EC75-7DA1-944C-F61CECCE474C}"/>
              </a:ext>
            </a:extLst>
          </p:cNvPr>
          <p:cNvSpPr>
            <a:spLocks noGrp="1"/>
          </p:cNvSpPr>
          <p:nvPr>
            <p:ph type="sldNum" sz="quarter" idx="5"/>
          </p:nvPr>
        </p:nvSpPr>
        <p:spPr/>
        <p:txBody>
          <a:bodyPr/>
          <a:lstStyle/>
          <a:p>
            <a:fld id="{E3D8239E-A1BD-4DB9-AA56-F3441A78E572}" type="slidenum">
              <a:rPr lang="en-AU" smtClean="0"/>
              <a:t>11</a:t>
            </a:fld>
            <a:endParaRPr lang="en-AU"/>
          </a:p>
        </p:txBody>
      </p:sp>
    </p:spTree>
    <p:extLst>
      <p:ext uri="{BB962C8B-B14F-4D97-AF65-F5344CB8AC3E}">
        <p14:creationId xmlns:p14="http://schemas.microsoft.com/office/powerpoint/2010/main" val="14934663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E7D322-8B0C-E14B-6F02-A3E3DA32BE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27CB124-C275-F5FC-775C-8A961E54DE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0A53373-54FC-1858-F745-A4614E48D275}"/>
              </a:ext>
            </a:extLst>
          </p:cNvPr>
          <p:cNvSpPr>
            <a:spLocks noGrp="1"/>
          </p:cNvSpPr>
          <p:nvPr>
            <p:ph type="body" idx="1"/>
          </p:nvPr>
        </p:nvSpPr>
        <p:spPr/>
        <p:txBody>
          <a:bodyPr/>
          <a:lstStyle/>
          <a:p>
            <a:endParaRPr lang="en-AU"/>
          </a:p>
        </p:txBody>
      </p:sp>
      <p:sp>
        <p:nvSpPr>
          <p:cNvPr id="4" name="Slide Number Placeholder 3">
            <a:extLst>
              <a:ext uri="{FF2B5EF4-FFF2-40B4-BE49-F238E27FC236}">
                <a16:creationId xmlns:a16="http://schemas.microsoft.com/office/drawing/2014/main" id="{20182E37-0F9B-A375-F02E-5E3135C4F62A}"/>
              </a:ext>
            </a:extLst>
          </p:cNvPr>
          <p:cNvSpPr>
            <a:spLocks noGrp="1"/>
          </p:cNvSpPr>
          <p:nvPr>
            <p:ph type="sldNum" sz="quarter" idx="5"/>
          </p:nvPr>
        </p:nvSpPr>
        <p:spPr/>
        <p:txBody>
          <a:bodyPr/>
          <a:lstStyle/>
          <a:p>
            <a:fld id="{E3D8239E-A1BD-4DB9-AA56-F3441A78E572}" type="slidenum">
              <a:rPr lang="en-AU" smtClean="0"/>
              <a:t>12</a:t>
            </a:fld>
            <a:endParaRPr lang="en-AU"/>
          </a:p>
        </p:txBody>
      </p:sp>
    </p:spTree>
    <p:extLst>
      <p:ext uri="{BB962C8B-B14F-4D97-AF65-F5344CB8AC3E}">
        <p14:creationId xmlns:p14="http://schemas.microsoft.com/office/powerpoint/2010/main" val="27068612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662EDC-B42C-DC09-C0D7-1261F2FCE4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E673B94-DF32-527A-07EC-8DFBF20BBB5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3FC45C9-1F7C-E6F8-96E8-20A31EAAA50C}"/>
              </a:ext>
            </a:extLst>
          </p:cNvPr>
          <p:cNvSpPr>
            <a:spLocks noGrp="1"/>
          </p:cNvSpPr>
          <p:nvPr>
            <p:ph type="body" idx="1"/>
          </p:nvPr>
        </p:nvSpPr>
        <p:spPr/>
        <p:txBody>
          <a:bodyPr/>
          <a:lstStyle/>
          <a:p>
            <a:endParaRPr lang="en-AU"/>
          </a:p>
        </p:txBody>
      </p:sp>
      <p:sp>
        <p:nvSpPr>
          <p:cNvPr id="4" name="Slide Number Placeholder 3">
            <a:extLst>
              <a:ext uri="{FF2B5EF4-FFF2-40B4-BE49-F238E27FC236}">
                <a16:creationId xmlns:a16="http://schemas.microsoft.com/office/drawing/2014/main" id="{632BDBF8-3B28-5CFC-8E1C-E1AB5530EBA1}"/>
              </a:ext>
            </a:extLst>
          </p:cNvPr>
          <p:cNvSpPr>
            <a:spLocks noGrp="1"/>
          </p:cNvSpPr>
          <p:nvPr>
            <p:ph type="sldNum" sz="quarter" idx="5"/>
          </p:nvPr>
        </p:nvSpPr>
        <p:spPr/>
        <p:txBody>
          <a:bodyPr/>
          <a:lstStyle/>
          <a:p>
            <a:fld id="{E3D8239E-A1BD-4DB9-AA56-F3441A78E572}" type="slidenum">
              <a:rPr lang="en-AU" smtClean="0"/>
              <a:t>13</a:t>
            </a:fld>
            <a:endParaRPr lang="en-AU"/>
          </a:p>
        </p:txBody>
      </p:sp>
    </p:spTree>
    <p:extLst>
      <p:ext uri="{BB962C8B-B14F-4D97-AF65-F5344CB8AC3E}">
        <p14:creationId xmlns:p14="http://schemas.microsoft.com/office/powerpoint/2010/main" val="41028617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990053-E723-0B2B-B6E7-F02E4334226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2A8AD29-7BDA-48AC-2F1B-02E1A28D065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5E62E9E-7378-7DD7-CF0E-D81C54A2C55D}"/>
              </a:ext>
            </a:extLst>
          </p:cNvPr>
          <p:cNvSpPr>
            <a:spLocks noGrp="1"/>
          </p:cNvSpPr>
          <p:nvPr>
            <p:ph type="body" idx="1"/>
          </p:nvPr>
        </p:nvSpPr>
        <p:spPr/>
        <p:txBody>
          <a:bodyPr/>
          <a:lstStyle/>
          <a:p>
            <a:endParaRPr lang="en-AU"/>
          </a:p>
        </p:txBody>
      </p:sp>
      <p:sp>
        <p:nvSpPr>
          <p:cNvPr id="4" name="Slide Number Placeholder 3">
            <a:extLst>
              <a:ext uri="{FF2B5EF4-FFF2-40B4-BE49-F238E27FC236}">
                <a16:creationId xmlns:a16="http://schemas.microsoft.com/office/drawing/2014/main" id="{25AB475F-62FD-1BEC-E93A-6BF770DFA700}"/>
              </a:ext>
            </a:extLst>
          </p:cNvPr>
          <p:cNvSpPr>
            <a:spLocks noGrp="1"/>
          </p:cNvSpPr>
          <p:nvPr>
            <p:ph type="sldNum" sz="quarter" idx="5"/>
          </p:nvPr>
        </p:nvSpPr>
        <p:spPr/>
        <p:txBody>
          <a:bodyPr/>
          <a:lstStyle/>
          <a:p>
            <a:fld id="{E3D8239E-A1BD-4DB9-AA56-F3441A78E572}" type="slidenum">
              <a:rPr lang="en-AU" smtClean="0"/>
              <a:t>14</a:t>
            </a:fld>
            <a:endParaRPr lang="en-AU"/>
          </a:p>
        </p:txBody>
      </p:sp>
    </p:spTree>
    <p:extLst>
      <p:ext uri="{BB962C8B-B14F-4D97-AF65-F5344CB8AC3E}">
        <p14:creationId xmlns:p14="http://schemas.microsoft.com/office/powerpoint/2010/main" val="42457851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5"/>
          </p:nvPr>
        </p:nvSpPr>
        <p:spPr/>
        <p:txBody>
          <a:bodyPr/>
          <a:lstStyle/>
          <a:p>
            <a:fld id="{E3D8239E-A1BD-4DB9-AA56-F3441A78E572}" type="slidenum">
              <a:rPr lang="en-AU" smtClean="0"/>
              <a:t>15</a:t>
            </a:fld>
            <a:endParaRPr lang="en-AU"/>
          </a:p>
        </p:txBody>
      </p:sp>
    </p:spTree>
    <p:extLst>
      <p:ext uri="{BB962C8B-B14F-4D97-AF65-F5344CB8AC3E}">
        <p14:creationId xmlns:p14="http://schemas.microsoft.com/office/powerpoint/2010/main" val="12121653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5"/>
          </p:nvPr>
        </p:nvSpPr>
        <p:spPr/>
        <p:txBody>
          <a:bodyPr/>
          <a:lstStyle/>
          <a:p>
            <a:fld id="{E3D8239E-A1BD-4DB9-AA56-F3441A78E572}" type="slidenum">
              <a:rPr lang="en-AU" smtClean="0"/>
              <a:t>16</a:t>
            </a:fld>
            <a:endParaRPr lang="en-AU"/>
          </a:p>
        </p:txBody>
      </p:sp>
    </p:spTree>
    <p:extLst>
      <p:ext uri="{BB962C8B-B14F-4D97-AF65-F5344CB8AC3E}">
        <p14:creationId xmlns:p14="http://schemas.microsoft.com/office/powerpoint/2010/main" val="20309000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5"/>
          </p:nvPr>
        </p:nvSpPr>
        <p:spPr/>
        <p:txBody>
          <a:bodyPr/>
          <a:lstStyle/>
          <a:p>
            <a:fld id="{E3D8239E-A1BD-4DB9-AA56-F3441A78E572}" type="slidenum">
              <a:rPr lang="en-AU" smtClean="0"/>
              <a:t>17</a:t>
            </a:fld>
            <a:endParaRPr lang="en-AU"/>
          </a:p>
        </p:txBody>
      </p:sp>
    </p:spTree>
    <p:extLst>
      <p:ext uri="{BB962C8B-B14F-4D97-AF65-F5344CB8AC3E}">
        <p14:creationId xmlns:p14="http://schemas.microsoft.com/office/powerpoint/2010/main" val="10269138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a:highlight>
                  <a:srgbClr val="FFFF00"/>
                </a:highlight>
              </a:rPr>
              <a:t>Susie</a:t>
            </a:r>
            <a:endParaRPr lang="en-US"/>
          </a:p>
          <a:p>
            <a:endParaRPr lang="en-AU" b="1"/>
          </a:p>
          <a:p>
            <a:r>
              <a:rPr lang="en-AU"/>
              <a:t>God of mission,</a:t>
            </a:r>
            <a:br>
              <a:rPr lang="en-AU"/>
            </a:br>
            <a:r>
              <a:rPr lang="en-AU"/>
              <a:t> we thank You for these three days of formation.</a:t>
            </a:r>
          </a:p>
          <a:p>
            <a:r>
              <a:rPr lang="en-AU"/>
              <a:t>Thank You for the people we’ve met,</a:t>
            </a:r>
            <a:br>
              <a:rPr lang="en-AU"/>
            </a:br>
            <a:r>
              <a:rPr lang="en-AU"/>
              <a:t> the learning we’ve received,</a:t>
            </a:r>
            <a:br>
              <a:rPr lang="en-AU"/>
            </a:br>
            <a:r>
              <a:rPr lang="en-AU"/>
              <a:t> and the renewed sense of purpose in our role as educators in Catholic schools.</a:t>
            </a:r>
          </a:p>
          <a:p>
            <a:r>
              <a:rPr lang="en-AU"/>
              <a:t>Send us out now with courage and grace.</a:t>
            </a:r>
            <a:br>
              <a:rPr lang="en-AU"/>
            </a:br>
            <a:r>
              <a:rPr lang="en-AU"/>
              <a:t> Help us to build schools where students feel safe, known, and loved.</a:t>
            </a:r>
            <a:br>
              <a:rPr lang="en-AU"/>
            </a:br>
            <a:r>
              <a:rPr lang="en-AU"/>
              <a:t> Help us to be teachers who lead with compassion, integrity, and faith.</a:t>
            </a:r>
          </a:p>
          <a:p>
            <a:r>
              <a:rPr lang="en-AU"/>
              <a:t>May we be instruments of Your peace,</a:t>
            </a:r>
            <a:br>
              <a:rPr lang="en-AU"/>
            </a:br>
            <a:r>
              <a:rPr lang="en-AU"/>
              <a:t> and witnesses of Your hope.</a:t>
            </a:r>
          </a:p>
          <a:p>
            <a:r>
              <a:rPr lang="en-AU"/>
              <a:t>In the name of the Father, and of the Son, and of the Holy Spirit.</a:t>
            </a:r>
            <a:br>
              <a:rPr lang="en-AU">
                <a:cs typeface="+mn-lt"/>
              </a:rPr>
            </a:br>
            <a:r>
              <a:rPr lang="en-AU"/>
              <a:t> </a:t>
            </a:r>
            <a:r>
              <a:rPr lang="en-AU" b="1"/>
              <a:t>Amen.</a:t>
            </a:r>
          </a:p>
          <a:p>
            <a:endParaRPr lang="en-AU">
              <a:ea typeface="Calibri"/>
              <a:cs typeface="Calibri"/>
            </a:endParaRPr>
          </a:p>
          <a:p>
            <a:endParaRPr lang="en-AU"/>
          </a:p>
          <a:p>
            <a:endParaRPr lang="en-AU"/>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C73BDFC-0D35-3B42-9F8E-C74498F5BC9E}"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927765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 Id="rId4" Type="http://schemas.openxmlformats.org/officeDocument/2006/relationships/image" Target="../media/image3.png"/></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9.png"/></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9.png"/></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4.xml"/><Relationship Id="rId4" Type="http://schemas.openxmlformats.org/officeDocument/2006/relationships/image" Target="../media/image3.png"/></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4.xml"/><Relationship Id="rId4" Type="http://schemas.openxmlformats.org/officeDocument/2006/relationships/image" Target="../media/image9.png"/></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4.xml"/><Relationship Id="rId4" Type="http://schemas.openxmlformats.org/officeDocument/2006/relationships/image" Target="../media/image9.png"/></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4.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5.xml"/><Relationship Id="rId4" Type="http://schemas.openxmlformats.org/officeDocument/2006/relationships/image" Target="../media/image3.png"/></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5.xml"/><Relationship Id="rId4" Type="http://schemas.openxmlformats.org/officeDocument/2006/relationships/image" Target="../media/image9.png"/></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5.xml"/><Relationship Id="rId4" Type="http://schemas.openxmlformats.org/officeDocument/2006/relationships/image" Target="../media/image9.png"/></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5.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6.xml"/><Relationship Id="rId4" Type="http://schemas.openxmlformats.org/officeDocument/2006/relationships/image" Target="../media/image3.png"/></Relationships>
</file>

<file path=ppt/slideLayouts/_rels/slideLayout6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6.xml"/><Relationship Id="rId4" Type="http://schemas.openxmlformats.org/officeDocument/2006/relationships/image" Target="../media/image9.png"/></Relationships>
</file>

<file path=ppt/slideLayouts/_rels/slideLayout6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6.xml"/><Relationship Id="rId4" Type="http://schemas.openxmlformats.org/officeDocument/2006/relationships/image" Target="../media/image9.png"/></Relationships>
</file>

<file path=ppt/slideLayouts/_rels/slideLayout6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6.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7.xml"/><Relationship Id="rId4" Type="http://schemas.openxmlformats.org/officeDocument/2006/relationships/image" Target="../media/image3.png"/></Relationships>
</file>

<file path=ppt/slideLayouts/_rels/slideLayout7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7.xml"/><Relationship Id="rId4" Type="http://schemas.openxmlformats.org/officeDocument/2006/relationships/image" Target="../media/image10.png"/></Relationships>
</file>

<file path=ppt/slideLayouts/_rels/slideLayout7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7.xml"/><Relationship Id="rId4" Type="http://schemas.openxmlformats.org/officeDocument/2006/relationships/image" Target="../media/image10.png"/></Relationships>
</file>

<file path=ppt/slideLayouts/_rels/slideLayout7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7.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8.xml"/><Relationship Id="rId4" Type="http://schemas.openxmlformats.org/officeDocument/2006/relationships/image" Target="../media/image3.png"/></Relationships>
</file>

<file path=ppt/slideLayouts/_rels/slideLayout8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8.xml"/><Relationship Id="rId4" Type="http://schemas.openxmlformats.org/officeDocument/2006/relationships/image" Target="../media/image10.png"/></Relationships>
</file>

<file path=ppt/slideLayouts/_rels/slideLayout8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8.xml"/><Relationship Id="rId4" Type="http://schemas.openxmlformats.org/officeDocument/2006/relationships/image" Target="../media/image10.png"/></Relationships>
</file>

<file path=ppt/slideLayouts/_rels/slideLayout8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8.xml"/><Relationship Id="rId6" Type="http://schemas.openxmlformats.org/officeDocument/2006/relationships/image" Target="../media/image3.png"/><Relationship Id="rId5" Type="http://schemas.openxmlformats.org/officeDocument/2006/relationships/image" Target="../media/image2.svg"/><Relationship Id="rId4" Type="http://schemas.openxmlformats.org/officeDocument/2006/relationships/image" Target="../media/image1.png"/></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FRONT">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51918" y="2013790"/>
            <a:ext cx="11655739" cy="2017515"/>
          </a:xfrm>
          <a:prstGeom prst="rect">
            <a:avLst/>
          </a:prstGeom>
          <a:noFill/>
        </p:spPr>
        <p:txBody>
          <a:bodyPr wrap="square" lIns="503998" tIns="72000" rIns="503998" bIns="144000" anchor="b">
            <a:noAutofit/>
          </a:bodyPr>
          <a:lstStyle>
            <a:lvl1pPr algn="l">
              <a:defRPr sz="40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60248" y="4031306"/>
            <a:ext cx="10904509" cy="2352322"/>
          </a:xfrm>
        </p:spPr>
        <p:txBody>
          <a:bodyPr>
            <a:noAutofit/>
          </a:bodyPr>
          <a:lstStyle>
            <a:lvl1pPr marL="0" indent="0" algn="l">
              <a:lnSpc>
                <a:spcPct val="100000"/>
              </a:lnSpc>
              <a:spcBef>
                <a:spcPts val="600"/>
              </a:spcBef>
              <a:buNone/>
              <a:defRPr sz="2400" b="1">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3" name="Graphic 12">
            <a:extLst>
              <a:ext uri="{FF2B5EF4-FFF2-40B4-BE49-F238E27FC236}">
                <a16:creationId xmlns:a16="http://schemas.microsoft.com/office/drawing/2014/main" id="{5318D594-CB0F-AC41-84C1-C7A0E2B7C87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63EE5CCB-BE33-6447-FBC3-438A99EF773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84343" y="509761"/>
            <a:ext cx="2654811" cy="1387494"/>
          </a:xfrm>
          <a:prstGeom prst="rect">
            <a:avLst/>
          </a:prstGeom>
        </p:spPr>
      </p:pic>
    </p:spTree>
    <p:extLst>
      <p:ext uri="{BB962C8B-B14F-4D97-AF65-F5344CB8AC3E}">
        <p14:creationId xmlns:p14="http://schemas.microsoft.com/office/powerpoint/2010/main" val="1778894327"/>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1616"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DIVIDER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hasCustomPrompt="1"/>
          </p:nvPr>
        </p:nvSpPr>
        <p:spPr>
          <a:xfrm>
            <a:off x="9239" y="-981"/>
            <a:ext cx="12191999" cy="1547999"/>
          </a:xfrm>
          <a:prstGeom prst="rect">
            <a:avLst/>
          </a:prstGeom>
          <a:solidFill>
            <a:schemeClr val="tx1"/>
          </a:solidFill>
        </p:spPr>
        <p:txBody>
          <a:bodyPr wrap="square" lIns="503998" tIns="72000" rIns="503998" bIns="144000" anchor="b">
            <a:noAutofit/>
          </a:bodyPr>
          <a:lstStyle>
            <a:lvl1pPr algn="l">
              <a:defRPr sz="4400">
                <a:solidFill>
                  <a:schemeClr val="bg1"/>
                </a:solidFill>
              </a:defRPr>
            </a:lvl1pPr>
          </a:lstStyle>
          <a:p>
            <a:r>
              <a:rPr lang="en-AU"/>
              <a:t>Click to add section title</a:t>
            </a:r>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8" name="Graphic 7">
            <a:extLst>
              <a:ext uri="{FF2B5EF4-FFF2-40B4-BE49-F238E27FC236}">
                <a16:creationId xmlns:a16="http://schemas.microsoft.com/office/drawing/2014/main" id="{C7916E78-169F-004A-8B18-C6E141D80AB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spTree>
    <p:extLst>
      <p:ext uri="{BB962C8B-B14F-4D97-AF65-F5344CB8AC3E}">
        <p14:creationId xmlns:p14="http://schemas.microsoft.com/office/powerpoint/2010/main" val="3654291690"/>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DIVIDER 2">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hasCustomPrompt="1"/>
          </p:nvPr>
        </p:nvSpPr>
        <p:spPr>
          <a:xfrm>
            <a:off x="0" y="0"/>
            <a:ext cx="12192000" cy="1548000"/>
          </a:xfrm>
          <a:prstGeom prst="rect">
            <a:avLst/>
          </a:prstGeom>
          <a:noFill/>
        </p:spPr>
        <p:txBody>
          <a:bodyPr wrap="square" lIns="503998" tIns="72000" rIns="503998" bIns="144000" anchor="b">
            <a:noAutofit/>
          </a:bodyPr>
          <a:lstStyle>
            <a:lvl1pPr marL="0" marR="0" indent="0" algn="l" defTabSz="914400" rtl="0" eaLnBrk="1" fontAlgn="auto" latinLnBrk="0" hangingPunct="1">
              <a:lnSpc>
                <a:spcPct val="90000"/>
              </a:lnSpc>
              <a:spcBef>
                <a:spcPct val="0"/>
              </a:spcBef>
              <a:spcAft>
                <a:spcPts val="0"/>
              </a:spcAft>
              <a:buClrTx/>
              <a:buSzTx/>
              <a:buFontTx/>
              <a:buNone/>
              <a:tabLst/>
              <a:defRPr sz="4400">
                <a:solidFill>
                  <a:schemeClr val="bg1"/>
                </a:solidFill>
              </a:defRPr>
            </a:lvl1pPr>
          </a:lstStyle>
          <a:p>
            <a:r>
              <a:rPr lang="en-AU"/>
              <a:t>Click to add section title</a:t>
            </a:r>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p:spPr>
        <p:txBody>
          <a:bodyPr>
            <a:noAutofit/>
          </a:bodyPr>
          <a:lstStyle>
            <a:lvl1pPr marL="0" indent="0" algn="l">
              <a:lnSpc>
                <a:spcPct val="100000"/>
              </a:lnSpc>
              <a:spcBef>
                <a:spcPts val="1500"/>
              </a:spcBef>
              <a:buNone/>
              <a:defRPr sz="260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2" name="Graphic 11">
            <a:extLst>
              <a:ext uri="{FF2B5EF4-FFF2-40B4-BE49-F238E27FC236}">
                <a16:creationId xmlns:a16="http://schemas.microsoft.com/office/drawing/2014/main" id="{C7937658-0AC8-6748-B954-E4079A066658}"/>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3" name="Picture 2" descr="Text&#10;&#10;Description automatically generated with medium confidence">
            <a:extLst>
              <a:ext uri="{FF2B5EF4-FFF2-40B4-BE49-F238E27FC236}">
                <a16:creationId xmlns:a16="http://schemas.microsoft.com/office/drawing/2014/main" id="{238B0E1A-1BD2-0B97-A482-AF2ACB322D0A}"/>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2164917267"/>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FRONT">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51918" y="2013790"/>
            <a:ext cx="11655739" cy="2017515"/>
          </a:xfrm>
          <a:prstGeom prst="rect">
            <a:avLst/>
          </a:prstGeom>
          <a:noFill/>
        </p:spPr>
        <p:txBody>
          <a:bodyPr wrap="square" lIns="503998" tIns="72000" rIns="503998" bIns="144000" anchor="b">
            <a:noAutofit/>
          </a:bodyPr>
          <a:lstStyle>
            <a:lvl1pPr algn="l">
              <a:defRPr sz="40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60248" y="4031306"/>
            <a:ext cx="10904509" cy="2352322"/>
          </a:xfrm>
        </p:spPr>
        <p:txBody>
          <a:bodyPr>
            <a:noAutofit/>
          </a:bodyPr>
          <a:lstStyle>
            <a:lvl1pPr marL="0" indent="0" algn="l">
              <a:lnSpc>
                <a:spcPct val="100000"/>
              </a:lnSpc>
              <a:spcBef>
                <a:spcPts val="600"/>
              </a:spcBef>
              <a:buNone/>
              <a:defRPr sz="2400" b="1">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3" name="Graphic 12">
            <a:extLst>
              <a:ext uri="{FF2B5EF4-FFF2-40B4-BE49-F238E27FC236}">
                <a16:creationId xmlns:a16="http://schemas.microsoft.com/office/drawing/2014/main" id="{5318D594-CB0F-AC41-84C1-C7A0E2B7C87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63EE5CCB-BE33-6447-FBC3-438A99EF773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84343" y="509761"/>
            <a:ext cx="2654811" cy="1387494"/>
          </a:xfrm>
          <a:prstGeom prst="rect">
            <a:avLst/>
          </a:prstGeom>
        </p:spPr>
      </p:pic>
    </p:spTree>
    <p:extLst>
      <p:ext uri="{BB962C8B-B14F-4D97-AF65-F5344CB8AC3E}">
        <p14:creationId xmlns:p14="http://schemas.microsoft.com/office/powerpoint/2010/main" val="1778894327"/>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1616"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DIVIDER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hasCustomPrompt="1"/>
          </p:nvPr>
        </p:nvSpPr>
        <p:spPr>
          <a:xfrm>
            <a:off x="9239" y="-981"/>
            <a:ext cx="12191999" cy="1547999"/>
          </a:xfrm>
          <a:prstGeom prst="rect">
            <a:avLst/>
          </a:prstGeom>
          <a:solidFill>
            <a:schemeClr val="tx1"/>
          </a:solidFill>
        </p:spPr>
        <p:txBody>
          <a:bodyPr wrap="square" lIns="503998" tIns="72000" rIns="503998" bIns="144000" anchor="b">
            <a:noAutofit/>
          </a:bodyPr>
          <a:lstStyle>
            <a:lvl1pPr algn="l">
              <a:defRPr sz="4400">
                <a:solidFill>
                  <a:schemeClr val="bg1"/>
                </a:solidFill>
              </a:defRPr>
            </a:lvl1pPr>
          </a:lstStyle>
          <a:p>
            <a:r>
              <a:rPr lang="en-AU"/>
              <a:t>Click to add section title</a:t>
            </a:r>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8" name="Graphic 7">
            <a:extLst>
              <a:ext uri="{FF2B5EF4-FFF2-40B4-BE49-F238E27FC236}">
                <a16:creationId xmlns:a16="http://schemas.microsoft.com/office/drawing/2014/main" id="{C7916E78-169F-004A-8B18-C6E141D80AB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spTree>
    <p:extLst>
      <p:ext uri="{BB962C8B-B14F-4D97-AF65-F5344CB8AC3E}">
        <p14:creationId xmlns:p14="http://schemas.microsoft.com/office/powerpoint/2010/main" val="3654291690"/>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SECTION DIVIDER 2">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hasCustomPrompt="1"/>
          </p:nvPr>
        </p:nvSpPr>
        <p:spPr>
          <a:xfrm>
            <a:off x="0" y="0"/>
            <a:ext cx="12192000" cy="1548000"/>
          </a:xfrm>
          <a:prstGeom prst="rect">
            <a:avLst/>
          </a:prstGeom>
          <a:noFill/>
        </p:spPr>
        <p:txBody>
          <a:bodyPr wrap="square" lIns="503998" tIns="72000" rIns="503998" bIns="144000" anchor="b">
            <a:noAutofit/>
          </a:bodyPr>
          <a:lstStyle>
            <a:lvl1pPr marL="0" marR="0" indent="0" algn="l" defTabSz="914400" rtl="0" eaLnBrk="1" fontAlgn="auto" latinLnBrk="0" hangingPunct="1">
              <a:lnSpc>
                <a:spcPct val="90000"/>
              </a:lnSpc>
              <a:spcBef>
                <a:spcPct val="0"/>
              </a:spcBef>
              <a:spcAft>
                <a:spcPts val="0"/>
              </a:spcAft>
              <a:buClrTx/>
              <a:buSzTx/>
              <a:buFontTx/>
              <a:buNone/>
              <a:tabLst/>
              <a:defRPr sz="4400">
                <a:solidFill>
                  <a:schemeClr val="bg1"/>
                </a:solidFill>
              </a:defRPr>
            </a:lvl1pPr>
          </a:lstStyle>
          <a:p>
            <a:r>
              <a:rPr lang="en-AU"/>
              <a:t>Click to add section title</a:t>
            </a:r>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p:spPr>
        <p:txBody>
          <a:bodyPr>
            <a:noAutofit/>
          </a:bodyPr>
          <a:lstStyle>
            <a:lvl1pPr marL="0" indent="0" algn="l">
              <a:lnSpc>
                <a:spcPct val="100000"/>
              </a:lnSpc>
              <a:spcBef>
                <a:spcPts val="1500"/>
              </a:spcBef>
              <a:buNone/>
              <a:defRPr sz="260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2" name="Graphic 11">
            <a:extLst>
              <a:ext uri="{FF2B5EF4-FFF2-40B4-BE49-F238E27FC236}">
                <a16:creationId xmlns:a16="http://schemas.microsoft.com/office/drawing/2014/main" id="{C7937658-0AC8-6748-B954-E4079A066658}"/>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3" name="Picture 2" descr="Text&#10;&#10;Description automatically generated with medium confidence">
            <a:extLst>
              <a:ext uri="{FF2B5EF4-FFF2-40B4-BE49-F238E27FC236}">
                <a16:creationId xmlns:a16="http://schemas.microsoft.com/office/drawing/2014/main" id="{238B0E1A-1BD2-0B97-A482-AF2ACB322D0A}"/>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2164917267"/>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NTENT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marL="0" marR="0" indent="0" algn="l" defTabSz="914400" rtl="0" eaLnBrk="1" fontAlgn="auto" latinLnBrk="0" hangingPunct="1">
              <a:lnSpc>
                <a:spcPct val="90000"/>
              </a:lnSpc>
              <a:spcBef>
                <a:spcPct val="0"/>
              </a:spcBef>
              <a:spcAft>
                <a:spcPts val="0"/>
              </a:spcAft>
              <a:buClrTx/>
              <a:buSzTx/>
              <a:buFontTx/>
              <a:buNone/>
              <a:tabLst/>
              <a:defRPr sz="4400">
                <a:solidFill>
                  <a:schemeClr val="tx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4800"/>
            <a:ext cx="11375341" cy="4726800"/>
          </a:xfr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2612318969"/>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 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tx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add text</a:t>
            </a:r>
          </a:p>
        </p:txBody>
      </p:sp>
    </p:spTree>
    <p:extLst>
      <p:ext uri="{BB962C8B-B14F-4D97-AF65-F5344CB8AC3E}">
        <p14:creationId xmlns:p14="http://schemas.microsoft.com/office/powerpoint/2010/main" val="120962791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NTENT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424773480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tx1"/>
          </a:solidFill>
        </p:spPr>
        <p:txBody>
          <a:bodyPr wrap="square" lIns="503998" tIns="72000" rIns="503998" bIns="144000" anchor="b">
            <a:noAutofit/>
          </a:bodyPr>
          <a:lstStyle>
            <a:lvl1pPr algn="l">
              <a:defRPr sz="44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1973368624"/>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tx1"/>
          </a:solidFill>
        </p:spPr>
        <p:txBody>
          <a:bodyPr wrap="square" lIns="503998" tIns="72000" rIns="503998" bIns="144000" anchor="b">
            <a:noAutofit/>
          </a:bodyPr>
          <a:lstStyle>
            <a:lvl1pPr algn="l">
              <a:defRPr sz="44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add text</a:t>
            </a:r>
            <a:endParaRPr lang="en-AU"/>
          </a:p>
        </p:txBody>
      </p:sp>
    </p:spTree>
    <p:extLst>
      <p:ext uri="{BB962C8B-B14F-4D97-AF65-F5344CB8AC3E}">
        <p14:creationId xmlns:p14="http://schemas.microsoft.com/office/powerpoint/2010/main" val="285196931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BACK">
    <p:bg>
      <p:bgPr>
        <a:solidFill>
          <a:schemeClr val="tx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FB7005-9114-40FC-9128-83A248F37127}"/>
              </a:ext>
            </a:extLst>
          </p:cNvPr>
          <p:cNvSpPr>
            <a:spLocks noGrp="1"/>
          </p:cNvSpPr>
          <p:nvPr>
            <p:ph type="subTitle" idx="1" hasCustomPrompt="1"/>
          </p:nvPr>
        </p:nvSpPr>
        <p:spPr>
          <a:xfrm>
            <a:off x="515938" y="1688630"/>
            <a:ext cx="11160125" cy="1740370"/>
          </a:xfrm>
        </p:spPr>
        <p:txBody>
          <a:bodyPr anchor="b" anchorCtr="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For more information</a:t>
            </a:r>
            <a:br>
              <a:rPr lang="en-AU"/>
            </a:br>
            <a:r>
              <a:rPr lang="en-AU"/>
              <a:t>[Insert section name e.g. Learning and Teaching Services]</a:t>
            </a:r>
          </a:p>
        </p:txBody>
      </p:sp>
      <p:pic>
        <p:nvPicPr>
          <p:cNvPr id="5" name="Picture 4" descr="A picture containing drawing&#10;&#10;Description automatically generated">
            <a:extLst>
              <a:ext uri="{FF2B5EF4-FFF2-40B4-BE49-F238E27FC236}">
                <a16:creationId xmlns:a16="http://schemas.microsoft.com/office/drawing/2014/main" id="{0682D623-ED4B-41CD-B746-767AF78B35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886895" y="4565521"/>
            <a:ext cx="2360768" cy="1026934"/>
          </a:xfrm>
          <a:prstGeom prst="rect">
            <a:avLst/>
          </a:prstGeom>
        </p:spPr>
      </p:pic>
      <p:sp>
        <p:nvSpPr>
          <p:cNvPr id="12" name="TextBox 11">
            <a:extLst>
              <a:ext uri="{FF2B5EF4-FFF2-40B4-BE49-F238E27FC236}">
                <a16:creationId xmlns:a16="http://schemas.microsoft.com/office/drawing/2014/main" id="{DB0D9D82-AD26-4D25-A075-804C683FE8D0}"/>
              </a:ext>
            </a:extLst>
          </p:cNvPr>
          <p:cNvSpPr txBox="1"/>
          <p:nvPr userDrawn="1"/>
        </p:nvSpPr>
        <p:spPr>
          <a:xfrm>
            <a:off x="0" y="5817890"/>
            <a:ext cx="12191999" cy="380826"/>
          </a:xfrm>
          <a:prstGeom prst="rect">
            <a:avLst/>
          </a:prstGeom>
          <a:noFill/>
        </p:spPr>
        <p:txBody>
          <a:bodyPr wrap="square" rtlCol="0">
            <a:spAutoFit/>
          </a:bodyPr>
          <a:lstStyle/>
          <a:p>
            <a:pPr algn="ctr"/>
            <a:r>
              <a:rPr lang="en-US" b="1">
                <a:solidFill>
                  <a:schemeClr val="bg1"/>
                </a:solidFill>
                <a:latin typeface="Tahoma" panose="020B0604030504040204" pitchFamily="34" charset="0"/>
                <a:ea typeface="Tahoma" panose="020B0604030504040204" pitchFamily="34" charset="0"/>
                <a:cs typeface="Tahoma" panose="020B0604030504040204" pitchFamily="34" charset="0"/>
              </a:rPr>
              <a:t>www.bne.catholic.edu.au</a:t>
            </a:r>
            <a:endParaRPr lang="en-AU" b="1">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075204736"/>
      </p:ext>
    </p:extLst>
  </p:cSld>
  <p:clrMapOvr>
    <a:masterClrMapping/>
  </p:clrMapOvr>
  <p:extLst>
    <p:ext uri="{DCECCB84-F9BA-43D5-87BE-67443E8EF086}">
      <p15:sldGuideLst xmlns:p15="http://schemas.microsoft.com/office/powerpoint/2012/main">
        <p15:guide id="1" pos="7355" userDrawn="1">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5_Title slide banner GREY">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9C7ABB-F987-4E02-8862-D2BFF5C8177C}"/>
              </a:ext>
            </a:extLst>
          </p:cNvPr>
          <p:cNvSpPr/>
          <p:nvPr/>
        </p:nvSpPr>
        <p:spPr>
          <a:xfrm>
            <a:off x="0" y="1"/>
            <a:ext cx="12192000" cy="1344706"/>
          </a:xfrm>
          <a:prstGeom prst="rect">
            <a:avLst/>
          </a:prstGeom>
          <a:solidFill>
            <a:srgbClr val="EBEB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5" name="Rectangle 4">
            <a:extLst>
              <a:ext uri="{FF2B5EF4-FFF2-40B4-BE49-F238E27FC236}">
                <a16:creationId xmlns:a16="http://schemas.microsoft.com/office/drawing/2014/main" id="{8F65FB03-0202-46EF-A9C9-465E8284D90E}"/>
              </a:ext>
            </a:extLst>
          </p:cNvPr>
          <p:cNvSpPr/>
          <p:nvPr/>
        </p:nvSpPr>
        <p:spPr>
          <a:xfrm>
            <a:off x="0" y="1461247"/>
            <a:ext cx="12192000" cy="53967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3" name="Title 1">
            <a:extLst>
              <a:ext uri="{FF2B5EF4-FFF2-40B4-BE49-F238E27FC236}">
                <a16:creationId xmlns:a16="http://schemas.microsoft.com/office/drawing/2014/main" id="{233FE70A-AAC3-4805-86F6-4AB6E71872E8}"/>
              </a:ext>
            </a:extLst>
          </p:cNvPr>
          <p:cNvSpPr>
            <a:spLocks noGrp="1"/>
          </p:cNvSpPr>
          <p:nvPr>
            <p:ph type="ctrTitle" hasCustomPrompt="1"/>
          </p:nvPr>
        </p:nvSpPr>
        <p:spPr>
          <a:xfrm>
            <a:off x="514670" y="260615"/>
            <a:ext cx="11695260" cy="1047270"/>
          </a:xfrm>
          <a:prstGeom prst="rect">
            <a:avLst/>
          </a:prstGeom>
        </p:spPr>
        <p:txBody>
          <a:bodyPr anchor="b"/>
          <a:lstStyle>
            <a:lvl1pPr algn="l">
              <a:defRPr sz="5400" b="1">
                <a:solidFill>
                  <a:srgbClr val="054166"/>
                </a:solidFill>
                <a:latin typeface="Raleway ExtraBold" panose="020B0903030101060003" pitchFamily="34" charset="0"/>
                <a:ea typeface="Tahoma" panose="020B0604030504040204" pitchFamily="34" charset="0"/>
                <a:cs typeface="Tahoma" panose="020B0604030504040204" pitchFamily="34" charset="0"/>
              </a:defRPr>
            </a:lvl1pPr>
          </a:lstStyle>
          <a:p>
            <a:r>
              <a:rPr lang="en-US"/>
              <a:t>Click to edit title style</a:t>
            </a:r>
            <a:endParaRPr lang="en-AU"/>
          </a:p>
        </p:txBody>
      </p:sp>
      <p:sp>
        <p:nvSpPr>
          <p:cNvPr id="4" name="Subtitle 2">
            <a:extLst>
              <a:ext uri="{FF2B5EF4-FFF2-40B4-BE49-F238E27FC236}">
                <a16:creationId xmlns:a16="http://schemas.microsoft.com/office/drawing/2014/main" id="{445F7843-E903-43D8-97E5-DD181AAF961E}"/>
              </a:ext>
            </a:extLst>
          </p:cNvPr>
          <p:cNvSpPr>
            <a:spLocks noGrp="1"/>
          </p:cNvSpPr>
          <p:nvPr>
            <p:ph type="subTitle" idx="1"/>
          </p:nvPr>
        </p:nvSpPr>
        <p:spPr>
          <a:xfrm>
            <a:off x="545805" y="1702970"/>
            <a:ext cx="8655345" cy="1260426"/>
          </a:xfrm>
          <a:prstGeom prst="rect">
            <a:avLst/>
          </a:prstGeom>
        </p:spPr>
        <p:txBody>
          <a:bodyPr/>
          <a:lstStyle>
            <a:lvl1pPr marL="0" indent="0" algn="l">
              <a:buNone/>
              <a:defRPr sz="2000">
                <a:solidFill>
                  <a:srgbClr val="054166"/>
                </a:solidFill>
                <a:latin typeface="Raleway "/>
                <a:ea typeface="Tahoma" panose="020B0604030504040204" pitchFamily="34" charset="0"/>
                <a:cs typeface="Tahoma" panose="020B060403050404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8" name="Rectangle 7">
            <a:extLst>
              <a:ext uri="{FF2B5EF4-FFF2-40B4-BE49-F238E27FC236}">
                <a16:creationId xmlns:a16="http://schemas.microsoft.com/office/drawing/2014/main" id="{FDC282BF-27E8-496C-B147-6B56DBD6742B}"/>
              </a:ext>
            </a:extLst>
          </p:cNvPr>
          <p:cNvSpPr/>
          <p:nvPr/>
        </p:nvSpPr>
        <p:spPr>
          <a:xfrm>
            <a:off x="0" y="6113929"/>
            <a:ext cx="12192000" cy="764704"/>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12" name="Rectangle 11">
            <a:extLst>
              <a:ext uri="{FF2B5EF4-FFF2-40B4-BE49-F238E27FC236}">
                <a16:creationId xmlns:a16="http://schemas.microsoft.com/office/drawing/2014/main" id="{DA65CFB9-F94E-4A49-AA8A-B5806B6BECFD}"/>
              </a:ext>
            </a:extLst>
          </p:cNvPr>
          <p:cNvSpPr/>
          <p:nvPr/>
        </p:nvSpPr>
        <p:spPr>
          <a:xfrm>
            <a:off x="0" y="1347320"/>
            <a:ext cx="12192000" cy="125880"/>
          </a:xfrm>
          <a:prstGeom prst="rect">
            <a:avLst/>
          </a:prstGeom>
          <a:solidFill>
            <a:srgbClr val="4FC6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pic>
        <p:nvPicPr>
          <p:cNvPr id="13" name="Graphic 12">
            <a:extLst>
              <a:ext uri="{FF2B5EF4-FFF2-40B4-BE49-F238E27FC236}">
                <a16:creationId xmlns:a16="http://schemas.microsoft.com/office/drawing/2014/main" id="{BA00E4D5-8928-48A9-BA74-0B899D33811A}"/>
              </a:ext>
            </a:extLst>
          </p:cNvPr>
          <p:cNvPicPr>
            <a:picLocks noChangeAspect="1"/>
          </p:cNvPicPr>
          <p:nvPr/>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21415" t="41579" b="9199"/>
          <a:stretch/>
        </p:blipFill>
        <p:spPr>
          <a:xfrm>
            <a:off x="545805" y="6170683"/>
            <a:ext cx="5931397" cy="547250"/>
          </a:xfrm>
          <a:prstGeom prst="rect">
            <a:avLst/>
          </a:prstGeom>
        </p:spPr>
      </p:pic>
    </p:spTree>
    <p:extLst>
      <p:ext uri="{BB962C8B-B14F-4D97-AF65-F5344CB8AC3E}">
        <p14:creationId xmlns:p14="http://schemas.microsoft.com/office/powerpoint/2010/main" val="89146297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4_Title Slide_WHITE">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233FE70A-AAC3-4805-86F6-4AB6E71872E8}"/>
              </a:ext>
            </a:extLst>
          </p:cNvPr>
          <p:cNvSpPr>
            <a:spLocks noGrp="1"/>
          </p:cNvSpPr>
          <p:nvPr>
            <p:ph type="ctrTitle"/>
          </p:nvPr>
        </p:nvSpPr>
        <p:spPr>
          <a:xfrm>
            <a:off x="496740" y="260615"/>
            <a:ext cx="11695260" cy="1047270"/>
          </a:xfrm>
          <a:prstGeom prst="rect">
            <a:avLst/>
          </a:prstGeom>
        </p:spPr>
        <p:txBody>
          <a:bodyPr anchor="b"/>
          <a:lstStyle>
            <a:lvl1pPr algn="l">
              <a:defRPr sz="5400" b="1">
                <a:solidFill>
                  <a:srgbClr val="054166"/>
                </a:solidFill>
                <a:latin typeface="Raleway ExtraBold" panose="020B0903030101060003" pitchFamily="34" charset="0"/>
                <a:ea typeface="Tahoma" panose="020B0604030504040204" pitchFamily="34" charset="0"/>
                <a:cs typeface="Tahoma" panose="020B0604030504040204" pitchFamily="34" charset="0"/>
              </a:defRPr>
            </a:lvl1pPr>
          </a:lstStyle>
          <a:p>
            <a:r>
              <a:rPr lang="en-US"/>
              <a:t>Click to edit Master title style</a:t>
            </a:r>
            <a:endParaRPr lang="en-AU"/>
          </a:p>
        </p:txBody>
      </p:sp>
      <p:sp>
        <p:nvSpPr>
          <p:cNvPr id="4" name="Subtitle 2">
            <a:extLst>
              <a:ext uri="{FF2B5EF4-FFF2-40B4-BE49-F238E27FC236}">
                <a16:creationId xmlns:a16="http://schemas.microsoft.com/office/drawing/2014/main" id="{445F7843-E903-43D8-97E5-DD181AAF961E}"/>
              </a:ext>
            </a:extLst>
          </p:cNvPr>
          <p:cNvSpPr>
            <a:spLocks noGrp="1"/>
          </p:cNvSpPr>
          <p:nvPr>
            <p:ph type="subTitle" idx="1"/>
          </p:nvPr>
        </p:nvSpPr>
        <p:spPr>
          <a:xfrm>
            <a:off x="545805" y="1568499"/>
            <a:ext cx="8655345" cy="1260426"/>
          </a:xfrm>
          <a:prstGeom prst="rect">
            <a:avLst/>
          </a:prstGeom>
        </p:spPr>
        <p:txBody>
          <a:bodyPr/>
          <a:lstStyle>
            <a:lvl1pPr marL="0" indent="0" algn="l">
              <a:buNone/>
              <a:defRPr sz="2000">
                <a:solidFill>
                  <a:srgbClr val="054166"/>
                </a:solidFill>
                <a:latin typeface="Raleway "/>
                <a:ea typeface="Tahoma" panose="020B0604030504040204" pitchFamily="34" charset="0"/>
                <a:cs typeface="Tahoma" panose="020B060403050404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Tree>
    <p:extLst>
      <p:ext uri="{BB962C8B-B14F-4D97-AF65-F5344CB8AC3E}">
        <p14:creationId xmlns:p14="http://schemas.microsoft.com/office/powerpoint/2010/main" val="7927687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NTENT WITH PIC">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70B6EE8-CE22-49A1-9BC7-327DFB15DBBE}"/>
              </a:ext>
            </a:extLst>
          </p:cNvPr>
          <p:cNvSpPr>
            <a:spLocks noGrp="1"/>
          </p:cNvSpPr>
          <p:nvPr>
            <p:ph type="pic" idx="1"/>
          </p:nvPr>
        </p:nvSpPr>
        <p:spPr>
          <a:xfrm>
            <a:off x="5210356" y="1233181"/>
            <a:ext cx="6563116" cy="5172231"/>
          </a:xfrm>
          <a:prstGeom prst="rect">
            <a:avLst/>
          </a:prstGeom>
        </p:spPr>
        <p:txBody>
          <a:bodyPr tIns="72000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AU"/>
          </a:p>
        </p:txBody>
      </p:sp>
      <p:sp>
        <p:nvSpPr>
          <p:cNvPr id="4" name="Text Placeholder 3">
            <a:extLst>
              <a:ext uri="{FF2B5EF4-FFF2-40B4-BE49-F238E27FC236}">
                <a16:creationId xmlns:a16="http://schemas.microsoft.com/office/drawing/2014/main" id="{D8C395AD-9D44-4F55-A52C-151628A34676}"/>
              </a:ext>
            </a:extLst>
          </p:cNvPr>
          <p:cNvSpPr>
            <a:spLocks noGrp="1"/>
          </p:cNvSpPr>
          <p:nvPr>
            <p:ph type="body" sz="half" idx="2" hasCustomPrompt="1"/>
          </p:nvPr>
        </p:nvSpPr>
        <p:spPr>
          <a:xfrm>
            <a:off x="418529" y="1233181"/>
            <a:ext cx="4498527" cy="4828572"/>
          </a:xfrm>
          <a:prstGeom prst="rect">
            <a:avLst/>
          </a:prstGeom>
        </p:spPr>
        <p:txBody>
          <a:bodyPr>
            <a:normAutofit/>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lang="en-GB"/>
              <a:t>Click to add text.</a:t>
            </a:r>
          </a:p>
        </p:txBody>
      </p:sp>
      <p:sp>
        <p:nvSpPr>
          <p:cNvPr id="5" name="Title 1">
            <a:extLst>
              <a:ext uri="{FF2B5EF4-FFF2-40B4-BE49-F238E27FC236}">
                <a16:creationId xmlns:a16="http://schemas.microsoft.com/office/drawing/2014/main" id="{8E7DFBA7-9942-F349-951F-107D12235917}"/>
              </a:ext>
            </a:extLst>
          </p:cNvPr>
          <p:cNvSpPr>
            <a:spLocks noGrp="1"/>
          </p:cNvSpPr>
          <p:nvPr>
            <p:ph type="ctrTitle"/>
          </p:nvPr>
        </p:nvSpPr>
        <p:spPr>
          <a:xfrm>
            <a:off x="0" y="0"/>
            <a:ext cx="12192000" cy="1122218"/>
          </a:xfrm>
          <a:prstGeom prst="rect">
            <a:avLst/>
          </a:prstGeom>
          <a:noFill/>
        </p:spPr>
        <p:txBody>
          <a:bodyPr wrap="square" lIns="503998" tIns="72000" rIns="503998" bIns="144000" anchor="b">
            <a:noAutofit/>
          </a:bodyPr>
          <a:lstStyle>
            <a:lvl1pPr marL="0" marR="0" indent="0" algn="l" defTabSz="914400" rtl="0" eaLnBrk="1" fontAlgn="auto" latinLnBrk="0" hangingPunct="1">
              <a:lnSpc>
                <a:spcPct val="90000"/>
              </a:lnSpc>
              <a:spcBef>
                <a:spcPct val="0"/>
              </a:spcBef>
              <a:spcAft>
                <a:spcPts val="0"/>
              </a:spcAft>
              <a:buClrTx/>
              <a:buSzTx/>
              <a:buFontTx/>
              <a:buNone/>
              <a:tabLst/>
              <a:defRPr sz="4400">
                <a:solidFill>
                  <a:schemeClr val="tx1"/>
                </a:solidFill>
              </a:defRPr>
            </a:lvl1pPr>
          </a:lstStyle>
          <a:p>
            <a:endParaRPr lang="en-AU"/>
          </a:p>
        </p:txBody>
      </p:sp>
      <p:sp>
        <p:nvSpPr>
          <p:cNvPr id="6" name="Text Placeholder 3">
            <a:extLst>
              <a:ext uri="{FF2B5EF4-FFF2-40B4-BE49-F238E27FC236}">
                <a16:creationId xmlns:a16="http://schemas.microsoft.com/office/drawing/2014/main" id="{6D95911F-0DC8-1341-9B65-0524FA93B69D}"/>
              </a:ext>
            </a:extLst>
          </p:cNvPr>
          <p:cNvSpPr>
            <a:spLocks noGrp="1"/>
          </p:cNvSpPr>
          <p:nvPr>
            <p:ph type="body" sz="half" idx="10" hasCustomPrompt="1"/>
          </p:nvPr>
        </p:nvSpPr>
        <p:spPr>
          <a:xfrm>
            <a:off x="418528" y="6232543"/>
            <a:ext cx="4498527" cy="284094"/>
          </a:xfrm>
          <a:prstGeom prst="rect">
            <a:avLst/>
          </a:prstGeom>
          <a:solidFill>
            <a:schemeClr val="bg1">
              <a:alpha val="50000"/>
            </a:schemeClr>
          </a:solidFill>
        </p:spPr>
        <p:txBody>
          <a:bodyPr wrap="square" lIns="90000" tIns="90000" rIns="90000" bIns="90000" anchor="b" anchorCtr="0">
            <a:spAutoFit/>
          </a:bodyPr>
          <a:lstStyle>
            <a:lvl1pPr marL="0" indent="0">
              <a:lnSpc>
                <a:spcPct val="95000"/>
              </a:lnSpc>
              <a:buNone/>
              <a:defRPr lang="en-AU" sz="700" b="0" i="0" u="none" strike="noStrike" smtClean="0">
                <a:effectLst/>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Add image attribution.</a:t>
            </a:r>
          </a:p>
        </p:txBody>
      </p:sp>
    </p:spTree>
    <p:extLst>
      <p:ext uri="{BB962C8B-B14F-4D97-AF65-F5344CB8AC3E}">
        <p14:creationId xmlns:p14="http://schemas.microsoft.com/office/powerpoint/2010/main" val="186055890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ONE PIC">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70B6EE8-CE22-49A1-9BC7-327DFB15DBBE}"/>
              </a:ext>
            </a:extLst>
          </p:cNvPr>
          <p:cNvSpPr>
            <a:spLocks noGrp="1"/>
          </p:cNvSpPr>
          <p:nvPr>
            <p:ph type="pic" idx="1"/>
          </p:nvPr>
        </p:nvSpPr>
        <p:spPr>
          <a:xfrm>
            <a:off x="418529" y="425570"/>
            <a:ext cx="11284641" cy="5060830"/>
          </a:xfrm>
          <a:prstGeom prst="rect">
            <a:avLst/>
          </a:prstGeom>
        </p:spPr>
        <p:txBody>
          <a:bodyPr tIns="72000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AU"/>
          </a:p>
        </p:txBody>
      </p:sp>
      <p:sp>
        <p:nvSpPr>
          <p:cNvPr id="4" name="Text Placeholder 3">
            <a:extLst>
              <a:ext uri="{FF2B5EF4-FFF2-40B4-BE49-F238E27FC236}">
                <a16:creationId xmlns:a16="http://schemas.microsoft.com/office/drawing/2014/main" id="{D8C395AD-9D44-4F55-A52C-151628A34676}"/>
              </a:ext>
            </a:extLst>
          </p:cNvPr>
          <p:cNvSpPr>
            <a:spLocks noGrp="1"/>
          </p:cNvSpPr>
          <p:nvPr>
            <p:ph type="body" sz="half" idx="2" hasCustomPrompt="1"/>
          </p:nvPr>
        </p:nvSpPr>
        <p:spPr>
          <a:xfrm>
            <a:off x="418529" y="5670430"/>
            <a:ext cx="11284641" cy="919012"/>
          </a:xfrm>
          <a:prstGeom prst="rect">
            <a:avLst/>
          </a:prstGeom>
        </p:spPr>
        <p:txBody>
          <a:bodyPr>
            <a:normAutofit/>
          </a:bodyPr>
          <a:lstStyle>
            <a:lvl1pPr marL="0" indent="0">
              <a:lnSpc>
                <a:spcPct val="100000"/>
              </a:lnSpc>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add caption and image attribution.</a:t>
            </a:r>
          </a:p>
        </p:txBody>
      </p:sp>
    </p:spTree>
    <p:extLst>
      <p:ext uri="{BB962C8B-B14F-4D97-AF65-F5344CB8AC3E}">
        <p14:creationId xmlns:p14="http://schemas.microsoft.com/office/powerpoint/2010/main" val="398124301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WO PICS">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70B6EE8-CE22-49A1-9BC7-327DFB15DBBE}"/>
              </a:ext>
            </a:extLst>
          </p:cNvPr>
          <p:cNvSpPr>
            <a:spLocks noGrp="1"/>
          </p:cNvSpPr>
          <p:nvPr>
            <p:ph type="pic" idx="1"/>
          </p:nvPr>
        </p:nvSpPr>
        <p:spPr>
          <a:xfrm>
            <a:off x="418530" y="425570"/>
            <a:ext cx="5520952" cy="5060830"/>
          </a:xfrm>
          <a:prstGeom prst="rect">
            <a:avLst/>
          </a:prstGeom>
        </p:spPr>
        <p:txBody>
          <a:bodyPr tIns="72000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AU"/>
          </a:p>
        </p:txBody>
      </p:sp>
      <p:sp>
        <p:nvSpPr>
          <p:cNvPr id="4" name="Text Placeholder 3">
            <a:extLst>
              <a:ext uri="{FF2B5EF4-FFF2-40B4-BE49-F238E27FC236}">
                <a16:creationId xmlns:a16="http://schemas.microsoft.com/office/drawing/2014/main" id="{D8C395AD-9D44-4F55-A52C-151628A34676}"/>
              </a:ext>
            </a:extLst>
          </p:cNvPr>
          <p:cNvSpPr>
            <a:spLocks noGrp="1"/>
          </p:cNvSpPr>
          <p:nvPr>
            <p:ph type="body" sz="half" idx="2" hasCustomPrompt="1"/>
          </p:nvPr>
        </p:nvSpPr>
        <p:spPr>
          <a:xfrm>
            <a:off x="418529" y="5670430"/>
            <a:ext cx="5520953" cy="919012"/>
          </a:xfrm>
          <a:prstGeom prst="rect">
            <a:avLst/>
          </a:prstGeom>
        </p:spPr>
        <p:txBody>
          <a:bodyPr>
            <a:normAutofit/>
          </a:bodyPr>
          <a:lstStyle>
            <a:lvl1pPr marL="0" indent="0">
              <a:lnSpc>
                <a:spcPct val="100000"/>
              </a:lnSpc>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add caption and image attribution.</a:t>
            </a:r>
          </a:p>
        </p:txBody>
      </p:sp>
      <p:sp>
        <p:nvSpPr>
          <p:cNvPr id="6" name="Picture Placeholder 2">
            <a:extLst>
              <a:ext uri="{FF2B5EF4-FFF2-40B4-BE49-F238E27FC236}">
                <a16:creationId xmlns:a16="http://schemas.microsoft.com/office/drawing/2014/main" id="{D0386FF9-13C3-0441-870E-FABDD21FA5FA}"/>
              </a:ext>
            </a:extLst>
          </p:cNvPr>
          <p:cNvSpPr>
            <a:spLocks noGrp="1"/>
          </p:cNvSpPr>
          <p:nvPr>
            <p:ph type="pic" idx="10"/>
          </p:nvPr>
        </p:nvSpPr>
        <p:spPr>
          <a:xfrm>
            <a:off x="6182218" y="425570"/>
            <a:ext cx="5520952" cy="5060830"/>
          </a:xfrm>
          <a:prstGeom prst="rect">
            <a:avLst/>
          </a:prstGeom>
        </p:spPr>
        <p:txBody>
          <a:bodyPr tIns="72000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AU"/>
          </a:p>
        </p:txBody>
      </p:sp>
      <p:sp>
        <p:nvSpPr>
          <p:cNvPr id="7" name="Text Placeholder 3">
            <a:extLst>
              <a:ext uri="{FF2B5EF4-FFF2-40B4-BE49-F238E27FC236}">
                <a16:creationId xmlns:a16="http://schemas.microsoft.com/office/drawing/2014/main" id="{82797C53-CC8F-0040-94DB-C7F3B2A45A28}"/>
              </a:ext>
            </a:extLst>
          </p:cNvPr>
          <p:cNvSpPr>
            <a:spLocks noGrp="1"/>
          </p:cNvSpPr>
          <p:nvPr>
            <p:ph type="body" sz="half" idx="11" hasCustomPrompt="1"/>
          </p:nvPr>
        </p:nvSpPr>
        <p:spPr>
          <a:xfrm>
            <a:off x="6182218" y="5670430"/>
            <a:ext cx="5520953" cy="919012"/>
          </a:xfrm>
          <a:prstGeom prst="rect">
            <a:avLst/>
          </a:prstGeom>
        </p:spPr>
        <p:txBody>
          <a:bodyPr>
            <a:normAutofit/>
          </a:bodyPr>
          <a:lstStyle>
            <a:lvl1pPr marL="0" indent="0">
              <a:lnSpc>
                <a:spcPct val="100000"/>
              </a:lnSpc>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add caption and image attribution.</a:t>
            </a:r>
          </a:p>
        </p:txBody>
      </p:sp>
    </p:spTree>
    <p:extLst>
      <p:ext uri="{BB962C8B-B14F-4D97-AF65-F5344CB8AC3E}">
        <p14:creationId xmlns:p14="http://schemas.microsoft.com/office/powerpoint/2010/main" val="160424390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WO TEXT BOXES">
    <p:spTree>
      <p:nvGrpSpPr>
        <p:cNvPr id="1" name=""/>
        <p:cNvGrpSpPr/>
        <p:nvPr/>
      </p:nvGrpSpPr>
      <p:grpSpPr>
        <a:xfrm>
          <a:off x="0" y="0"/>
          <a:ext cx="0" cy="0"/>
          <a:chOff x="0" y="0"/>
          <a:chExt cx="0" cy="0"/>
        </a:xfrm>
      </p:grpSpPr>
      <p:sp>
        <p:nvSpPr>
          <p:cNvPr id="7" name="Text Placeholder 3">
            <a:extLst>
              <a:ext uri="{FF2B5EF4-FFF2-40B4-BE49-F238E27FC236}">
                <a16:creationId xmlns:a16="http://schemas.microsoft.com/office/drawing/2014/main" id="{B9BC5470-8A72-4210-B2FC-AAACAD881D45}"/>
              </a:ext>
            </a:extLst>
          </p:cNvPr>
          <p:cNvSpPr>
            <a:spLocks noGrp="1"/>
          </p:cNvSpPr>
          <p:nvPr>
            <p:ph type="body" sz="half" idx="2" hasCustomPrompt="1"/>
          </p:nvPr>
        </p:nvSpPr>
        <p:spPr>
          <a:xfrm>
            <a:off x="418529" y="1381612"/>
            <a:ext cx="5521734" cy="5240795"/>
          </a:xfrm>
          <a:prstGeom prst="rect">
            <a:avLst/>
          </a:prstGeom>
        </p:spPr>
        <p:txBody>
          <a:bodyPr>
            <a:normAutofit/>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lang="en-GB"/>
              <a:t>Click to add text.</a:t>
            </a:r>
          </a:p>
        </p:txBody>
      </p:sp>
      <p:sp>
        <p:nvSpPr>
          <p:cNvPr id="8" name="Text Placeholder 3">
            <a:extLst>
              <a:ext uri="{FF2B5EF4-FFF2-40B4-BE49-F238E27FC236}">
                <a16:creationId xmlns:a16="http://schemas.microsoft.com/office/drawing/2014/main" id="{163823EA-12A7-418D-B935-538277D6632C}"/>
              </a:ext>
            </a:extLst>
          </p:cNvPr>
          <p:cNvSpPr>
            <a:spLocks noGrp="1"/>
          </p:cNvSpPr>
          <p:nvPr>
            <p:ph type="body" sz="half" idx="10" hasCustomPrompt="1"/>
          </p:nvPr>
        </p:nvSpPr>
        <p:spPr>
          <a:xfrm>
            <a:off x="6251739" y="1381612"/>
            <a:ext cx="5521734" cy="5240795"/>
          </a:xfrm>
          <a:prstGeom prst="rect">
            <a:avLst/>
          </a:prstGeom>
        </p:spPr>
        <p:txBody>
          <a:bodyPr>
            <a:normAutofit/>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lang="en-GB"/>
              <a:t>Click to add text.</a:t>
            </a:r>
          </a:p>
        </p:txBody>
      </p:sp>
      <p:sp>
        <p:nvSpPr>
          <p:cNvPr id="9" name="Title 1">
            <a:extLst>
              <a:ext uri="{FF2B5EF4-FFF2-40B4-BE49-F238E27FC236}">
                <a16:creationId xmlns:a16="http://schemas.microsoft.com/office/drawing/2014/main" id="{85AF2645-E725-4712-B9B9-7BED78290A32}"/>
              </a:ext>
            </a:extLst>
          </p:cNvPr>
          <p:cNvSpPr>
            <a:spLocks noGrp="1"/>
          </p:cNvSpPr>
          <p:nvPr>
            <p:ph type="ctrTitle"/>
          </p:nvPr>
        </p:nvSpPr>
        <p:spPr>
          <a:xfrm>
            <a:off x="0" y="0"/>
            <a:ext cx="12192000" cy="1122218"/>
          </a:xfrm>
          <a:prstGeom prst="rect">
            <a:avLst/>
          </a:prstGeom>
          <a:noFill/>
        </p:spPr>
        <p:txBody>
          <a:bodyPr wrap="square" lIns="503998" tIns="72000" rIns="503998" bIns="144000" anchor="b">
            <a:noAutofit/>
          </a:bodyPr>
          <a:lstStyle>
            <a:lvl1pPr marL="0" marR="0" indent="0" algn="l" defTabSz="914400" rtl="0" eaLnBrk="1" fontAlgn="auto" latinLnBrk="0" hangingPunct="1">
              <a:lnSpc>
                <a:spcPct val="90000"/>
              </a:lnSpc>
              <a:spcBef>
                <a:spcPct val="0"/>
              </a:spcBef>
              <a:spcAft>
                <a:spcPts val="0"/>
              </a:spcAft>
              <a:buClrTx/>
              <a:buSzTx/>
              <a:buFontTx/>
              <a:buNone/>
              <a:tabLst/>
              <a:defRPr sz="4400">
                <a:solidFill>
                  <a:schemeClr val="tx1"/>
                </a:solidFill>
              </a:defRPr>
            </a:lvl1pPr>
          </a:lstStyle>
          <a:p>
            <a:endParaRPr lang="en-AU"/>
          </a:p>
        </p:txBody>
      </p:sp>
    </p:spTree>
    <p:extLst>
      <p:ext uri="{BB962C8B-B14F-4D97-AF65-F5344CB8AC3E}">
        <p14:creationId xmlns:p14="http://schemas.microsoft.com/office/powerpoint/2010/main" val="411429600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HREE PICS">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70B6EE8-CE22-49A1-9BC7-327DFB15DBBE}"/>
              </a:ext>
            </a:extLst>
          </p:cNvPr>
          <p:cNvSpPr>
            <a:spLocks noGrp="1"/>
          </p:cNvSpPr>
          <p:nvPr>
            <p:ph type="pic" idx="1"/>
          </p:nvPr>
        </p:nvSpPr>
        <p:spPr>
          <a:xfrm>
            <a:off x="418530" y="425570"/>
            <a:ext cx="3634486" cy="5060830"/>
          </a:xfrm>
          <a:prstGeom prst="rect">
            <a:avLst/>
          </a:prstGeom>
        </p:spPr>
        <p:txBody>
          <a:bodyPr tIns="72000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AU"/>
          </a:p>
        </p:txBody>
      </p:sp>
      <p:sp>
        <p:nvSpPr>
          <p:cNvPr id="4" name="Text Placeholder 3">
            <a:extLst>
              <a:ext uri="{FF2B5EF4-FFF2-40B4-BE49-F238E27FC236}">
                <a16:creationId xmlns:a16="http://schemas.microsoft.com/office/drawing/2014/main" id="{D8C395AD-9D44-4F55-A52C-151628A34676}"/>
              </a:ext>
            </a:extLst>
          </p:cNvPr>
          <p:cNvSpPr>
            <a:spLocks noGrp="1"/>
          </p:cNvSpPr>
          <p:nvPr>
            <p:ph type="body" sz="half" idx="2" hasCustomPrompt="1"/>
          </p:nvPr>
        </p:nvSpPr>
        <p:spPr>
          <a:xfrm>
            <a:off x="418530" y="5670430"/>
            <a:ext cx="3634486" cy="919012"/>
          </a:xfrm>
          <a:prstGeom prst="rect">
            <a:avLst/>
          </a:prstGeom>
        </p:spPr>
        <p:txBody>
          <a:bodyPr>
            <a:normAutofit/>
          </a:bodyPr>
          <a:lstStyle>
            <a:lvl1pPr marL="0" indent="0">
              <a:lnSpc>
                <a:spcPct val="100000"/>
              </a:lnSpc>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add caption and image attribution.</a:t>
            </a:r>
          </a:p>
        </p:txBody>
      </p:sp>
      <p:sp>
        <p:nvSpPr>
          <p:cNvPr id="8" name="Picture Placeholder 2">
            <a:extLst>
              <a:ext uri="{FF2B5EF4-FFF2-40B4-BE49-F238E27FC236}">
                <a16:creationId xmlns:a16="http://schemas.microsoft.com/office/drawing/2014/main" id="{DC45496B-5C10-524F-8DF3-2D66523EB1CB}"/>
              </a:ext>
            </a:extLst>
          </p:cNvPr>
          <p:cNvSpPr>
            <a:spLocks noGrp="1"/>
          </p:cNvSpPr>
          <p:nvPr>
            <p:ph type="pic" idx="12"/>
          </p:nvPr>
        </p:nvSpPr>
        <p:spPr>
          <a:xfrm>
            <a:off x="4243607" y="425570"/>
            <a:ext cx="3634486" cy="5060830"/>
          </a:xfrm>
          <a:prstGeom prst="rect">
            <a:avLst/>
          </a:prstGeom>
        </p:spPr>
        <p:txBody>
          <a:bodyPr tIns="72000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AU"/>
          </a:p>
        </p:txBody>
      </p:sp>
      <p:sp>
        <p:nvSpPr>
          <p:cNvPr id="9" name="Picture Placeholder 2">
            <a:extLst>
              <a:ext uri="{FF2B5EF4-FFF2-40B4-BE49-F238E27FC236}">
                <a16:creationId xmlns:a16="http://schemas.microsoft.com/office/drawing/2014/main" id="{4DC690EA-AF6D-974E-ADDF-92FA92ADFC28}"/>
              </a:ext>
            </a:extLst>
          </p:cNvPr>
          <p:cNvSpPr>
            <a:spLocks noGrp="1"/>
          </p:cNvSpPr>
          <p:nvPr>
            <p:ph type="pic" idx="13"/>
          </p:nvPr>
        </p:nvSpPr>
        <p:spPr>
          <a:xfrm>
            <a:off x="8068685" y="425570"/>
            <a:ext cx="3634486" cy="5060830"/>
          </a:xfrm>
          <a:prstGeom prst="rect">
            <a:avLst/>
          </a:prstGeom>
        </p:spPr>
        <p:txBody>
          <a:bodyPr tIns="72000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AU"/>
          </a:p>
        </p:txBody>
      </p:sp>
      <p:sp>
        <p:nvSpPr>
          <p:cNvPr id="10" name="Text Placeholder 3">
            <a:extLst>
              <a:ext uri="{FF2B5EF4-FFF2-40B4-BE49-F238E27FC236}">
                <a16:creationId xmlns:a16="http://schemas.microsoft.com/office/drawing/2014/main" id="{F30E8EE3-F373-2E48-AFDE-1BE5CE961C83}"/>
              </a:ext>
            </a:extLst>
          </p:cNvPr>
          <p:cNvSpPr>
            <a:spLocks noGrp="1"/>
          </p:cNvSpPr>
          <p:nvPr>
            <p:ph type="body" sz="half" idx="14" hasCustomPrompt="1"/>
          </p:nvPr>
        </p:nvSpPr>
        <p:spPr>
          <a:xfrm>
            <a:off x="4257363" y="5670430"/>
            <a:ext cx="3634486" cy="919012"/>
          </a:xfrm>
          <a:prstGeom prst="rect">
            <a:avLst/>
          </a:prstGeom>
        </p:spPr>
        <p:txBody>
          <a:bodyPr>
            <a:normAutofit/>
          </a:bodyPr>
          <a:lstStyle>
            <a:lvl1pPr marL="0" indent="0">
              <a:lnSpc>
                <a:spcPct val="100000"/>
              </a:lnSpc>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add caption and image attribution.</a:t>
            </a:r>
          </a:p>
        </p:txBody>
      </p:sp>
      <p:sp>
        <p:nvSpPr>
          <p:cNvPr id="11" name="Text Placeholder 3">
            <a:extLst>
              <a:ext uri="{FF2B5EF4-FFF2-40B4-BE49-F238E27FC236}">
                <a16:creationId xmlns:a16="http://schemas.microsoft.com/office/drawing/2014/main" id="{BB8A761D-4B31-FD40-B9B9-BE85F16EFD48}"/>
              </a:ext>
            </a:extLst>
          </p:cNvPr>
          <p:cNvSpPr>
            <a:spLocks noGrp="1"/>
          </p:cNvSpPr>
          <p:nvPr>
            <p:ph type="body" sz="half" idx="15" hasCustomPrompt="1"/>
          </p:nvPr>
        </p:nvSpPr>
        <p:spPr>
          <a:xfrm>
            <a:off x="8068685" y="5670430"/>
            <a:ext cx="3634486" cy="919012"/>
          </a:xfrm>
          <a:prstGeom prst="rect">
            <a:avLst/>
          </a:prstGeom>
        </p:spPr>
        <p:txBody>
          <a:bodyPr>
            <a:normAutofit/>
          </a:bodyPr>
          <a:lstStyle>
            <a:lvl1pPr marL="0" indent="0">
              <a:lnSpc>
                <a:spcPct val="100000"/>
              </a:lnSpc>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add caption and image attribution.</a:t>
            </a:r>
          </a:p>
        </p:txBody>
      </p:sp>
    </p:spTree>
    <p:extLst>
      <p:ext uri="{BB962C8B-B14F-4D97-AF65-F5344CB8AC3E}">
        <p14:creationId xmlns:p14="http://schemas.microsoft.com/office/powerpoint/2010/main" val="94596780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LIGHT PIC FULL PAGE">
    <p:bg>
      <p:bgPr>
        <a:solidFill>
          <a:schemeClr val="bg1"/>
        </a:solidFill>
        <a:effectLst/>
      </p:bgPr>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70B6EE8-CE22-49A1-9BC7-327DFB15DBBE}"/>
              </a:ext>
            </a:extLst>
          </p:cNvPr>
          <p:cNvSpPr>
            <a:spLocks noGrp="1"/>
          </p:cNvSpPr>
          <p:nvPr>
            <p:ph type="pic" idx="1" hasCustomPrompt="1"/>
          </p:nvPr>
        </p:nvSpPr>
        <p:spPr>
          <a:xfrm>
            <a:off x="0" y="0"/>
            <a:ext cx="12192000" cy="6857999"/>
          </a:xfrm>
          <a:prstGeom prst="rect">
            <a:avLst/>
          </a:prstGeom>
        </p:spPr>
        <p:txBody>
          <a:bodyPr tIns="2520000" bIns="46800"/>
          <a:lstStyle>
            <a:lvl1pPr marL="0" indent="0" algn="ctr">
              <a:buNone/>
              <a:defRPr sz="24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 (with lighter tones). </a:t>
            </a:r>
            <a:br>
              <a:rPr lang="en-GB"/>
            </a:br>
            <a:r>
              <a:rPr lang="en-GB"/>
              <a:t>Then right click image and select ‘Send to Back’</a:t>
            </a:r>
            <a:endParaRPr lang="en-AU"/>
          </a:p>
        </p:txBody>
      </p:sp>
      <p:sp>
        <p:nvSpPr>
          <p:cNvPr id="5" name="Text Placeholder 3">
            <a:extLst>
              <a:ext uri="{FF2B5EF4-FFF2-40B4-BE49-F238E27FC236}">
                <a16:creationId xmlns:a16="http://schemas.microsoft.com/office/drawing/2014/main" id="{B0520DC9-2DC7-6C45-86EB-983549C82658}"/>
              </a:ext>
            </a:extLst>
          </p:cNvPr>
          <p:cNvSpPr>
            <a:spLocks noGrp="1"/>
          </p:cNvSpPr>
          <p:nvPr>
            <p:ph type="body" sz="half" idx="2" hasCustomPrompt="1"/>
          </p:nvPr>
        </p:nvSpPr>
        <p:spPr>
          <a:xfrm>
            <a:off x="-1" y="6501204"/>
            <a:ext cx="4030579" cy="356795"/>
          </a:xfrm>
          <a:prstGeom prst="rect">
            <a:avLst/>
          </a:prstGeom>
          <a:solidFill>
            <a:schemeClr val="bg1">
              <a:alpha val="50000"/>
            </a:schemeClr>
          </a:solidFill>
        </p:spPr>
        <p:txBody>
          <a:bodyPr wrap="square" lIns="180000" tIns="125999" rIns="180000" bIns="125999" anchor="b" anchorCtr="0">
            <a:spAutoFit/>
          </a:bodyPr>
          <a:lstStyle>
            <a:lvl1pPr marL="0" indent="0">
              <a:lnSpc>
                <a:spcPct val="95000"/>
              </a:lnSpc>
              <a:buNone/>
              <a:defRPr lang="en-AU" sz="700" b="0" i="0" u="none" strike="noStrike" smtClean="0">
                <a:effectLst/>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Add image attribution.</a:t>
            </a:r>
          </a:p>
        </p:txBody>
      </p:sp>
    </p:spTree>
    <p:extLst>
      <p:ext uri="{BB962C8B-B14F-4D97-AF65-F5344CB8AC3E}">
        <p14:creationId xmlns:p14="http://schemas.microsoft.com/office/powerpoint/2010/main" val="47796709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DARK PIC FULL">
    <p:bg>
      <p:bgPr>
        <a:solidFill>
          <a:schemeClr val="tx2"/>
        </a:solidFill>
        <a:effectLst/>
      </p:bgPr>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70B6EE8-CE22-49A1-9BC7-327DFB15DBBE}"/>
              </a:ext>
            </a:extLst>
          </p:cNvPr>
          <p:cNvSpPr>
            <a:spLocks noGrp="1"/>
          </p:cNvSpPr>
          <p:nvPr>
            <p:ph type="pic" idx="1" hasCustomPrompt="1"/>
          </p:nvPr>
        </p:nvSpPr>
        <p:spPr>
          <a:xfrm>
            <a:off x="0" y="0"/>
            <a:ext cx="12192000" cy="6857999"/>
          </a:xfrm>
          <a:prstGeom prst="rect">
            <a:avLst/>
          </a:prstGeom>
        </p:spPr>
        <p:txBody>
          <a:bodyPr tIns="2520000" bIns="46800"/>
          <a:lstStyle>
            <a:lvl1pPr marL="0" indent="0" algn="ctr">
              <a:buNone/>
              <a:defRPr sz="24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 (with lighter tones). </a:t>
            </a:r>
            <a:br>
              <a:rPr lang="en-GB"/>
            </a:br>
            <a:r>
              <a:rPr lang="en-GB"/>
              <a:t>Then right click image and select ‘Send to Back’</a:t>
            </a:r>
            <a:endParaRPr lang="en-AU"/>
          </a:p>
        </p:txBody>
      </p:sp>
      <p:sp>
        <p:nvSpPr>
          <p:cNvPr id="5" name="Text Placeholder 3">
            <a:extLst>
              <a:ext uri="{FF2B5EF4-FFF2-40B4-BE49-F238E27FC236}">
                <a16:creationId xmlns:a16="http://schemas.microsoft.com/office/drawing/2014/main" id="{B0520DC9-2DC7-6C45-86EB-983549C82658}"/>
              </a:ext>
            </a:extLst>
          </p:cNvPr>
          <p:cNvSpPr>
            <a:spLocks noGrp="1"/>
          </p:cNvSpPr>
          <p:nvPr>
            <p:ph type="body" sz="half" idx="2" hasCustomPrompt="1"/>
          </p:nvPr>
        </p:nvSpPr>
        <p:spPr>
          <a:xfrm>
            <a:off x="-1" y="6501204"/>
            <a:ext cx="4030579" cy="356795"/>
          </a:xfrm>
          <a:prstGeom prst="rect">
            <a:avLst/>
          </a:prstGeom>
          <a:solidFill>
            <a:schemeClr val="tx2">
              <a:alpha val="50000"/>
            </a:schemeClr>
          </a:solidFill>
        </p:spPr>
        <p:txBody>
          <a:bodyPr wrap="square" lIns="180000" tIns="125999" rIns="180000" bIns="125999" anchor="b" anchorCtr="0">
            <a:spAutoFit/>
          </a:bodyPr>
          <a:lstStyle>
            <a:lvl1pPr marL="0" indent="0">
              <a:lnSpc>
                <a:spcPct val="95000"/>
              </a:lnSpc>
              <a:buNone/>
              <a:defRPr lang="en-AU" sz="700" b="0" i="0" u="none" strike="noStrike" smtClean="0">
                <a:solidFill>
                  <a:schemeClr val="bg1"/>
                </a:solidFill>
                <a:effectLst/>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Add image attribution.</a:t>
            </a:r>
          </a:p>
        </p:txBody>
      </p:sp>
    </p:spTree>
    <p:extLst>
      <p:ext uri="{BB962C8B-B14F-4D97-AF65-F5344CB8AC3E}">
        <p14:creationId xmlns:p14="http://schemas.microsoft.com/office/powerpoint/2010/main" val="195479789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PIC WITH QUOTE">
    <p:bg>
      <p:bgPr>
        <a:solidFill>
          <a:schemeClr val="bg1"/>
        </a:solidFill>
        <a:effectLst/>
      </p:bgPr>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70B6EE8-CE22-49A1-9BC7-327DFB15DBBE}"/>
              </a:ext>
            </a:extLst>
          </p:cNvPr>
          <p:cNvSpPr>
            <a:spLocks noGrp="1"/>
          </p:cNvSpPr>
          <p:nvPr>
            <p:ph type="pic" idx="1" hasCustomPrompt="1"/>
          </p:nvPr>
        </p:nvSpPr>
        <p:spPr>
          <a:xfrm>
            <a:off x="0" y="1"/>
            <a:ext cx="12192000" cy="6869112"/>
          </a:xfrm>
          <a:prstGeom prst="rect">
            <a:avLst/>
          </a:prstGeom>
        </p:spPr>
        <p:txBody>
          <a:bodyPr tIns="2160000" bIns="46800"/>
          <a:lstStyle>
            <a:lvl1pPr marL="0" indent="0" algn="ctr">
              <a:buNone/>
              <a:defRPr sz="20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br>
              <a:rPr lang="en-GB"/>
            </a:br>
            <a:r>
              <a:rPr lang="en-GB"/>
              <a:t>Then right click image and </a:t>
            </a:r>
            <a:br>
              <a:rPr lang="en-GB"/>
            </a:br>
            <a:r>
              <a:rPr lang="en-GB"/>
              <a:t>select ‘Send to Back’</a:t>
            </a:r>
            <a:endParaRPr lang="en-AU"/>
          </a:p>
        </p:txBody>
      </p:sp>
      <p:sp>
        <p:nvSpPr>
          <p:cNvPr id="9" name="Text Placeholder 8">
            <a:extLst>
              <a:ext uri="{FF2B5EF4-FFF2-40B4-BE49-F238E27FC236}">
                <a16:creationId xmlns:a16="http://schemas.microsoft.com/office/drawing/2014/main" id="{591D2DE6-A78F-9040-95A3-D11FC644B634}"/>
              </a:ext>
            </a:extLst>
          </p:cNvPr>
          <p:cNvSpPr>
            <a:spLocks noGrp="1"/>
          </p:cNvSpPr>
          <p:nvPr>
            <p:ph type="body" sz="quarter" idx="12" hasCustomPrompt="1"/>
          </p:nvPr>
        </p:nvSpPr>
        <p:spPr>
          <a:xfrm>
            <a:off x="8193974" y="0"/>
            <a:ext cx="3998026" cy="6869113"/>
          </a:xfrm>
          <a:prstGeom prst="rect">
            <a:avLst/>
          </a:prstGeom>
          <a:solidFill>
            <a:schemeClr val="tx1"/>
          </a:solidFill>
        </p:spPr>
        <p:txBody>
          <a:bodyPr lIns="306000" tIns="540000" rIns="306000" bIns="540000"/>
          <a:lstStyle>
            <a:lvl1pPr>
              <a:lnSpc>
                <a:spcPct val="95000"/>
              </a:lnSpc>
              <a:defRPr sz="2750">
                <a:solidFill>
                  <a:schemeClr val="bg1"/>
                </a:solidFill>
              </a:defRPr>
            </a:lvl1pPr>
          </a:lstStyle>
          <a:p>
            <a:pPr lvl="0"/>
            <a:r>
              <a:rPr lang="en-GB"/>
              <a:t>“This text box can be used to insert a quote or short block of text. This box can be resized, repositioned, or deleted if not used. Tip: Right click on image and select ‘Crop’ to reposition image.”  </a:t>
            </a:r>
          </a:p>
        </p:txBody>
      </p:sp>
      <p:sp>
        <p:nvSpPr>
          <p:cNvPr id="5" name="Text Placeholder 3">
            <a:extLst>
              <a:ext uri="{FF2B5EF4-FFF2-40B4-BE49-F238E27FC236}">
                <a16:creationId xmlns:a16="http://schemas.microsoft.com/office/drawing/2014/main" id="{B0520DC9-2DC7-6C45-86EB-983549C82658}"/>
              </a:ext>
            </a:extLst>
          </p:cNvPr>
          <p:cNvSpPr>
            <a:spLocks noGrp="1"/>
          </p:cNvSpPr>
          <p:nvPr>
            <p:ph type="body" sz="half" idx="2" hasCustomPrompt="1"/>
          </p:nvPr>
        </p:nvSpPr>
        <p:spPr>
          <a:xfrm>
            <a:off x="8193972" y="6355797"/>
            <a:ext cx="3998028" cy="502202"/>
          </a:xfrm>
          <a:prstGeom prst="rect">
            <a:avLst/>
          </a:prstGeom>
          <a:noFill/>
        </p:spPr>
        <p:txBody>
          <a:bodyPr wrap="square" lIns="306000" tIns="125999" rIns="306000" bIns="270000" anchor="b" anchorCtr="0">
            <a:spAutoFit/>
          </a:bodyPr>
          <a:lstStyle>
            <a:lvl1pPr marL="0" indent="0">
              <a:lnSpc>
                <a:spcPct val="95000"/>
              </a:lnSpc>
              <a:buNone/>
              <a:defRPr lang="en-AU" sz="700" b="0" i="0" u="none" strike="noStrike" smtClean="0">
                <a:solidFill>
                  <a:schemeClr val="bg1"/>
                </a:solidFill>
                <a:effectLst/>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Add image attribution</a:t>
            </a:r>
          </a:p>
        </p:txBody>
      </p:sp>
      <p:sp>
        <p:nvSpPr>
          <p:cNvPr id="11" name="Text Placeholder 10">
            <a:extLst>
              <a:ext uri="{FF2B5EF4-FFF2-40B4-BE49-F238E27FC236}">
                <a16:creationId xmlns:a16="http://schemas.microsoft.com/office/drawing/2014/main" id="{D2B14033-646A-5644-8236-A37AE4D3907A}"/>
              </a:ext>
            </a:extLst>
          </p:cNvPr>
          <p:cNvSpPr>
            <a:spLocks noGrp="1"/>
          </p:cNvSpPr>
          <p:nvPr>
            <p:ph type="body" sz="quarter" idx="13" hasCustomPrompt="1"/>
          </p:nvPr>
        </p:nvSpPr>
        <p:spPr>
          <a:xfrm>
            <a:off x="8194675" y="5269732"/>
            <a:ext cx="3997325" cy="502202"/>
          </a:xfrm>
          <a:prstGeom prst="rect">
            <a:avLst/>
          </a:prstGeom>
        </p:spPr>
        <p:txBody>
          <a:bodyPr lIns="306000" tIns="90000" rIns="306000" bIns="90000"/>
          <a:lstStyle>
            <a:lvl1pPr marL="0" marR="0" indent="0" algn="l" defTabSz="914400" rtl="0" eaLnBrk="1" fontAlgn="auto" latinLnBrk="0" hangingPunct="1">
              <a:lnSpc>
                <a:spcPct val="100000"/>
              </a:lnSpc>
              <a:spcBef>
                <a:spcPts val="0"/>
              </a:spcBef>
              <a:spcAft>
                <a:spcPts val="0"/>
              </a:spcAft>
              <a:buClrTx/>
              <a:buSzTx/>
              <a:buFontTx/>
              <a:buNone/>
              <a:tabLst/>
              <a:defRPr sz="1700" b="1">
                <a:solidFill>
                  <a:schemeClr val="bg1"/>
                </a:solidFill>
              </a:defRPr>
            </a:lvl1pPr>
          </a:lstStyle>
          <a:p>
            <a:pPr lvl="0"/>
            <a:r>
              <a:rPr lang="en-GB"/>
              <a:t>Add Author’s Name</a:t>
            </a:r>
          </a:p>
        </p:txBody>
      </p:sp>
    </p:spTree>
    <p:extLst>
      <p:ext uri="{BB962C8B-B14F-4D97-AF65-F5344CB8AC3E}">
        <p14:creationId xmlns:p14="http://schemas.microsoft.com/office/powerpoint/2010/main" val="75140523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2"/>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974802794"/>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tx1"/>
          </a:solidFill>
        </p:spPr>
        <p:txBody>
          <a:bodyPr wrap="square" lIns="503998" tIns="72000" rIns="503998" bIns="144000" anchor="b">
            <a:noAutofit/>
          </a:bodyPr>
          <a:lstStyle>
            <a:lvl1pPr algn="l">
              <a:defRPr sz="44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add text</a:t>
            </a:r>
            <a:endParaRPr lang="en-AU"/>
          </a:p>
        </p:txBody>
      </p:sp>
    </p:spTree>
    <p:extLst>
      <p:ext uri="{BB962C8B-B14F-4D97-AF65-F5344CB8AC3E}">
        <p14:creationId xmlns:p14="http://schemas.microsoft.com/office/powerpoint/2010/main" val="1055702015"/>
      </p:ext>
    </p:extLst>
  </p:cSld>
  <p:clrMapOvr>
    <a:masterClrMapping/>
  </p:clrMapOvr>
  <p:extLst>
    <p:ext uri="{DCECCB84-F9BA-43D5-87BE-67443E8EF086}">
      <p15:sldGuideLst xmlns:p15="http://schemas.microsoft.com/office/powerpoint/2012/main">
        <p15:guide id="1" pos="7355">
          <p15:clr>
            <a:srgbClr val="FBAE40"/>
          </p15:clr>
        </p15:guide>
        <p15:guide id="2" orient="horz" pos="822">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cSld name="5_Title slide banner GREY">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9C7ABB-F987-4E02-8862-D2BFF5C8177C}"/>
              </a:ext>
            </a:extLst>
          </p:cNvPr>
          <p:cNvSpPr/>
          <p:nvPr/>
        </p:nvSpPr>
        <p:spPr>
          <a:xfrm>
            <a:off x="0" y="1"/>
            <a:ext cx="12192000" cy="1344706"/>
          </a:xfrm>
          <a:prstGeom prst="rect">
            <a:avLst/>
          </a:prstGeom>
          <a:solidFill>
            <a:srgbClr val="EBEB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5" name="Rectangle 4">
            <a:extLst>
              <a:ext uri="{FF2B5EF4-FFF2-40B4-BE49-F238E27FC236}">
                <a16:creationId xmlns:a16="http://schemas.microsoft.com/office/drawing/2014/main" id="{8F65FB03-0202-46EF-A9C9-465E8284D90E}"/>
              </a:ext>
            </a:extLst>
          </p:cNvPr>
          <p:cNvSpPr/>
          <p:nvPr/>
        </p:nvSpPr>
        <p:spPr>
          <a:xfrm>
            <a:off x="0" y="1461247"/>
            <a:ext cx="12192000" cy="53967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3" name="Title 1">
            <a:extLst>
              <a:ext uri="{FF2B5EF4-FFF2-40B4-BE49-F238E27FC236}">
                <a16:creationId xmlns:a16="http://schemas.microsoft.com/office/drawing/2014/main" id="{233FE70A-AAC3-4805-86F6-4AB6E71872E8}"/>
              </a:ext>
            </a:extLst>
          </p:cNvPr>
          <p:cNvSpPr>
            <a:spLocks noGrp="1"/>
          </p:cNvSpPr>
          <p:nvPr>
            <p:ph type="ctrTitle" hasCustomPrompt="1"/>
          </p:nvPr>
        </p:nvSpPr>
        <p:spPr>
          <a:xfrm>
            <a:off x="514670" y="260615"/>
            <a:ext cx="11695260" cy="1047270"/>
          </a:xfrm>
          <a:prstGeom prst="rect">
            <a:avLst/>
          </a:prstGeom>
        </p:spPr>
        <p:txBody>
          <a:bodyPr anchor="b"/>
          <a:lstStyle>
            <a:lvl1pPr algn="l">
              <a:defRPr sz="5400" b="1">
                <a:solidFill>
                  <a:srgbClr val="054166"/>
                </a:solidFill>
                <a:latin typeface="Raleway ExtraBold" panose="020B0903030101060003" pitchFamily="34" charset="0"/>
                <a:ea typeface="Tahoma" panose="020B0604030504040204" pitchFamily="34" charset="0"/>
                <a:cs typeface="Tahoma" panose="020B0604030504040204" pitchFamily="34" charset="0"/>
              </a:defRPr>
            </a:lvl1pPr>
          </a:lstStyle>
          <a:p>
            <a:r>
              <a:rPr lang="en-US"/>
              <a:t>Click to edit title style</a:t>
            </a:r>
            <a:endParaRPr lang="en-AU"/>
          </a:p>
        </p:txBody>
      </p:sp>
      <p:sp>
        <p:nvSpPr>
          <p:cNvPr id="4" name="Subtitle 2">
            <a:extLst>
              <a:ext uri="{FF2B5EF4-FFF2-40B4-BE49-F238E27FC236}">
                <a16:creationId xmlns:a16="http://schemas.microsoft.com/office/drawing/2014/main" id="{445F7843-E903-43D8-97E5-DD181AAF961E}"/>
              </a:ext>
            </a:extLst>
          </p:cNvPr>
          <p:cNvSpPr>
            <a:spLocks noGrp="1"/>
          </p:cNvSpPr>
          <p:nvPr>
            <p:ph type="subTitle" idx="1"/>
          </p:nvPr>
        </p:nvSpPr>
        <p:spPr>
          <a:xfrm>
            <a:off x="545805" y="1702970"/>
            <a:ext cx="8655345" cy="1260426"/>
          </a:xfrm>
          <a:prstGeom prst="rect">
            <a:avLst/>
          </a:prstGeom>
        </p:spPr>
        <p:txBody>
          <a:bodyPr/>
          <a:lstStyle>
            <a:lvl1pPr marL="0" indent="0" algn="l">
              <a:buNone/>
              <a:defRPr sz="2000">
                <a:solidFill>
                  <a:srgbClr val="054166"/>
                </a:solidFill>
                <a:latin typeface="Raleway "/>
                <a:ea typeface="Tahoma" panose="020B0604030504040204" pitchFamily="34" charset="0"/>
                <a:cs typeface="Tahoma" panose="020B060403050404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8" name="Rectangle 7">
            <a:extLst>
              <a:ext uri="{FF2B5EF4-FFF2-40B4-BE49-F238E27FC236}">
                <a16:creationId xmlns:a16="http://schemas.microsoft.com/office/drawing/2014/main" id="{FDC282BF-27E8-496C-B147-6B56DBD6742B}"/>
              </a:ext>
            </a:extLst>
          </p:cNvPr>
          <p:cNvSpPr/>
          <p:nvPr/>
        </p:nvSpPr>
        <p:spPr>
          <a:xfrm>
            <a:off x="0" y="6113929"/>
            <a:ext cx="12192000" cy="764704"/>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12" name="Rectangle 11">
            <a:extLst>
              <a:ext uri="{FF2B5EF4-FFF2-40B4-BE49-F238E27FC236}">
                <a16:creationId xmlns:a16="http://schemas.microsoft.com/office/drawing/2014/main" id="{DA65CFB9-F94E-4A49-AA8A-B5806B6BECFD}"/>
              </a:ext>
            </a:extLst>
          </p:cNvPr>
          <p:cNvSpPr/>
          <p:nvPr/>
        </p:nvSpPr>
        <p:spPr>
          <a:xfrm>
            <a:off x="0" y="1347320"/>
            <a:ext cx="12192000" cy="125880"/>
          </a:xfrm>
          <a:prstGeom prst="rect">
            <a:avLst/>
          </a:prstGeom>
          <a:solidFill>
            <a:srgbClr val="4FC6E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pic>
        <p:nvPicPr>
          <p:cNvPr id="13" name="Graphic 12">
            <a:extLst>
              <a:ext uri="{FF2B5EF4-FFF2-40B4-BE49-F238E27FC236}">
                <a16:creationId xmlns:a16="http://schemas.microsoft.com/office/drawing/2014/main" id="{BA00E4D5-8928-48A9-BA74-0B899D33811A}"/>
              </a:ext>
            </a:extLst>
          </p:cNvPr>
          <p:cNvPicPr>
            <a:picLocks noChangeAspect="1"/>
          </p:cNvPicPr>
          <p:nvPr/>
        </p:nvPicPr>
        <p:blipFill rotWithShape="1">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l="21415" t="41579" b="9199"/>
          <a:stretch/>
        </p:blipFill>
        <p:spPr>
          <a:xfrm>
            <a:off x="545805" y="6170683"/>
            <a:ext cx="5931397" cy="547250"/>
          </a:xfrm>
          <a:prstGeom prst="rect">
            <a:avLst/>
          </a:prstGeom>
        </p:spPr>
      </p:pic>
    </p:spTree>
    <p:extLst>
      <p:ext uri="{BB962C8B-B14F-4D97-AF65-F5344CB8AC3E}">
        <p14:creationId xmlns:p14="http://schemas.microsoft.com/office/powerpoint/2010/main" val="19344446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FRONT">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51918" y="2013790"/>
            <a:ext cx="11655739" cy="2017515"/>
          </a:xfrm>
          <a:prstGeom prst="rect">
            <a:avLst/>
          </a:prstGeom>
          <a:noFill/>
        </p:spPr>
        <p:txBody>
          <a:bodyPr wrap="square" lIns="503998" tIns="72000" rIns="503998" bIns="144000" anchor="b">
            <a:noAutofit/>
          </a:bodyPr>
          <a:lstStyle>
            <a:lvl1pPr algn="l">
              <a:defRPr sz="40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60248" y="4031306"/>
            <a:ext cx="10904509" cy="2352322"/>
          </a:xfrm>
        </p:spPr>
        <p:txBody>
          <a:bodyPr>
            <a:noAutofit/>
          </a:bodyPr>
          <a:lstStyle>
            <a:lvl1pPr marL="0" indent="0" algn="l">
              <a:lnSpc>
                <a:spcPct val="100000"/>
              </a:lnSpc>
              <a:spcBef>
                <a:spcPts val="600"/>
              </a:spcBef>
              <a:buNone/>
              <a:defRPr sz="2400" b="1">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3" name="Graphic 12">
            <a:extLst>
              <a:ext uri="{FF2B5EF4-FFF2-40B4-BE49-F238E27FC236}">
                <a16:creationId xmlns:a16="http://schemas.microsoft.com/office/drawing/2014/main" id="{5318D594-CB0F-AC41-84C1-C7A0E2B7C87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63EE5CCB-BE33-6447-FBC3-438A99EF773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84343" y="509761"/>
            <a:ext cx="2654811" cy="1387494"/>
          </a:xfrm>
          <a:prstGeom prst="rect">
            <a:avLst/>
          </a:prstGeom>
        </p:spPr>
      </p:pic>
    </p:spTree>
    <p:extLst>
      <p:ext uri="{BB962C8B-B14F-4D97-AF65-F5344CB8AC3E}">
        <p14:creationId xmlns:p14="http://schemas.microsoft.com/office/powerpoint/2010/main" val="781105920"/>
      </p:ext>
    </p:extLst>
  </p:cSld>
  <p:clrMapOvr>
    <a:masterClrMapping/>
  </p:clrMapOvr>
  <p:extLst>
    <p:ext uri="{DCECCB84-F9BA-43D5-87BE-67443E8EF086}">
      <p15:sldGuideLst xmlns:p15="http://schemas.microsoft.com/office/powerpoint/2012/main">
        <p15:guide id="1" pos="7355">
          <p15:clr>
            <a:srgbClr val="FBAE40"/>
          </p15:clr>
        </p15:guide>
        <p15:guide id="2" orient="horz" pos="1616">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SECTION DIVIDER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2"/>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8" name="Graphic 7">
            <a:extLst>
              <a:ext uri="{FF2B5EF4-FFF2-40B4-BE49-F238E27FC236}">
                <a16:creationId xmlns:a16="http://schemas.microsoft.com/office/drawing/2014/main" id="{C7916E78-169F-004A-8B18-C6E141D80AB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0D36DDDD-1BE9-B1FF-85F3-BA10AC8A26C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56477306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SECTION DIVIDER 2">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7E2ED523-843F-81D9-B160-31E37C660974}"/>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4032970487"/>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SECTION DIVIDER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2"/>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10" name="Graphic 9">
            <a:extLst>
              <a:ext uri="{FF2B5EF4-FFF2-40B4-BE49-F238E27FC236}">
                <a16:creationId xmlns:a16="http://schemas.microsoft.com/office/drawing/2014/main" id="{356161B0-6A05-D144-83DC-5407D9FC6AFC}"/>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484343" y="6500164"/>
            <a:ext cx="4978400" cy="241300"/>
          </a:xfrm>
          <a:prstGeom prst="rect">
            <a:avLst/>
          </a:prstGeom>
        </p:spPr>
      </p:pic>
      <p:pic>
        <p:nvPicPr>
          <p:cNvPr id="3" name="Picture 2" descr="Text&#10;&#10;Description automatically generated with medium confidence">
            <a:extLst>
              <a:ext uri="{FF2B5EF4-FFF2-40B4-BE49-F238E27FC236}">
                <a16:creationId xmlns:a16="http://schemas.microsoft.com/office/drawing/2014/main" id="{5DA19BAC-7A1A-1594-BE85-AEAFBB7AA7FE}"/>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1542132576"/>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CONTENT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2"/>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93244908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CONTENT 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2"/>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411897483"/>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CONTENT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2"/>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3562362603"/>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2"/>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608155935"/>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2"/>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3661778419"/>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CONTENT 6">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2"/>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062966087"/>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BACK">
    <p:bg>
      <p:bgPr>
        <a:solidFill>
          <a:schemeClr val="tx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FB7005-9114-40FC-9128-83A248F37127}"/>
              </a:ext>
            </a:extLst>
          </p:cNvPr>
          <p:cNvSpPr>
            <a:spLocks noGrp="1"/>
          </p:cNvSpPr>
          <p:nvPr>
            <p:ph type="subTitle" idx="1" hasCustomPrompt="1"/>
          </p:nvPr>
        </p:nvSpPr>
        <p:spPr>
          <a:xfrm>
            <a:off x="515938" y="1688630"/>
            <a:ext cx="11160125" cy="1740370"/>
          </a:xfrm>
        </p:spPr>
        <p:txBody>
          <a:bodyPr anchor="b" anchorCtr="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For more information</a:t>
            </a:r>
            <a:br>
              <a:rPr lang="en-AU"/>
            </a:br>
            <a:r>
              <a:rPr lang="en-AU"/>
              <a:t>[Insert section name e.g. Learning and Teaching Services]</a:t>
            </a:r>
          </a:p>
        </p:txBody>
      </p:sp>
      <p:pic>
        <p:nvPicPr>
          <p:cNvPr id="5" name="Picture 4" descr="A picture containing drawing&#10;&#10;Description automatically generated">
            <a:extLst>
              <a:ext uri="{FF2B5EF4-FFF2-40B4-BE49-F238E27FC236}">
                <a16:creationId xmlns:a16="http://schemas.microsoft.com/office/drawing/2014/main" id="{0682D623-ED4B-41CD-B746-767AF78B35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886895" y="4565521"/>
            <a:ext cx="2360768" cy="1026934"/>
          </a:xfrm>
          <a:prstGeom prst="rect">
            <a:avLst/>
          </a:prstGeom>
        </p:spPr>
      </p:pic>
      <p:sp>
        <p:nvSpPr>
          <p:cNvPr id="12" name="TextBox 11">
            <a:extLst>
              <a:ext uri="{FF2B5EF4-FFF2-40B4-BE49-F238E27FC236}">
                <a16:creationId xmlns:a16="http://schemas.microsoft.com/office/drawing/2014/main" id="{DB0D9D82-AD26-4D25-A075-804C683FE8D0}"/>
              </a:ext>
            </a:extLst>
          </p:cNvPr>
          <p:cNvSpPr txBox="1"/>
          <p:nvPr userDrawn="1"/>
        </p:nvSpPr>
        <p:spPr>
          <a:xfrm>
            <a:off x="0" y="5817890"/>
            <a:ext cx="12191999" cy="380826"/>
          </a:xfrm>
          <a:prstGeom prst="rect">
            <a:avLst/>
          </a:prstGeom>
          <a:noFill/>
        </p:spPr>
        <p:txBody>
          <a:bodyPr wrap="square" rtlCol="0">
            <a:spAutoFit/>
          </a:bodyPr>
          <a:lstStyle/>
          <a:p>
            <a:pPr algn="ctr"/>
            <a:r>
              <a:rPr lang="en-US" b="1">
                <a:solidFill>
                  <a:schemeClr val="bg1"/>
                </a:solidFill>
                <a:latin typeface="Tahoma" panose="020B0604030504040204" pitchFamily="34" charset="0"/>
                <a:ea typeface="Tahoma" panose="020B0604030504040204" pitchFamily="34" charset="0"/>
                <a:cs typeface="Tahoma" panose="020B0604030504040204" pitchFamily="34" charset="0"/>
              </a:rPr>
              <a:t>www.bne.catholic.edu.au</a:t>
            </a:r>
            <a:endParaRPr lang="en-AU" b="1">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526966249"/>
      </p:ext>
    </p:extLst>
  </p:cSld>
  <p:clrMapOvr>
    <a:masterClrMapping/>
  </p:clrMapOvr>
  <p:extLst>
    <p:ext uri="{DCECCB84-F9BA-43D5-87BE-67443E8EF086}">
      <p15:sldGuideLst xmlns:p15="http://schemas.microsoft.com/office/powerpoint/2012/main">
        <p15:guide id="1" pos="7355" userDrawn="1">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3/8/2026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9314672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1_FRONT">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51918" y="2013790"/>
            <a:ext cx="11655739" cy="2017515"/>
          </a:xfrm>
          <a:prstGeom prst="rect">
            <a:avLst/>
          </a:prstGeom>
          <a:noFill/>
        </p:spPr>
        <p:txBody>
          <a:bodyPr wrap="square" lIns="503998" tIns="72000" rIns="503998" bIns="144000" anchor="b">
            <a:noAutofit/>
          </a:bodyPr>
          <a:lstStyle>
            <a:lvl1pPr algn="l">
              <a:defRPr sz="40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60248" y="4031306"/>
            <a:ext cx="10904509" cy="2352322"/>
          </a:xfrm>
        </p:spPr>
        <p:txBody>
          <a:bodyPr>
            <a:noAutofit/>
          </a:bodyPr>
          <a:lstStyle>
            <a:lvl1pPr marL="0" indent="0" algn="l">
              <a:lnSpc>
                <a:spcPct val="100000"/>
              </a:lnSpc>
              <a:spcBef>
                <a:spcPts val="600"/>
              </a:spcBef>
              <a:buNone/>
              <a:defRPr sz="2400" b="1">
                <a:solidFill>
                  <a:schemeClr val="accent3"/>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3" name="Graphic 12">
            <a:extLst>
              <a:ext uri="{FF2B5EF4-FFF2-40B4-BE49-F238E27FC236}">
                <a16:creationId xmlns:a16="http://schemas.microsoft.com/office/drawing/2014/main" id="{5318D594-CB0F-AC41-84C1-C7A0E2B7C87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63EE5CCB-BE33-6447-FBC3-438A99EF773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84343" y="509761"/>
            <a:ext cx="2654811" cy="1387494"/>
          </a:xfrm>
          <a:prstGeom prst="rect">
            <a:avLst/>
          </a:prstGeom>
        </p:spPr>
      </p:pic>
    </p:spTree>
    <p:extLst>
      <p:ext uri="{BB962C8B-B14F-4D97-AF65-F5344CB8AC3E}">
        <p14:creationId xmlns:p14="http://schemas.microsoft.com/office/powerpoint/2010/main" val="3019093951"/>
      </p:ext>
    </p:extLst>
  </p:cSld>
  <p:clrMapOvr>
    <a:masterClrMapping/>
  </p:clrMapOvr>
  <p:extLst>
    <p:ext uri="{DCECCB84-F9BA-43D5-87BE-67443E8EF086}">
      <p15:sldGuideLst xmlns:p15="http://schemas.microsoft.com/office/powerpoint/2012/main">
        <p15:guide id="1" pos="7355">
          <p15:clr>
            <a:srgbClr val="FBAE40"/>
          </p15:clr>
        </p15:guide>
        <p15:guide id="2" orient="horz" pos="1616">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SECTION DIVIDER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3"/>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8" name="Graphic 7">
            <a:extLst>
              <a:ext uri="{FF2B5EF4-FFF2-40B4-BE49-F238E27FC236}">
                <a16:creationId xmlns:a16="http://schemas.microsoft.com/office/drawing/2014/main" id="{C7916E78-169F-004A-8B18-C6E141D80AB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D03C4229-79CF-61CF-443E-CF493FD04CCC}"/>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1349948139"/>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SECTION DIVIDER 2">
    <p:bg>
      <p:bgPr>
        <a:solidFill>
          <a:schemeClr val="accent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BCE0C2E6-C2A5-8CE3-2A42-BB5EBB68A02D}"/>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3688431783"/>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SECTION DIVIDER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3"/>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10" name="Graphic 9">
            <a:extLst>
              <a:ext uri="{FF2B5EF4-FFF2-40B4-BE49-F238E27FC236}">
                <a16:creationId xmlns:a16="http://schemas.microsoft.com/office/drawing/2014/main" id="{356161B0-6A05-D144-83DC-5407D9FC6AFC}"/>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484343" y="6500164"/>
            <a:ext cx="4978400" cy="241300"/>
          </a:xfrm>
          <a:prstGeom prst="rect">
            <a:avLst/>
          </a:prstGeom>
        </p:spPr>
      </p:pic>
      <p:pic>
        <p:nvPicPr>
          <p:cNvPr id="3" name="Picture 2" descr="Text&#10;&#10;Description automatically generated with medium confidence">
            <a:extLst>
              <a:ext uri="{FF2B5EF4-FFF2-40B4-BE49-F238E27FC236}">
                <a16:creationId xmlns:a16="http://schemas.microsoft.com/office/drawing/2014/main" id="{C6E18FB3-B32F-D3D8-F0C6-DA63AD19A489}"/>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49205889"/>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CONTENT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3"/>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142551308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CONTENT 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3"/>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30414374"/>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CONTENT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3"/>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66033546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3"/>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626095266"/>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3"/>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925539754"/>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CONTENT 6">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3"/>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4011096695"/>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BACK">
    <p:bg>
      <p:bgPr>
        <a:solidFill>
          <a:schemeClr val="tx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FB7005-9114-40FC-9128-83A248F37127}"/>
              </a:ext>
            </a:extLst>
          </p:cNvPr>
          <p:cNvSpPr>
            <a:spLocks noGrp="1"/>
          </p:cNvSpPr>
          <p:nvPr>
            <p:ph type="subTitle" idx="1" hasCustomPrompt="1"/>
          </p:nvPr>
        </p:nvSpPr>
        <p:spPr>
          <a:xfrm>
            <a:off x="515938" y="1688630"/>
            <a:ext cx="11160125" cy="1740370"/>
          </a:xfrm>
        </p:spPr>
        <p:txBody>
          <a:bodyPr anchor="b" anchorCtr="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For more information</a:t>
            </a:r>
            <a:br>
              <a:rPr lang="en-AU"/>
            </a:br>
            <a:r>
              <a:rPr lang="en-AU"/>
              <a:t>[Insert section name e.g. Learning and Teaching Services]</a:t>
            </a:r>
          </a:p>
        </p:txBody>
      </p:sp>
      <p:pic>
        <p:nvPicPr>
          <p:cNvPr id="5" name="Picture 4" descr="A picture containing drawing&#10;&#10;Description automatically generated">
            <a:extLst>
              <a:ext uri="{FF2B5EF4-FFF2-40B4-BE49-F238E27FC236}">
                <a16:creationId xmlns:a16="http://schemas.microsoft.com/office/drawing/2014/main" id="{0682D623-ED4B-41CD-B746-767AF78B35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886895" y="4565521"/>
            <a:ext cx="2360768" cy="1026934"/>
          </a:xfrm>
          <a:prstGeom prst="rect">
            <a:avLst/>
          </a:prstGeom>
        </p:spPr>
      </p:pic>
      <p:sp>
        <p:nvSpPr>
          <p:cNvPr id="12" name="TextBox 11">
            <a:extLst>
              <a:ext uri="{FF2B5EF4-FFF2-40B4-BE49-F238E27FC236}">
                <a16:creationId xmlns:a16="http://schemas.microsoft.com/office/drawing/2014/main" id="{DB0D9D82-AD26-4D25-A075-804C683FE8D0}"/>
              </a:ext>
            </a:extLst>
          </p:cNvPr>
          <p:cNvSpPr txBox="1"/>
          <p:nvPr userDrawn="1"/>
        </p:nvSpPr>
        <p:spPr>
          <a:xfrm>
            <a:off x="0" y="5817890"/>
            <a:ext cx="12191999" cy="380826"/>
          </a:xfrm>
          <a:prstGeom prst="rect">
            <a:avLst/>
          </a:prstGeom>
          <a:noFill/>
        </p:spPr>
        <p:txBody>
          <a:bodyPr wrap="square" rtlCol="0">
            <a:spAutoFit/>
          </a:bodyPr>
          <a:lstStyle/>
          <a:p>
            <a:pPr algn="ctr"/>
            <a:r>
              <a:rPr lang="en-US" b="1">
                <a:solidFill>
                  <a:schemeClr val="bg1"/>
                </a:solidFill>
                <a:latin typeface="Tahoma" panose="020B0604030504040204" pitchFamily="34" charset="0"/>
                <a:ea typeface="Tahoma" panose="020B0604030504040204" pitchFamily="34" charset="0"/>
                <a:cs typeface="Tahoma" panose="020B0604030504040204" pitchFamily="34" charset="0"/>
              </a:rPr>
              <a:t>www.bne.catholic.edu.au</a:t>
            </a:r>
            <a:endParaRPr lang="en-AU" b="1">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538885057"/>
      </p:ext>
    </p:extLst>
  </p:cSld>
  <p:clrMapOvr>
    <a:masterClrMapping/>
  </p:clrMapOvr>
  <p:extLst>
    <p:ext uri="{DCECCB84-F9BA-43D5-87BE-67443E8EF086}">
      <p15:sldGuideLst xmlns:p15="http://schemas.microsoft.com/office/powerpoint/2012/main">
        <p15:guide id="1" pos="7355" userDrawn="1">
          <p15:clr>
            <a:srgbClr val="FBAE40"/>
          </p15:clr>
        </p15:guide>
      </p15:sldGuideLst>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1_FRONT">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51918" y="2013790"/>
            <a:ext cx="11655739" cy="2017515"/>
          </a:xfrm>
          <a:prstGeom prst="rect">
            <a:avLst/>
          </a:prstGeom>
          <a:noFill/>
        </p:spPr>
        <p:txBody>
          <a:bodyPr wrap="square" lIns="503998" tIns="72000" rIns="503998" bIns="144000" anchor="b">
            <a:noAutofit/>
          </a:bodyPr>
          <a:lstStyle>
            <a:lvl1pPr algn="l">
              <a:defRPr sz="40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60248" y="4031306"/>
            <a:ext cx="10904509" cy="2352322"/>
          </a:xfrm>
        </p:spPr>
        <p:txBody>
          <a:bodyPr>
            <a:noAutofit/>
          </a:bodyPr>
          <a:lstStyle>
            <a:lvl1pPr marL="0" indent="0" algn="l">
              <a:lnSpc>
                <a:spcPct val="100000"/>
              </a:lnSpc>
              <a:spcBef>
                <a:spcPts val="600"/>
              </a:spcBef>
              <a:buNone/>
              <a:defRPr sz="2400" b="1">
                <a:solidFill>
                  <a:schemeClr val="accent4"/>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3" name="Graphic 12">
            <a:extLst>
              <a:ext uri="{FF2B5EF4-FFF2-40B4-BE49-F238E27FC236}">
                <a16:creationId xmlns:a16="http://schemas.microsoft.com/office/drawing/2014/main" id="{5318D594-CB0F-AC41-84C1-C7A0E2B7C87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63EE5CCB-BE33-6447-FBC3-438A99EF773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84343" y="509761"/>
            <a:ext cx="2654811" cy="1387494"/>
          </a:xfrm>
          <a:prstGeom prst="rect">
            <a:avLst/>
          </a:prstGeom>
        </p:spPr>
      </p:pic>
    </p:spTree>
    <p:extLst>
      <p:ext uri="{BB962C8B-B14F-4D97-AF65-F5344CB8AC3E}">
        <p14:creationId xmlns:p14="http://schemas.microsoft.com/office/powerpoint/2010/main" val="797612741"/>
      </p:ext>
    </p:extLst>
  </p:cSld>
  <p:clrMapOvr>
    <a:masterClrMapping/>
  </p:clrMapOvr>
  <p:extLst>
    <p:ext uri="{DCECCB84-F9BA-43D5-87BE-67443E8EF086}">
      <p15:sldGuideLst xmlns:p15="http://schemas.microsoft.com/office/powerpoint/2012/main">
        <p15:guide id="1" pos="7355">
          <p15:clr>
            <a:srgbClr val="FBAE40"/>
          </p15:clr>
        </p15:guide>
        <p15:guide id="2" orient="horz" pos="1616">
          <p15:clr>
            <a:srgbClr val="FBAE40"/>
          </p15:clr>
        </p15:guide>
      </p15:sldGuideLst>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SECTION DIVIDER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4"/>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8" name="Graphic 7">
            <a:extLst>
              <a:ext uri="{FF2B5EF4-FFF2-40B4-BE49-F238E27FC236}">
                <a16:creationId xmlns:a16="http://schemas.microsoft.com/office/drawing/2014/main" id="{C7916E78-169F-004A-8B18-C6E141D80AB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757122BC-BA92-3006-DBD5-46FB54D13532}"/>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1866405693"/>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SECTION DIVIDER 2">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D026ACEB-6440-FF08-9052-9F10B2AF306B}"/>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75804823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SECTION DIVIDER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4"/>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10" name="Graphic 9">
            <a:extLst>
              <a:ext uri="{FF2B5EF4-FFF2-40B4-BE49-F238E27FC236}">
                <a16:creationId xmlns:a16="http://schemas.microsoft.com/office/drawing/2014/main" id="{356161B0-6A05-D144-83DC-5407D9FC6AFC}"/>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484343" y="6500164"/>
            <a:ext cx="4978400" cy="241300"/>
          </a:xfrm>
          <a:prstGeom prst="rect">
            <a:avLst/>
          </a:prstGeom>
        </p:spPr>
      </p:pic>
      <p:pic>
        <p:nvPicPr>
          <p:cNvPr id="3" name="Picture 2" descr="Text&#10;&#10;Description automatically generated with medium confidence">
            <a:extLst>
              <a:ext uri="{FF2B5EF4-FFF2-40B4-BE49-F238E27FC236}">
                <a16:creationId xmlns:a16="http://schemas.microsoft.com/office/drawing/2014/main" id="{05E5CAE9-C1A8-C7DF-511B-C4B5FD7EBF75}"/>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1196275470"/>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CONTENT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4046424834"/>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CONTENT 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19585759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CONTENT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4"/>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528787944"/>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4"/>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3279429600"/>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4"/>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19963730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CONTENT 6">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4"/>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3833274376"/>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BACK">
    <p:bg>
      <p:bgPr>
        <a:solidFill>
          <a:schemeClr val="tx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FB7005-9114-40FC-9128-83A248F37127}"/>
              </a:ext>
            </a:extLst>
          </p:cNvPr>
          <p:cNvSpPr>
            <a:spLocks noGrp="1"/>
          </p:cNvSpPr>
          <p:nvPr>
            <p:ph type="subTitle" idx="1" hasCustomPrompt="1"/>
          </p:nvPr>
        </p:nvSpPr>
        <p:spPr>
          <a:xfrm>
            <a:off x="515938" y="1688630"/>
            <a:ext cx="11160125" cy="1740370"/>
          </a:xfrm>
        </p:spPr>
        <p:txBody>
          <a:bodyPr anchor="b" anchorCtr="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For more information</a:t>
            </a:r>
            <a:br>
              <a:rPr lang="en-AU"/>
            </a:br>
            <a:r>
              <a:rPr lang="en-AU"/>
              <a:t>[Insert section name e.g. Learning and Teaching Services]</a:t>
            </a:r>
          </a:p>
        </p:txBody>
      </p:sp>
      <p:pic>
        <p:nvPicPr>
          <p:cNvPr id="5" name="Picture 4" descr="A picture containing drawing&#10;&#10;Description automatically generated">
            <a:extLst>
              <a:ext uri="{FF2B5EF4-FFF2-40B4-BE49-F238E27FC236}">
                <a16:creationId xmlns:a16="http://schemas.microsoft.com/office/drawing/2014/main" id="{0682D623-ED4B-41CD-B746-767AF78B35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886895" y="4565521"/>
            <a:ext cx="2360768" cy="1026934"/>
          </a:xfrm>
          <a:prstGeom prst="rect">
            <a:avLst/>
          </a:prstGeom>
        </p:spPr>
      </p:pic>
      <p:sp>
        <p:nvSpPr>
          <p:cNvPr id="12" name="TextBox 11">
            <a:extLst>
              <a:ext uri="{FF2B5EF4-FFF2-40B4-BE49-F238E27FC236}">
                <a16:creationId xmlns:a16="http://schemas.microsoft.com/office/drawing/2014/main" id="{DB0D9D82-AD26-4D25-A075-804C683FE8D0}"/>
              </a:ext>
            </a:extLst>
          </p:cNvPr>
          <p:cNvSpPr txBox="1"/>
          <p:nvPr userDrawn="1"/>
        </p:nvSpPr>
        <p:spPr>
          <a:xfrm>
            <a:off x="0" y="5817890"/>
            <a:ext cx="12191999" cy="380826"/>
          </a:xfrm>
          <a:prstGeom prst="rect">
            <a:avLst/>
          </a:prstGeom>
          <a:noFill/>
        </p:spPr>
        <p:txBody>
          <a:bodyPr wrap="square" rtlCol="0">
            <a:spAutoFit/>
          </a:bodyPr>
          <a:lstStyle/>
          <a:p>
            <a:pPr algn="ctr"/>
            <a:r>
              <a:rPr lang="en-US" b="1">
                <a:solidFill>
                  <a:schemeClr val="bg1"/>
                </a:solidFill>
                <a:latin typeface="Tahoma" panose="020B0604030504040204" pitchFamily="34" charset="0"/>
                <a:ea typeface="Tahoma" panose="020B0604030504040204" pitchFamily="34" charset="0"/>
                <a:cs typeface="Tahoma" panose="020B0604030504040204" pitchFamily="34" charset="0"/>
              </a:rPr>
              <a:t>www.bne.catholic.edu.au</a:t>
            </a:r>
            <a:endParaRPr lang="en-AU" b="1">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507391941"/>
      </p:ext>
    </p:extLst>
  </p:cSld>
  <p:clrMapOvr>
    <a:masterClrMapping/>
  </p:clrMapOvr>
  <p:extLst>
    <p:ext uri="{DCECCB84-F9BA-43D5-87BE-67443E8EF086}">
      <p15:sldGuideLst xmlns:p15="http://schemas.microsoft.com/office/powerpoint/2012/main">
        <p15:guide id="1" pos="7355" userDrawn="1">
          <p15:clr>
            <a:srgbClr val="FBAE40"/>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1_FRONT">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51918" y="2013790"/>
            <a:ext cx="11655739" cy="2017515"/>
          </a:xfrm>
          <a:prstGeom prst="rect">
            <a:avLst/>
          </a:prstGeom>
          <a:noFill/>
        </p:spPr>
        <p:txBody>
          <a:bodyPr wrap="square" lIns="503998" tIns="72000" rIns="503998" bIns="144000" anchor="b">
            <a:noAutofit/>
          </a:bodyPr>
          <a:lstStyle>
            <a:lvl1pPr algn="l">
              <a:defRPr sz="40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60248" y="4031306"/>
            <a:ext cx="10904509" cy="2352322"/>
          </a:xfrm>
        </p:spPr>
        <p:txBody>
          <a:bodyPr>
            <a:noAutofit/>
          </a:bodyPr>
          <a:lstStyle>
            <a:lvl1pPr marL="0" indent="0" algn="l">
              <a:lnSpc>
                <a:spcPct val="100000"/>
              </a:lnSpc>
              <a:spcBef>
                <a:spcPts val="600"/>
              </a:spcBef>
              <a:buNone/>
              <a:defRPr sz="2400" b="1">
                <a:solidFill>
                  <a:schemeClr val="accent5"/>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3" name="Graphic 12">
            <a:extLst>
              <a:ext uri="{FF2B5EF4-FFF2-40B4-BE49-F238E27FC236}">
                <a16:creationId xmlns:a16="http://schemas.microsoft.com/office/drawing/2014/main" id="{5318D594-CB0F-AC41-84C1-C7A0E2B7C87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63EE5CCB-BE33-6447-FBC3-438A99EF773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84343" y="509761"/>
            <a:ext cx="2654811" cy="1387494"/>
          </a:xfrm>
          <a:prstGeom prst="rect">
            <a:avLst/>
          </a:prstGeom>
        </p:spPr>
      </p:pic>
    </p:spTree>
    <p:extLst>
      <p:ext uri="{BB962C8B-B14F-4D97-AF65-F5344CB8AC3E}">
        <p14:creationId xmlns:p14="http://schemas.microsoft.com/office/powerpoint/2010/main" val="2384186187"/>
      </p:ext>
    </p:extLst>
  </p:cSld>
  <p:clrMapOvr>
    <a:masterClrMapping/>
  </p:clrMapOvr>
  <p:extLst>
    <p:ext uri="{DCECCB84-F9BA-43D5-87BE-67443E8EF086}">
      <p15:sldGuideLst xmlns:p15="http://schemas.microsoft.com/office/powerpoint/2012/main">
        <p15:guide id="1" pos="7355">
          <p15:clr>
            <a:srgbClr val="FBAE40"/>
          </p15:clr>
        </p15:guide>
        <p15:guide id="2" orient="horz" pos="1616">
          <p15:clr>
            <a:srgbClr val="FBAE40"/>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SECTION DIVIDER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5"/>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8" name="Graphic 7">
            <a:extLst>
              <a:ext uri="{FF2B5EF4-FFF2-40B4-BE49-F238E27FC236}">
                <a16:creationId xmlns:a16="http://schemas.microsoft.com/office/drawing/2014/main" id="{C7916E78-169F-004A-8B18-C6E141D80AB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DFA5F0AE-A29E-FDC5-9CDF-0CC8DFC5DFA7}"/>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319624811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SECTION DIVIDER 2">
    <p:bg>
      <p:bgPr>
        <a:solidFill>
          <a:schemeClr val="accent5"/>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3" name="Picture 2" descr="Text&#10;&#10;Description automatically generated">
            <a:extLst>
              <a:ext uri="{FF2B5EF4-FFF2-40B4-BE49-F238E27FC236}">
                <a16:creationId xmlns:a16="http://schemas.microsoft.com/office/drawing/2014/main" id="{6062BE13-80D4-E337-0313-8DB8F729AFD6}"/>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395460" y="182492"/>
            <a:ext cx="2575560" cy="1346074"/>
          </a:xfrm>
          <a:prstGeom prst="rect">
            <a:avLst/>
          </a:prstGeom>
        </p:spPr>
      </p:pic>
    </p:spTree>
    <p:extLst>
      <p:ext uri="{BB962C8B-B14F-4D97-AF65-F5344CB8AC3E}">
        <p14:creationId xmlns:p14="http://schemas.microsoft.com/office/powerpoint/2010/main" val="2831338987"/>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SECTION DIVIDER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10" name="Graphic 9">
            <a:extLst>
              <a:ext uri="{FF2B5EF4-FFF2-40B4-BE49-F238E27FC236}">
                <a16:creationId xmlns:a16="http://schemas.microsoft.com/office/drawing/2014/main" id="{356161B0-6A05-D144-83DC-5407D9FC6AFC}"/>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484343" y="6500164"/>
            <a:ext cx="4978400" cy="241300"/>
          </a:xfrm>
          <a:prstGeom prst="rect">
            <a:avLst/>
          </a:prstGeom>
        </p:spPr>
      </p:pic>
      <p:pic>
        <p:nvPicPr>
          <p:cNvPr id="3" name="Picture 2" descr="Text&#10;&#10;Description automatically generated with medium confidence">
            <a:extLst>
              <a:ext uri="{FF2B5EF4-FFF2-40B4-BE49-F238E27FC236}">
                <a16:creationId xmlns:a16="http://schemas.microsoft.com/office/drawing/2014/main" id="{87F2B541-4058-77C0-3E97-CB33ECBEEB56}"/>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496988939"/>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CONTENT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5"/>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24604989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CONTENT 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5"/>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331654763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CONTENT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96194939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5"/>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337787244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5"/>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3262493027"/>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CONTENT 6">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5"/>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71554694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BACK">
    <p:bg>
      <p:bgPr>
        <a:solidFill>
          <a:schemeClr val="tx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FB7005-9114-40FC-9128-83A248F37127}"/>
              </a:ext>
            </a:extLst>
          </p:cNvPr>
          <p:cNvSpPr>
            <a:spLocks noGrp="1"/>
          </p:cNvSpPr>
          <p:nvPr>
            <p:ph type="subTitle" idx="1" hasCustomPrompt="1"/>
          </p:nvPr>
        </p:nvSpPr>
        <p:spPr>
          <a:xfrm>
            <a:off x="515938" y="1688630"/>
            <a:ext cx="11160125" cy="1740370"/>
          </a:xfrm>
        </p:spPr>
        <p:txBody>
          <a:bodyPr anchor="b" anchorCtr="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For more information</a:t>
            </a:r>
            <a:br>
              <a:rPr lang="en-AU"/>
            </a:br>
            <a:r>
              <a:rPr lang="en-AU"/>
              <a:t>[Insert section name e.g. Learning and Teaching Services]</a:t>
            </a:r>
          </a:p>
        </p:txBody>
      </p:sp>
      <p:pic>
        <p:nvPicPr>
          <p:cNvPr id="5" name="Picture 4" descr="A picture containing drawing&#10;&#10;Description automatically generated">
            <a:extLst>
              <a:ext uri="{FF2B5EF4-FFF2-40B4-BE49-F238E27FC236}">
                <a16:creationId xmlns:a16="http://schemas.microsoft.com/office/drawing/2014/main" id="{0682D623-ED4B-41CD-B746-767AF78B35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886895" y="4565521"/>
            <a:ext cx="2360768" cy="1026934"/>
          </a:xfrm>
          <a:prstGeom prst="rect">
            <a:avLst/>
          </a:prstGeom>
        </p:spPr>
      </p:pic>
      <p:sp>
        <p:nvSpPr>
          <p:cNvPr id="12" name="TextBox 11">
            <a:extLst>
              <a:ext uri="{FF2B5EF4-FFF2-40B4-BE49-F238E27FC236}">
                <a16:creationId xmlns:a16="http://schemas.microsoft.com/office/drawing/2014/main" id="{DB0D9D82-AD26-4D25-A075-804C683FE8D0}"/>
              </a:ext>
            </a:extLst>
          </p:cNvPr>
          <p:cNvSpPr txBox="1"/>
          <p:nvPr userDrawn="1"/>
        </p:nvSpPr>
        <p:spPr>
          <a:xfrm>
            <a:off x="0" y="5817890"/>
            <a:ext cx="12191999" cy="380826"/>
          </a:xfrm>
          <a:prstGeom prst="rect">
            <a:avLst/>
          </a:prstGeom>
          <a:noFill/>
        </p:spPr>
        <p:txBody>
          <a:bodyPr wrap="square" rtlCol="0">
            <a:spAutoFit/>
          </a:bodyPr>
          <a:lstStyle/>
          <a:p>
            <a:pPr algn="ctr"/>
            <a:r>
              <a:rPr lang="en-US" b="1">
                <a:solidFill>
                  <a:schemeClr val="bg1"/>
                </a:solidFill>
                <a:latin typeface="Tahoma" panose="020B0604030504040204" pitchFamily="34" charset="0"/>
                <a:ea typeface="Tahoma" panose="020B0604030504040204" pitchFamily="34" charset="0"/>
                <a:cs typeface="Tahoma" panose="020B0604030504040204" pitchFamily="34" charset="0"/>
              </a:rPr>
              <a:t>www.bne.catholic.edu.au</a:t>
            </a:r>
            <a:endParaRPr lang="en-AU" b="1">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697393050"/>
      </p:ext>
    </p:extLst>
  </p:cSld>
  <p:clrMapOvr>
    <a:masterClrMapping/>
  </p:clrMapOvr>
  <p:extLst>
    <p:ext uri="{DCECCB84-F9BA-43D5-87BE-67443E8EF086}">
      <p15:sldGuideLst xmlns:p15="http://schemas.microsoft.com/office/powerpoint/2012/main">
        <p15:guide id="1" pos="7355" userDrawn="1">
          <p15:clr>
            <a:srgbClr val="FBAE40"/>
          </p15:clr>
        </p15:guide>
      </p15:sldGuideLst>
    </p:ext>
  </p:extLst>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1_FRONT">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51918" y="2013790"/>
            <a:ext cx="11655739" cy="2017515"/>
          </a:xfrm>
          <a:prstGeom prst="rect">
            <a:avLst/>
          </a:prstGeom>
          <a:noFill/>
        </p:spPr>
        <p:txBody>
          <a:bodyPr wrap="square" lIns="503998" tIns="72000" rIns="503998" bIns="144000" anchor="b">
            <a:noAutofit/>
          </a:bodyPr>
          <a:lstStyle>
            <a:lvl1pPr algn="l">
              <a:defRPr sz="40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60248" y="4031306"/>
            <a:ext cx="10904509" cy="2352322"/>
          </a:xfrm>
        </p:spPr>
        <p:txBody>
          <a:bodyPr>
            <a:noAutofit/>
          </a:bodyPr>
          <a:lstStyle>
            <a:lvl1pPr marL="0" indent="0" algn="l">
              <a:lnSpc>
                <a:spcPct val="100000"/>
              </a:lnSpc>
              <a:spcBef>
                <a:spcPts val="600"/>
              </a:spcBef>
              <a:buNone/>
              <a:defRPr sz="2400" b="1">
                <a:solidFill>
                  <a:schemeClr val="accent6"/>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3" name="Graphic 12">
            <a:extLst>
              <a:ext uri="{FF2B5EF4-FFF2-40B4-BE49-F238E27FC236}">
                <a16:creationId xmlns:a16="http://schemas.microsoft.com/office/drawing/2014/main" id="{5318D594-CB0F-AC41-84C1-C7A0E2B7C87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63EE5CCB-BE33-6447-FBC3-438A99EF773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84343" y="509761"/>
            <a:ext cx="2654811" cy="1387494"/>
          </a:xfrm>
          <a:prstGeom prst="rect">
            <a:avLst/>
          </a:prstGeom>
        </p:spPr>
      </p:pic>
    </p:spTree>
    <p:extLst>
      <p:ext uri="{BB962C8B-B14F-4D97-AF65-F5344CB8AC3E}">
        <p14:creationId xmlns:p14="http://schemas.microsoft.com/office/powerpoint/2010/main" val="1151888496"/>
      </p:ext>
    </p:extLst>
  </p:cSld>
  <p:clrMapOvr>
    <a:masterClrMapping/>
  </p:clrMapOvr>
  <p:extLst>
    <p:ext uri="{DCECCB84-F9BA-43D5-87BE-67443E8EF086}">
      <p15:sldGuideLst xmlns:p15="http://schemas.microsoft.com/office/powerpoint/2012/main">
        <p15:guide id="1" pos="7355">
          <p15:clr>
            <a:srgbClr val="FBAE40"/>
          </p15:clr>
        </p15:guide>
        <p15:guide id="2" orient="horz" pos="1616">
          <p15:clr>
            <a:srgbClr val="FBAE40"/>
          </p15:clr>
        </p15:guide>
      </p15:sldGuideLst>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SECTION DIVIDER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6"/>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8" name="Graphic 7">
            <a:extLst>
              <a:ext uri="{FF2B5EF4-FFF2-40B4-BE49-F238E27FC236}">
                <a16:creationId xmlns:a16="http://schemas.microsoft.com/office/drawing/2014/main" id="{C7916E78-169F-004A-8B18-C6E141D80AB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7" name="Picture 6" descr="Text&#10;&#10;Description automatically generated">
            <a:extLst>
              <a:ext uri="{FF2B5EF4-FFF2-40B4-BE49-F238E27FC236}">
                <a16:creationId xmlns:a16="http://schemas.microsoft.com/office/drawing/2014/main" id="{5E70A493-9EE6-BE9A-BD3F-B3644637F96A}"/>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424271" y="230096"/>
            <a:ext cx="2424543" cy="1267148"/>
          </a:xfrm>
          <a:prstGeom prst="rect">
            <a:avLst/>
          </a:prstGeom>
        </p:spPr>
      </p:pic>
    </p:spTree>
    <p:extLst>
      <p:ext uri="{BB962C8B-B14F-4D97-AF65-F5344CB8AC3E}">
        <p14:creationId xmlns:p14="http://schemas.microsoft.com/office/powerpoint/2010/main" val="3562878365"/>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SECTION DIVIDER 2">
    <p:bg>
      <p:bgPr>
        <a:solidFill>
          <a:schemeClr val="accent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6" name="Picture 5" descr="Text&#10;&#10;Description automatically generated">
            <a:extLst>
              <a:ext uri="{FF2B5EF4-FFF2-40B4-BE49-F238E27FC236}">
                <a16:creationId xmlns:a16="http://schemas.microsoft.com/office/drawing/2014/main" id="{7A6EA498-96CC-2C31-0494-64EF5750C169}"/>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424271" y="230096"/>
            <a:ext cx="2424543" cy="1267148"/>
          </a:xfrm>
          <a:prstGeom prst="rect">
            <a:avLst/>
          </a:prstGeom>
        </p:spPr>
      </p:pic>
    </p:spTree>
    <p:extLst>
      <p:ext uri="{BB962C8B-B14F-4D97-AF65-F5344CB8AC3E}">
        <p14:creationId xmlns:p14="http://schemas.microsoft.com/office/powerpoint/2010/main" val="138848090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SECTION DIVIDER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6"/>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10" name="Graphic 9">
            <a:extLst>
              <a:ext uri="{FF2B5EF4-FFF2-40B4-BE49-F238E27FC236}">
                <a16:creationId xmlns:a16="http://schemas.microsoft.com/office/drawing/2014/main" id="{356161B0-6A05-D144-83DC-5407D9FC6AFC}"/>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484343" y="6500164"/>
            <a:ext cx="4978400" cy="241300"/>
          </a:xfrm>
          <a:prstGeom prst="rect">
            <a:avLst/>
          </a:prstGeom>
        </p:spPr>
      </p:pic>
      <p:pic>
        <p:nvPicPr>
          <p:cNvPr id="3" name="Picture 2" descr="Text&#10;&#10;Description automatically generated with medium confidence">
            <a:extLst>
              <a:ext uri="{FF2B5EF4-FFF2-40B4-BE49-F238E27FC236}">
                <a16:creationId xmlns:a16="http://schemas.microsoft.com/office/drawing/2014/main" id="{530A8650-C170-7339-7A91-30E735A1F6D7}"/>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342783026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CONTENT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6"/>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272443839"/>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CONTENT 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6"/>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37564191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CONTENT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accent6"/>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281393627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6"/>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4293109919"/>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6"/>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53259936"/>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CONTENT 6">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chemeClr val="accent6"/>
          </a:solidFill>
        </p:spPr>
        <p:txBody>
          <a:bodyPr wrap="square" lIns="503998" tIns="72000" rIns="503998" bIns="144000" anchor="b">
            <a:noAutofit/>
          </a:bodyPr>
          <a:lstStyle>
            <a:lvl1pPr algn="l">
              <a:defRPr sz="4400">
                <a:solidFill>
                  <a:schemeClr val="bg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166596700"/>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BACK">
    <p:bg>
      <p:bgPr>
        <a:solidFill>
          <a:schemeClr val="tx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FB7005-9114-40FC-9128-83A248F37127}"/>
              </a:ext>
            </a:extLst>
          </p:cNvPr>
          <p:cNvSpPr>
            <a:spLocks noGrp="1"/>
          </p:cNvSpPr>
          <p:nvPr>
            <p:ph type="subTitle" idx="1" hasCustomPrompt="1"/>
          </p:nvPr>
        </p:nvSpPr>
        <p:spPr>
          <a:xfrm>
            <a:off x="515938" y="1688630"/>
            <a:ext cx="11160125" cy="1740370"/>
          </a:xfrm>
        </p:spPr>
        <p:txBody>
          <a:bodyPr anchor="b" anchorCtr="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For more information</a:t>
            </a:r>
            <a:br>
              <a:rPr lang="en-AU"/>
            </a:br>
            <a:r>
              <a:rPr lang="en-AU"/>
              <a:t>[Insert section name e.g. Learning and Teaching Services]</a:t>
            </a:r>
          </a:p>
        </p:txBody>
      </p:sp>
      <p:pic>
        <p:nvPicPr>
          <p:cNvPr id="5" name="Picture 4" descr="A picture containing drawing&#10;&#10;Description automatically generated">
            <a:extLst>
              <a:ext uri="{FF2B5EF4-FFF2-40B4-BE49-F238E27FC236}">
                <a16:creationId xmlns:a16="http://schemas.microsoft.com/office/drawing/2014/main" id="{0682D623-ED4B-41CD-B746-767AF78B35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886895" y="4565521"/>
            <a:ext cx="2360768" cy="1026934"/>
          </a:xfrm>
          <a:prstGeom prst="rect">
            <a:avLst/>
          </a:prstGeom>
        </p:spPr>
      </p:pic>
      <p:sp>
        <p:nvSpPr>
          <p:cNvPr id="12" name="TextBox 11">
            <a:extLst>
              <a:ext uri="{FF2B5EF4-FFF2-40B4-BE49-F238E27FC236}">
                <a16:creationId xmlns:a16="http://schemas.microsoft.com/office/drawing/2014/main" id="{DB0D9D82-AD26-4D25-A075-804C683FE8D0}"/>
              </a:ext>
            </a:extLst>
          </p:cNvPr>
          <p:cNvSpPr txBox="1"/>
          <p:nvPr userDrawn="1"/>
        </p:nvSpPr>
        <p:spPr>
          <a:xfrm>
            <a:off x="0" y="5817890"/>
            <a:ext cx="12191999" cy="380826"/>
          </a:xfrm>
          <a:prstGeom prst="rect">
            <a:avLst/>
          </a:prstGeom>
          <a:noFill/>
        </p:spPr>
        <p:txBody>
          <a:bodyPr wrap="square" rtlCol="0">
            <a:spAutoFit/>
          </a:bodyPr>
          <a:lstStyle/>
          <a:p>
            <a:pPr algn="ctr"/>
            <a:r>
              <a:rPr lang="en-US" b="1">
                <a:solidFill>
                  <a:schemeClr val="bg1"/>
                </a:solidFill>
                <a:latin typeface="Tahoma" panose="020B0604030504040204" pitchFamily="34" charset="0"/>
                <a:ea typeface="Tahoma" panose="020B0604030504040204" pitchFamily="34" charset="0"/>
                <a:cs typeface="Tahoma" panose="020B0604030504040204" pitchFamily="34" charset="0"/>
              </a:rPr>
              <a:t>www.bne.catholic.edu.au</a:t>
            </a:r>
            <a:endParaRPr lang="en-AU" b="1">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075787017"/>
      </p:ext>
    </p:extLst>
  </p:cSld>
  <p:clrMapOvr>
    <a:masterClrMapping/>
  </p:clrMapOvr>
  <p:extLst>
    <p:ext uri="{DCECCB84-F9BA-43D5-87BE-67443E8EF086}">
      <p15:sldGuideLst xmlns:p15="http://schemas.microsoft.com/office/powerpoint/2012/main">
        <p15:guide id="1" pos="7355" userDrawn="1">
          <p15:clr>
            <a:srgbClr val="FBAE40"/>
          </p15:clr>
        </p15:guide>
      </p15:sldGuideLst>
    </p:ext>
  </p:extLst>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1_FRONT">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51918" y="2013790"/>
            <a:ext cx="11655739" cy="2017515"/>
          </a:xfrm>
          <a:prstGeom prst="rect">
            <a:avLst/>
          </a:prstGeom>
          <a:noFill/>
        </p:spPr>
        <p:txBody>
          <a:bodyPr wrap="square" lIns="503998" tIns="72000" rIns="503998" bIns="144000" anchor="b">
            <a:noAutofit/>
          </a:bodyPr>
          <a:lstStyle>
            <a:lvl1pPr algn="l">
              <a:defRPr sz="4000">
                <a:solidFill>
                  <a:schemeClr val="bg1"/>
                </a:solidFill>
              </a:defRPr>
            </a:lvl1pPr>
          </a:lstStyle>
          <a:p>
            <a:r>
              <a:rPr lang="en-US"/>
              <a:t>Click to edit Master title style</a:t>
            </a:r>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60248" y="4031306"/>
            <a:ext cx="10904509" cy="2352322"/>
          </a:xfrm>
        </p:spPr>
        <p:txBody>
          <a:bodyPr>
            <a:noAutofit/>
          </a:bodyPr>
          <a:lstStyle>
            <a:lvl1pPr marL="0" indent="0" algn="l">
              <a:lnSpc>
                <a:spcPct val="100000"/>
              </a:lnSpc>
              <a:spcBef>
                <a:spcPts val="600"/>
              </a:spcBef>
              <a:buNone/>
              <a:defRPr sz="2400" b="1">
                <a:solidFill>
                  <a:srgbClr val="FFB4E5"/>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3" name="Graphic 12">
            <a:extLst>
              <a:ext uri="{FF2B5EF4-FFF2-40B4-BE49-F238E27FC236}">
                <a16:creationId xmlns:a16="http://schemas.microsoft.com/office/drawing/2014/main" id="{5318D594-CB0F-AC41-84C1-C7A0E2B7C87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484343" y="6500164"/>
            <a:ext cx="4978400" cy="24130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63EE5CCB-BE33-6447-FBC3-438A99EF773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84343" y="509761"/>
            <a:ext cx="2654811" cy="1387494"/>
          </a:xfrm>
          <a:prstGeom prst="rect">
            <a:avLst/>
          </a:prstGeom>
        </p:spPr>
      </p:pic>
    </p:spTree>
    <p:extLst>
      <p:ext uri="{BB962C8B-B14F-4D97-AF65-F5344CB8AC3E}">
        <p14:creationId xmlns:p14="http://schemas.microsoft.com/office/powerpoint/2010/main" val="2745861533"/>
      </p:ext>
    </p:extLst>
  </p:cSld>
  <p:clrMapOvr>
    <a:masterClrMapping/>
  </p:clrMapOvr>
  <p:extLst>
    <p:ext uri="{DCECCB84-F9BA-43D5-87BE-67443E8EF086}">
      <p15:sldGuideLst xmlns:p15="http://schemas.microsoft.com/office/powerpoint/2012/main">
        <p15:guide id="1" pos="7355">
          <p15:clr>
            <a:srgbClr val="FBAE40"/>
          </p15:clr>
        </p15:guide>
        <p15:guide id="2" orient="horz" pos="1616">
          <p15:clr>
            <a:srgbClr val="FBAE40"/>
          </p15:clr>
        </p15:guide>
      </p15:sldGuideLst>
    </p:ext>
  </p:extLst>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SECTION DIVIDER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rgbClr val="FFB4E5"/>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8" name="Graphic 7">
            <a:extLst>
              <a:ext uri="{FF2B5EF4-FFF2-40B4-BE49-F238E27FC236}">
                <a16:creationId xmlns:a16="http://schemas.microsoft.com/office/drawing/2014/main" id="{C7916E78-169F-004A-8B18-C6E141D80AB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7" name="Picture 6" descr="Text&#10;&#10;Description automatically generated">
            <a:extLst>
              <a:ext uri="{FF2B5EF4-FFF2-40B4-BE49-F238E27FC236}">
                <a16:creationId xmlns:a16="http://schemas.microsoft.com/office/drawing/2014/main" id="{FEC2AAB6-A04D-DA7B-C92D-C63F674FE2CC}"/>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424271" y="230096"/>
            <a:ext cx="2424543" cy="1267148"/>
          </a:xfrm>
          <a:prstGeom prst="rect">
            <a:avLst/>
          </a:prstGeom>
        </p:spPr>
      </p:pic>
    </p:spTree>
    <p:extLst>
      <p:ext uri="{BB962C8B-B14F-4D97-AF65-F5344CB8AC3E}">
        <p14:creationId xmlns:p14="http://schemas.microsoft.com/office/powerpoint/2010/main" val="178603967"/>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SECTION DIVIDER 2">
    <p:bg>
      <p:bgPr>
        <a:solidFill>
          <a:srgbClr val="FFB4E5"/>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rgbClr val="0541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5" name="Picture 4" descr="Text&#10;&#10;Description automatically generated">
            <a:extLst>
              <a:ext uri="{FF2B5EF4-FFF2-40B4-BE49-F238E27FC236}">
                <a16:creationId xmlns:a16="http://schemas.microsoft.com/office/drawing/2014/main" id="{E50D6FA5-B7F5-A2C6-9EC6-2AC34285F51C}"/>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424271" y="230096"/>
            <a:ext cx="2424543" cy="1267148"/>
          </a:xfrm>
          <a:prstGeom prst="rect">
            <a:avLst/>
          </a:prstGeom>
        </p:spPr>
      </p:pic>
    </p:spTree>
    <p:extLst>
      <p:ext uri="{BB962C8B-B14F-4D97-AF65-F5344CB8AC3E}">
        <p14:creationId xmlns:p14="http://schemas.microsoft.com/office/powerpoint/2010/main" val="4083132592"/>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SECTION DIVIDER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rgbClr val="FFB4E5"/>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p:nvPr>
        </p:nvSpPr>
        <p:spPr>
          <a:xfrm>
            <a:off x="411191" y="1773936"/>
            <a:ext cx="11375341" cy="3701898"/>
          </a:xfrm>
          <a:prstGeom prst="rect">
            <a:avLst/>
          </a:prstGeom>
        </p:spPr>
        <p:txBody>
          <a:bodyPr>
            <a:noAutofit/>
          </a:bodyPr>
          <a:lstStyle>
            <a:lvl1pPr marL="0" indent="0" algn="l">
              <a:lnSpc>
                <a:spcPct val="100000"/>
              </a:lnSpc>
              <a:spcBef>
                <a:spcPts val="1500"/>
              </a:spcBef>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AU"/>
          </a:p>
        </p:txBody>
      </p:sp>
      <p:sp>
        <p:nvSpPr>
          <p:cNvPr id="4" name="Rectangle 3">
            <a:extLst>
              <a:ext uri="{FF2B5EF4-FFF2-40B4-BE49-F238E27FC236}">
                <a16:creationId xmlns:a16="http://schemas.microsoft.com/office/drawing/2014/main" id="{75969ECB-F731-1744-A634-72A28C3B9FAA}"/>
              </a:ext>
            </a:extLst>
          </p:cNvPr>
          <p:cNvSpPr/>
          <p:nvPr userDrawn="1"/>
        </p:nvSpPr>
        <p:spPr>
          <a:xfrm>
            <a:off x="0" y="6383629"/>
            <a:ext cx="12192000" cy="4743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AU"/>
          </a:p>
        </p:txBody>
      </p:sp>
      <p:pic>
        <p:nvPicPr>
          <p:cNvPr id="11" name="Graphic 10">
            <a:extLst>
              <a:ext uri="{FF2B5EF4-FFF2-40B4-BE49-F238E27FC236}">
                <a16:creationId xmlns:a16="http://schemas.microsoft.com/office/drawing/2014/main" id="{EF12EDD5-A321-1142-8930-349C286ED2DD}"/>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7650" y="6500164"/>
            <a:ext cx="4978400" cy="241300"/>
          </a:xfrm>
          <a:prstGeom prst="rect">
            <a:avLst/>
          </a:prstGeom>
        </p:spPr>
      </p:pic>
      <p:pic>
        <p:nvPicPr>
          <p:cNvPr id="10" name="Graphic 9">
            <a:extLst>
              <a:ext uri="{FF2B5EF4-FFF2-40B4-BE49-F238E27FC236}">
                <a16:creationId xmlns:a16="http://schemas.microsoft.com/office/drawing/2014/main" id="{356161B0-6A05-D144-83DC-5407D9FC6AFC}"/>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484343" y="6500164"/>
            <a:ext cx="4978400" cy="241300"/>
          </a:xfrm>
          <a:prstGeom prst="rect">
            <a:avLst/>
          </a:prstGeom>
        </p:spPr>
      </p:pic>
      <p:pic>
        <p:nvPicPr>
          <p:cNvPr id="3" name="Picture 2" descr="Text&#10;&#10;Description automatically generated with medium confidence">
            <a:extLst>
              <a:ext uri="{FF2B5EF4-FFF2-40B4-BE49-F238E27FC236}">
                <a16:creationId xmlns:a16="http://schemas.microsoft.com/office/drawing/2014/main" id="{847CE191-FC62-2224-96FB-4930FD15A06C}"/>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509760" y="244295"/>
            <a:ext cx="2339054" cy="1222469"/>
          </a:xfrm>
          <a:prstGeom prst="rect">
            <a:avLst/>
          </a:prstGeom>
        </p:spPr>
      </p:pic>
    </p:spTree>
    <p:extLst>
      <p:ext uri="{BB962C8B-B14F-4D97-AF65-F5344CB8AC3E}">
        <p14:creationId xmlns:p14="http://schemas.microsoft.com/office/powerpoint/2010/main" val="2808689615"/>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CONTENT 1">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indent="0" algn="l">
              <a:lnSpc>
                <a:spcPct val="100000"/>
              </a:lnSpc>
              <a:spcBef>
                <a:spcPts val="1500"/>
              </a:spcBef>
              <a:buNone/>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Click to add text</a:t>
            </a:r>
          </a:p>
        </p:txBody>
      </p:sp>
    </p:spTree>
    <p:extLst>
      <p:ext uri="{BB962C8B-B14F-4D97-AF65-F5344CB8AC3E}">
        <p14:creationId xmlns:p14="http://schemas.microsoft.com/office/powerpoint/2010/main" val="273842474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CONTENT 2">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4119122878"/>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CONTENT 3">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noFill/>
        </p:spPr>
        <p:txBody>
          <a:bodyPr wrap="square" lIns="503998" tIns="72000" rIns="503998" bIns="144000" anchor="b">
            <a:noAutofit/>
          </a:bodyPr>
          <a:lstStyle>
            <a:lvl1pPr algn="l">
              <a:defRPr sz="4400">
                <a:solidFill>
                  <a:srgbClr val="FFB4E5"/>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305646585"/>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rgbClr val="FFB4E5"/>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46874966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CONTENT 5">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rgbClr val="FFB4E5"/>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547315211"/>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CONTENT 6">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F16DF-FDE7-46A9-A7F9-7A31F07EA385}"/>
              </a:ext>
            </a:extLst>
          </p:cNvPr>
          <p:cNvSpPr>
            <a:spLocks noGrp="1"/>
          </p:cNvSpPr>
          <p:nvPr>
            <p:ph type="ctrTitle"/>
          </p:nvPr>
        </p:nvSpPr>
        <p:spPr>
          <a:xfrm>
            <a:off x="0" y="0"/>
            <a:ext cx="12192000" cy="1548000"/>
          </a:xfrm>
          <a:prstGeom prst="rect">
            <a:avLst/>
          </a:prstGeom>
          <a:solidFill>
            <a:srgbClr val="FFB4E5"/>
          </a:solidFill>
        </p:spPr>
        <p:txBody>
          <a:bodyPr wrap="square" lIns="503998" tIns="72000" rIns="503998" bIns="144000" anchor="b">
            <a:noAutofit/>
          </a:bodyPr>
          <a:lstStyle>
            <a:lvl1pPr algn="l">
              <a:defRPr sz="4400">
                <a:solidFill>
                  <a:schemeClr val="tx1"/>
                </a:solidFill>
              </a:defRPr>
            </a:lvl1pPr>
          </a:lstStyle>
          <a:p>
            <a:endParaRPr lang="en-AU"/>
          </a:p>
        </p:txBody>
      </p:sp>
      <p:sp>
        <p:nvSpPr>
          <p:cNvPr id="9" name="Subtitle 2">
            <a:extLst>
              <a:ext uri="{FF2B5EF4-FFF2-40B4-BE49-F238E27FC236}">
                <a16:creationId xmlns:a16="http://schemas.microsoft.com/office/drawing/2014/main" id="{45891B72-7702-B342-8FCC-A0B7560847AE}"/>
              </a:ext>
            </a:extLst>
          </p:cNvPr>
          <p:cNvSpPr>
            <a:spLocks noGrp="1"/>
          </p:cNvSpPr>
          <p:nvPr>
            <p:ph type="subTitle" idx="1" hasCustomPrompt="1"/>
          </p:nvPr>
        </p:nvSpPr>
        <p:spPr>
          <a:xfrm>
            <a:off x="411191" y="1773936"/>
            <a:ext cx="11375341" cy="4727532"/>
          </a:xfrm>
          <a:prstGeom prst="rect">
            <a:avLst/>
          </a:prstGeom>
        </p:spPr>
        <p:txBody>
          <a:bodyPr>
            <a:noAutofit/>
          </a:bodyPr>
          <a:lstStyle>
            <a:lvl1pPr marL="0" marR="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marL="0" marR="0" lvl="0" indent="0" algn="l"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lang="en-AU"/>
              <a:t>Click to add text</a:t>
            </a:r>
          </a:p>
        </p:txBody>
      </p:sp>
    </p:spTree>
    <p:extLst>
      <p:ext uri="{BB962C8B-B14F-4D97-AF65-F5344CB8AC3E}">
        <p14:creationId xmlns:p14="http://schemas.microsoft.com/office/powerpoint/2010/main" val="1264881544"/>
      </p:ext>
    </p:extLst>
  </p:cSld>
  <p:clrMapOvr>
    <a:masterClrMapping/>
  </p:clrMapOvr>
  <p:extLst>
    <p:ext uri="{DCECCB84-F9BA-43D5-87BE-67443E8EF086}">
      <p15:sldGuideLst xmlns:p15="http://schemas.microsoft.com/office/powerpoint/2012/main">
        <p15:guide id="1" pos="7355" userDrawn="1">
          <p15:clr>
            <a:srgbClr val="FBAE40"/>
          </p15:clr>
        </p15:guide>
        <p15:guide id="2" orient="horz" pos="822" userDrawn="1">
          <p15:clr>
            <a:srgbClr val="FBAE40"/>
          </p15:clr>
        </p15:guide>
      </p15:sldGuideLst>
    </p:ext>
  </p:extLst>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BACK">
    <p:bg>
      <p:bgPr>
        <a:solidFill>
          <a:schemeClr val="tx1"/>
        </a:solid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4FB7005-9114-40FC-9128-83A248F37127}"/>
              </a:ext>
            </a:extLst>
          </p:cNvPr>
          <p:cNvSpPr>
            <a:spLocks noGrp="1"/>
          </p:cNvSpPr>
          <p:nvPr>
            <p:ph type="subTitle" idx="1" hasCustomPrompt="1"/>
          </p:nvPr>
        </p:nvSpPr>
        <p:spPr>
          <a:xfrm>
            <a:off x="515938" y="1688630"/>
            <a:ext cx="11160125" cy="1740370"/>
          </a:xfrm>
        </p:spPr>
        <p:txBody>
          <a:bodyPr anchor="b" anchorCtr="0"/>
          <a:lstStyle>
            <a:lvl1pPr marL="0" marR="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sz="2400" b="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AU"/>
              <a:t>For more information</a:t>
            </a:r>
            <a:br>
              <a:rPr lang="en-AU"/>
            </a:br>
            <a:r>
              <a:rPr lang="en-AU"/>
              <a:t>[Insert section name e.g. Learning and Teaching Services]</a:t>
            </a:r>
          </a:p>
        </p:txBody>
      </p:sp>
      <p:pic>
        <p:nvPicPr>
          <p:cNvPr id="5" name="Picture 4" descr="A picture containing drawing&#10;&#10;Description automatically generated">
            <a:extLst>
              <a:ext uri="{FF2B5EF4-FFF2-40B4-BE49-F238E27FC236}">
                <a16:creationId xmlns:a16="http://schemas.microsoft.com/office/drawing/2014/main" id="{0682D623-ED4B-41CD-B746-767AF78B354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886895" y="4565521"/>
            <a:ext cx="2360768" cy="1026934"/>
          </a:xfrm>
          <a:prstGeom prst="rect">
            <a:avLst/>
          </a:prstGeom>
        </p:spPr>
      </p:pic>
      <p:sp>
        <p:nvSpPr>
          <p:cNvPr id="12" name="TextBox 11">
            <a:extLst>
              <a:ext uri="{FF2B5EF4-FFF2-40B4-BE49-F238E27FC236}">
                <a16:creationId xmlns:a16="http://schemas.microsoft.com/office/drawing/2014/main" id="{DB0D9D82-AD26-4D25-A075-804C683FE8D0}"/>
              </a:ext>
            </a:extLst>
          </p:cNvPr>
          <p:cNvSpPr txBox="1"/>
          <p:nvPr userDrawn="1"/>
        </p:nvSpPr>
        <p:spPr>
          <a:xfrm>
            <a:off x="0" y="5817890"/>
            <a:ext cx="12191999" cy="380826"/>
          </a:xfrm>
          <a:prstGeom prst="rect">
            <a:avLst/>
          </a:prstGeom>
          <a:noFill/>
        </p:spPr>
        <p:txBody>
          <a:bodyPr wrap="square" rtlCol="0">
            <a:spAutoFit/>
          </a:bodyPr>
          <a:lstStyle/>
          <a:p>
            <a:pPr algn="ctr"/>
            <a:r>
              <a:rPr lang="en-US" b="1">
                <a:solidFill>
                  <a:schemeClr val="bg1"/>
                </a:solidFill>
                <a:latin typeface="Tahoma" panose="020B0604030504040204" pitchFamily="34" charset="0"/>
                <a:ea typeface="Tahoma" panose="020B0604030504040204" pitchFamily="34" charset="0"/>
                <a:cs typeface="Tahoma" panose="020B0604030504040204" pitchFamily="34" charset="0"/>
              </a:rPr>
              <a:t>www.bne.catholic.edu.au</a:t>
            </a:r>
            <a:endParaRPr lang="en-AU" b="1">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385995631"/>
      </p:ext>
    </p:extLst>
  </p:cSld>
  <p:clrMapOvr>
    <a:masterClrMapping/>
  </p:clrMapOvr>
  <p:extLst>
    <p:ext uri="{DCECCB84-F9BA-43D5-87BE-67443E8EF086}">
      <p15:sldGuideLst xmlns:p15="http://schemas.microsoft.com/office/powerpoint/2012/main">
        <p15:guide id="1" pos="7355"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theme" Target="../theme/theme2.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theme" Target="../theme/theme3.xml"/><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slideLayout" Target="../slideLayouts/slideLayout37.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5.xml"/><Relationship Id="rId3" Type="http://schemas.openxmlformats.org/officeDocument/2006/relationships/slideLayout" Target="../slideLayouts/slideLayout40.xml"/><Relationship Id="rId7" Type="http://schemas.openxmlformats.org/officeDocument/2006/relationships/slideLayout" Target="../slideLayouts/slideLayout44.xml"/><Relationship Id="rId12" Type="http://schemas.openxmlformats.org/officeDocument/2006/relationships/theme" Target="../theme/theme4.xml"/><Relationship Id="rId2" Type="http://schemas.openxmlformats.org/officeDocument/2006/relationships/slideLayout" Target="../slideLayouts/slideLayout39.xml"/><Relationship Id="rId1" Type="http://schemas.openxmlformats.org/officeDocument/2006/relationships/slideLayout" Target="../slideLayouts/slideLayout38.xml"/><Relationship Id="rId6" Type="http://schemas.openxmlformats.org/officeDocument/2006/relationships/slideLayout" Target="../slideLayouts/slideLayout43.xml"/><Relationship Id="rId11" Type="http://schemas.openxmlformats.org/officeDocument/2006/relationships/slideLayout" Target="../slideLayouts/slideLayout48.xml"/><Relationship Id="rId5" Type="http://schemas.openxmlformats.org/officeDocument/2006/relationships/slideLayout" Target="../slideLayouts/slideLayout42.xml"/><Relationship Id="rId10" Type="http://schemas.openxmlformats.org/officeDocument/2006/relationships/slideLayout" Target="../slideLayouts/slideLayout47.xml"/><Relationship Id="rId4" Type="http://schemas.openxmlformats.org/officeDocument/2006/relationships/slideLayout" Target="../slideLayouts/slideLayout41.xml"/><Relationship Id="rId9" Type="http://schemas.openxmlformats.org/officeDocument/2006/relationships/slideLayout" Target="../slideLayouts/slideLayout46.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6.xml"/><Relationship Id="rId3" Type="http://schemas.openxmlformats.org/officeDocument/2006/relationships/slideLayout" Target="../slideLayouts/slideLayout51.xml"/><Relationship Id="rId7" Type="http://schemas.openxmlformats.org/officeDocument/2006/relationships/slideLayout" Target="../slideLayouts/slideLayout55.xml"/><Relationship Id="rId12" Type="http://schemas.openxmlformats.org/officeDocument/2006/relationships/theme" Target="../theme/theme5.xml"/><Relationship Id="rId2" Type="http://schemas.openxmlformats.org/officeDocument/2006/relationships/slideLayout" Target="../slideLayouts/slideLayout50.xml"/><Relationship Id="rId1" Type="http://schemas.openxmlformats.org/officeDocument/2006/relationships/slideLayout" Target="../slideLayouts/slideLayout49.xml"/><Relationship Id="rId6" Type="http://schemas.openxmlformats.org/officeDocument/2006/relationships/slideLayout" Target="../slideLayouts/slideLayout54.xml"/><Relationship Id="rId11" Type="http://schemas.openxmlformats.org/officeDocument/2006/relationships/slideLayout" Target="../slideLayouts/slideLayout59.xml"/><Relationship Id="rId5" Type="http://schemas.openxmlformats.org/officeDocument/2006/relationships/slideLayout" Target="../slideLayouts/slideLayout53.xml"/><Relationship Id="rId10" Type="http://schemas.openxmlformats.org/officeDocument/2006/relationships/slideLayout" Target="../slideLayouts/slideLayout58.xml"/><Relationship Id="rId4" Type="http://schemas.openxmlformats.org/officeDocument/2006/relationships/slideLayout" Target="../slideLayouts/slideLayout52.xml"/><Relationship Id="rId9" Type="http://schemas.openxmlformats.org/officeDocument/2006/relationships/slideLayout" Target="../slideLayouts/slideLayout57.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7.xml"/><Relationship Id="rId3" Type="http://schemas.openxmlformats.org/officeDocument/2006/relationships/slideLayout" Target="../slideLayouts/slideLayout62.xml"/><Relationship Id="rId7" Type="http://schemas.openxmlformats.org/officeDocument/2006/relationships/slideLayout" Target="../slideLayouts/slideLayout66.xml"/><Relationship Id="rId12" Type="http://schemas.openxmlformats.org/officeDocument/2006/relationships/theme" Target="../theme/theme6.xml"/><Relationship Id="rId2" Type="http://schemas.openxmlformats.org/officeDocument/2006/relationships/slideLayout" Target="../slideLayouts/slideLayout61.xml"/><Relationship Id="rId1" Type="http://schemas.openxmlformats.org/officeDocument/2006/relationships/slideLayout" Target="../slideLayouts/slideLayout60.xml"/><Relationship Id="rId6" Type="http://schemas.openxmlformats.org/officeDocument/2006/relationships/slideLayout" Target="../slideLayouts/slideLayout65.xml"/><Relationship Id="rId11" Type="http://schemas.openxmlformats.org/officeDocument/2006/relationships/slideLayout" Target="../slideLayouts/slideLayout70.xml"/><Relationship Id="rId5" Type="http://schemas.openxmlformats.org/officeDocument/2006/relationships/slideLayout" Target="../slideLayouts/slideLayout64.xml"/><Relationship Id="rId10" Type="http://schemas.openxmlformats.org/officeDocument/2006/relationships/slideLayout" Target="../slideLayouts/slideLayout69.xml"/><Relationship Id="rId4" Type="http://schemas.openxmlformats.org/officeDocument/2006/relationships/slideLayout" Target="../slideLayouts/slideLayout63.xml"/><Relationship Id="rId9" Type="http://schemas.openxmlformats.org/officeDocument/2006/relationships/slideLayout" Target="../slideLayouts/slideLayout68.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8.xml"/><Relationship Id="rId3" Type="http://schemas.openxmlformats.org/officeDocument/2006/relationships/slideLayout" Target="../slideLayouts/slideLayout73.xml"/><Relationship Id="rId7" Type="http://schemas.openxmlformats.org/officeDocument/2006/relationships/slideLayout" Target="../slideLayouts/slideLayout77.xml"/><Relationship Id="rId12" Type="http://schemas.openxmlformats.org/officeDocument/2006/relationships/theme" Target="../theme/theme7.xml"/><Relationship Id="rId2" Type="http://schemas.openxmlformats.org/officeDocument/2006/relationships/slideLayout" Target="../slideLayouts/slideLayout72.xml"/><Relationship Id="rId1" Type="http://schemas.openxmlformats.org/officeDocument/2006/relationships/slideLayout" Target="../slideLayouts/slideLayout71.xml"/><Relationship Id="rId6" Type="http://schemas.openxmlformats.org/officeDocument/2006/relationships/slideLayout" Target="../slideLayouts/slideLayout76.xml"/><Relationship Id="rId11" Type="http://schemas.openxmlformats.org/officeDocument/2006/relationships/slideLayout" Target="../slideLayouts/slideLayout81.xml"/><Relationship Id="rId5" Type="http://schemas.openxmlformats.org/officeDocument/2006/relationships/slideLayout" Target="../slideLayouts/slideLayout75.xml"/><Relationship Id="rId10" Type="http://schemas.openxmlformats.org/officeDocument/2006/relationships/slideLayout" Target="../slideLayouts/slideLayout80.xml"/><Relationship Id="rId4" Type="http://schemas.openxmlformats.org/officeDocument/2006/relationships/slideLayout" Target="../slideLayouts/slideLayout74.xml"/><Relationship Id="rId9" Type="http://schemas.openxmlformats.org/officeDocument/2006/relationships/slideLayout" Target="../slideLayouts/slideLayout79.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9.xml"/><Relationship Id="rId3" Type="http://schemas.openxmlformats.org/officeDocument/2006/relationships/slideLayout" Target="../slideLayouts/slideLayout84.xml"/><Relationship Id="rId7" Type="http://schemas.openxmlformats.org/officeDocument/2006/relationships/slideLayout" Target="../slideLayouts/slideLayout88.xml"/><Relationship Id="rId12" Type="http://schemas.openxmlformats.org/officeDocument/2006/relationships/theme" Target="../theme/theme8.xml"/><Relationship Id="rId2" Type="http://schemas.openxmlformats.org/officeDocument/2006/relationships/slideLayout" Target="../slideLayouts/slideLayout83.xml"/><Relationship Id="rId1" Type="http://schemas.openxmlformats.org/officeDocument/2006/relationships/slideLayout" Target="../slideLayouts/slideLayout82.xml"/><Relationship Id="rId6" Type="http://schemas.openxmlformats.org/officeDocument/2006/relationships/slideLayout" Target="../slideLayouts/slideLayout87.xml"/><Relationship Id="rId11" Type="http://schemas.openxmlformats.org/officeDocument/2006/relationships/slideLayout" Target="../slideLayouts/slideLayout92.xml"/><Relationship Id="rId5" Type="http://schemas.openxmlformats.org/officeDocument/2006/relationships/slideLayout" Target="../slideLayouts/slideLayout86.xml"/><Relationship Id="rId10" Type="http://schemas.openxmlformats.org/officeDocument/2006/relationships/slideLayout" Target="../slideLayouts/slideLayout91.xml"/><Relationship Id="rId4" Type="http://schemas.openxmlformats.org/officeDocument/2006/relationships/slideLayout" Target="../slideLayouts/slideLayout85.xml"/><Relationship Id="rId9" Type="http://schemas.openxmlformats.org/officeDocument/2006/relationships/slideLayout" Target="../slideLayouts/slideLayout9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B21638D-538F-4919-87CF-2AA4900EC634}"/>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US"/>
              <a:t>Click to edit Master title style</a:t>
            </a:r>
            <a:endParaRPr lang="en-AU"/>
          </a:p>
        </p:txBody>
      </p:sp>
      <p:sp>
        <p:nvSpPr>
          <p:cNvPr id="3" name="Text Placeholder 2">
            <a:extLst>
              <a:ext uri="{FF2B5EF4-FFF2-40B4-BE49-F238E27FC236}">
                <a16:creationId xmlns:a16="http://schemas.microsoft.com/office/drawing/2014/main" id="{BE0733E7-3F28-4473-A7B9-1A54AF371E75}"/>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Box 4">
            <a:extLst>
              <a:ext uri="{FF2B5EF4-FFF2-40B4-BE49-F238E27FC236}">
                <a16:creationId xmlns:a16="http://schemas.microsoft.com/office/drawing/2014/main" id="{D0B20284-2347-D22E-F535-A1564121784B}"/>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1330016846"/>
      </p:ext>
    </p:extLst>
  </p:cSld>
  <p:clrMap bg1="lt1" tx1="dk1" bg2="lt2" tx2="dk2" accent1="accent1" accent2="accent2" accent3="accent3" accent4="accent4" accent5="accent5" accent6="accent6" hlink="hlink" folHlink="folHlink"/>
  <p:sldLayoutIdLst>
    <p:sldLayoutId id="2147483859" r:id="rId1"/>
    <p:sldLayoutId id="2147483860" r:id="rId2"/>
    <p:sldLayoutId id="2147483861" r:id="rId3"/>
    <p:sldLayoutId id="2147483730" r:id="rId4"/>
    <p:sldLayoutId id="2147483726" r:id="rId5"/>
    <p:sldLayoutId id="2147483729" r:id="rId6"/>
    <p:sldLayoutId id="2147483731" r:id="rId7"/>
    <p:sldLayoutId id="2147483732" r:id="rId8"/>
    <p:sldLayoutId id="2147483733" r:id="rId9"/>
    <p:sldLayoutId id="2147483728" r:id="rId10"/>
    <p:sldLayoutId id="2147483725" r:id="rId11"/>
    <p:sldLayoutId id="2147483663" r:id="rId12"/>
    <p:sldLayoutId id="2147483857" r:id="rId13"/>
    <p:sldLayoutId id="2147483858" r:id="rId14"/>
  </p:sldLayoutIdLst>
  <p:hf hdr="0" ftr="0" dt="0"/>
  <p:txStyles>
    <p:titleStyle>
      <a:lvl1pPr algn="l" defTabSz="914400" rtl="0" eaLnBrk="1" latinLnBrk="0" hangingPunct="1">
        <a:lnSpc>
          <a:spcPct val="90000"/>
        </a:lnSpc>
        <a:spcBef>
          <a:spcPct val="0"/>
        </a:spcBef>
        <a:buNone/>
        <a:defRPr sz="44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7BAFA00B-EA10-6544-BEA7-D677BA40612F}"/>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GB"/>
              <a:t>Click to edit Master title style</a:t>
            </a:r>
            <a:endParaRPr lang="en-AU"/>
          </a:p>
        </p:txBody>
      </p:sp>
      <p:sp>
        <p:nvSpPr>
          <p:cNvPr id="5" name="Text Placeholder 2">
            <a:extLst>
              <a:ext uri="{FF2B5EF4-FFF2-40B4-BE49-F238E27FC236}">
                <a16:creationId xmlns:a16="http://schemas.microsoft.com/office/drawing/2014/main" id="{0805C28A-DD1E-DB47-A61D-0DF06F146B29}"/>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3" name="TextBox 2">
            <a:extLst>
              <a:ext uri="{FF2B5EF4-FFF2-40B4-BE49-F238E27FC236}">
                <a16:creationId xmlns:a16="http://schemas.microsoft.com/office/drawing/2014/main" id="{1A4C5659-9D0F-B568-6960-B7AB85F86785}"/>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4001461127"/>
      </p:ext>
    </p:extLst>
  </p:cSld>
  <p:clrMap bg1="lt1" tx1="dk1" bg2="lt2" tx2="dk2" accent1="accent1" accent2="accent2" accent3="accent3" accent4="accent4" accent5="accent5" accent6="accent6" hlink="hlink" folHlink="folHlink"/>
  <p:sldLayoutIdLst>
    <p:sldLayoutId id="2147483748" r:id="rId1"/>
    <p:sldLayoutId id="2147483749" r:id="rId2"/>
    <p:sldLayoutId id="2147483750" r:id="rId3"/>
    <p:sldLayoutId id="2147483836" r:id="rId4"/>
    <p:sldLayoutId id="2147483751" r:id="rId5"/>
    <p:sldLayoutId id="2147483752" r:id="rId6"/>
    <p:sldLayoutId id="2147483753" r:id="rId7"/>
    <p:sldLayoutId id="2147483754" r:id="rId8"/>
    <p:sldLayoutId id="2147483843" r:id="rId9"/>
    <p:sldLayoutId id="2147483845" r:id="rId10"/>
    <p:sldLayoutId id="2147483846" r:id="rId11"/>
  </p:sldLayoutIdLst>
  <p:hf hdr="0" ftr="0" dt="0"/>
  <p:txStyles>
    <p:titleStyle>
      <a:lvl1pPr algn="l" defTabSz="914400" rtl="0" eaLnBrk="1" latinLnBrk="0" hangingPunct="1">
        <a:lnSpc>
          <a:spcPct val="90000"/>
        </a:lnSpc>
        <a:spcBef>
          <a:spcPct val="0"/>
        </a:spcBef>
        <a:buNone/>
        <a:defRPr sz="36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EEC7FC4-91CE-9F49-AC21-CA0BE20DFD59}"/>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GB"/>
              <a:t>Click to edit Master title style</a:t>
            </a:r>
            <a:endParaRPr lang="en-AU"/>
          </a:p>
        </p:txBody>
      </p:sp>
      <p:sp>
        <p:nvSpPr>
          <p:cNvPr id="5" name="Text Placeholder 2">
            <a:extLst>
              <a:ext uri="{FF2B5EF4-FFF2-40B4-BE49-F238E27FC236}">
                <a16:creationId xmlns:a16="http://schemas.microsoft.com/office/drawing/2014/main" id="{6F1C790C-CCFE-844F-A4EF-FF986F5A97DE}"/>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3" name="TextBox 2">
            <a:extLst>
              <a:ext uri="{FF2B5EF4-FFF2-40B4-BE49-F238E27FC236}">
                <a16:creationId xmlns:a16="http://schemas.microsoft.com/office/drawing/2014/main" id="{BEC66EA2-E026-72E2-C150-908C5CF6BDF4}"/>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3339451241"/>
      </p:ext>
    </p:extLst>
  </p:cSld>
  <p:clrMap bg1="lt1" tx1="dk1" bg2="lt2" tx2="dk2" accent1="accent1" accent2="accent2" accent3="accent3" accent4="accent4" accent5="accent5" accent6="accent6" hlink="hlink" folHlink="folHlink"/>
  <p:sldLayoutIdLst>
    <p:sldLayoutId id="2147483837" r:id="rId1"/>
    <p:sldLayoutId id="2147483757" r:id="rId2"/>
    <p:sldLayoutId id="2147483758" r:id="rId3"/>
    <p:sldLayoutId id="2147483759" r:id="rId4"/>
    <p:sldLayoutId id="2147483760" r:id="rId5"/>
    <p:sldLayoutId id="2147483761" r:id="rId6"/>
    <p:sldLayoutId id="2147483762" r:id="rId7"/>
    <p:sldLayoutId id="2147483763" r:id="rId8"/>
    <p:sldLayoutId id="2147483764" r:id="rId9"/>
    <p:sldLayoutId id="2147483765" r:id="rId10"/>
    <p:sldLayoutId id="2147483734" r:id="rId11"/>
    <p:sldLayoutId id="2147483844" r:id="rId12"/>
  </p:sldLayoutIdLst>
  <p:hf hdr="0" ftr="0" dt="0"/>
  <p:txStyles>
    <p:titleStyle>
      <a:lvl1pPr algn="l" defTabSz="914400" rtl="0" eaLnBrk="1" latinLnBrk="0" hangingPunct="1">
        <a:lnSpc>
          <a:spcPct val="90000"/>
        </a:lnSpc>
        <a:spcBef>
          <a:spcPct val="0"/>
        </a:spcBef>
        <a:buNone/>
        <a:defRPr sz="44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EEC7FC4-91CE-9F49-AC21-CA0BE20DFD59}"/>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GB"/>
              <a:t>Click to edit Master title style</a:t>
            </a:r>
            <a:endParaRPr lang="en-AU"/>
          </a:p>
        </p:txBody>
      </p:sp>
      <p:sp>
        <p:nvSpPr>
          <p:cNvPr id="5" name="Text Placeholder 2">
            <a:extLst>
              <a:ext uri="{FF2B5EF4-FFF2-40B4-BE49-F238E27FC236}">
                <a16:creationId xmlns:a16="http://schemas.microsoft.com/office/drawing/2014/main" id="{6F1C790C-CCFE-844F-A4EF-FF986F5A97DE}"/>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3" name="TextBox 2">
            <a:extLst>
              <a:ext uri="{FF2B5EF4-FFF2-40B4-BE49-F238E27FC236}">
                <a16:creationId xmlns:a16="http://schemas.microsoft.com/office/drawing/2014/main" id="{4791BD0F-04EE-C7A0-38E0-CC12C8709B01}"/>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990754109"/>
      </p:ext>
    </p:extLst>
  </p:cSld>
  <p:clrMap bg1="lt1" tx1="dk1" bg2="lt2" tx2="dk2" accent1="accent1" accent2="accent2" accent3="accent3" accent4="accent4" accent5="accent5" accent6="accent6" hlink="hlink" folHlink="folHlink"/>
  <p:sldLayoutIdLst>
    <p:sldLayoutId id="2147483838" r:id="rId1"/>
    <p:sldLayoutId id="2147483774" r:id="rId2"/>
    <p:sldLayoutId id="2147483775" r:id="rId3"/>
    <p:sldLayoutId id="2147483776" r:id="rId4"/>
    <p:sldLayoutId id="2147483777" r:id="rId5"/>
    <p:sldLayoutId id="2147483778" r:id="rId6"/>
    <p:sldLayoutId id="2147483779" r:id="rId7"/>
    <p:sldLayoutId id="2147483780" r:id="rId8"/>
    <p:sldLayoutId id="2147483781" r:id="rId9"/>
    <p:sldLayoutId id="2147483782" r:id="rId10"/>
    <p:sldLayoutId id="2147483783" r:id="rId11"/>
  </p:sldLayoutIdLst>
  <p:hf hdr="0" ftr="0" dt="0"/>
  <p:txStyles>
    <p:titleStyle>
      <a:lvl1pPr algn="l" defTabSz="914400" rtl="0" eaLnBrk="1" latinLnBrk="0" hangingPunct="1">
        <a:lnSpc>
          <a:spcPct val="90000"/>
        </a:lnSpc>
        <a:spcBef>
          <a:spcPct val="0"/>
        </a:spcBef>
        <a:buNone/>
        <a:defRPr sz="44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EEC7FC4-91CE-9F49-AC21-CA0BE20DFD59}"/>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GB"/>
              <a:t>Click to edit Master title style</a:t>
            </a:r>
            <a:endParaRPr lang="en-AU"/>
          </a:p>
        </p:txBody>
      </p:sp>
      <p:sp>
        <p:nvSpPr>
          <p:cNvPr id="5" name="Text Placeholder 2">
            <a:extLst>
              <a:ext uri="{FF2B5EF4-FFF2-40B4-BE49-F238E27FC236}">
                <a16:creationId xmlns:a16="http://schemas.microsoft.com/office/drawing/2014/main" id="{6F1C790C-CCFE-844F-A4EF-FF986F5A97DE}"/>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3" name="TextBox 2">
            <a:extLst>
              <a:ext uri="{FF2B5EF4-FFF2-40B4-BE49-F238E27FC236}">
                <a16:creationId xmlns:a16="http://schemas.microsoft.com/office/drawing/2014/main" id="{A51E0A0F-E598-3923-4C74-2B550DD54823}"/>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1522552638"/>
      </p:ext>
    </p:extLst>
  </p:cSld>
  <p:clrMap bg1="lt1" tx1="dk1" bg2="lt2" tx2="dk2" accent1="accent1" accent2="accent2" accent3="accent3" accent4="accent4" accent5="accent5" accent6="accent6" hlink="hlink" folHlink="folHlink"/>
  <p:sldLayoutIdLst>
    <p:sldLayoutId id="2147483839" r:id="rId1"/>
    <p:sldLayoutId id="2147483786" r:id="rId2"/>
    <p:sldLayoutId id="2147483787" r:id="rId3"/>
    <p:sldLayoutId id="2147483788" r:id="rId4"/>
    <p:sldLayoutId id="2147483789" r:id="rId5"/>
    <p:sldLayoutId id="2147483790" r:id="rId6"/>
    <p:sldLayoutId id="2147483791" r:id="rId7"/>
    <p:sldLayoutId id="2147483792" r:id="rId8"/>
    <p:sldLayoutId id="2147483793" r:id="rId9"/>
    <p:sldLayoutId id="2147483794" r:id="rId10"/>
    <p:sldLayoutId id="2147483795" r:id="rId11"/>
  </p:sldLayoutIdLst>
  <p:hf hdr="0" ftr="0" dt="0"/>
  <p:txStyles>
    <p:titleStyle>
      <a:lvl1pPr algn="l" defTabSz="914400" rtl="0" eaLnBrk="1" latinLnBrk="0" hangingPunct="1">
        <a:lnSpc>
          <a:spcPct val="90000"/>
        </a:lnSpc>
        <a:spcBef>
          <a:spcPct val="0"/>
        </a:spcBef>
        <a:buNone/>
        <a:defRPr sz="44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EEC7FC4-91CE-9F49-AC21-CA0BE20DFD59}"/>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GB"/>
              <a:t>Click to edit Master title style</a:t>
            </a:r>
            <a:endParaRPr lang="en-AU"/>
          </a:p>
        </p:txBody>
      </p:sp>
      <p:sp>
        <p:nvSpPr>
          <p:cNvPr id="5" name="Text Placeholder 2">
            <a:extLst>
              <a:ext uri="{FF2B5EF4-FFF2-40B4-BE49-F238E27FC236}">
                <a16:creationId xmlns:a16="http://schemas.microsoft.com/office/drawing/2014/main" id="{6F1C790C-CCFE-844F-A4EF-FF986F5A97DE}"/>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3" name="TextBox 2">
            <a:extLst>
              <a:ext uri="{FF2B5EF4-FFF2-40B4-BE49-F238E27FC236}">
                <a16:creationId xmlns:a16="http://schemas.microsoft.com/office/drawing/2014/main" id="{6B17D7BC-87B5-E261-95E7-5B8FA787CC78}"/>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663049901"/>
      </p:ext>
    </p:extLst>
  </p:cSld>
  <p:clrMap bg1="lt1" tx1="dk1" bg2="lt2" tx2="dk2" accent1="accent1" accent2="accent2" accent3="accent3" accent4="accent4" accent5="accent5" accent6="accent6" hlink="hlink" folHlink="folHlink"/>
  <p:sldLayoutIdLst>
    <p:sldLayoutId id="2147483840" r:id="rId1"/>
    <p:sldLayoutId id="2147483798" r:id="rId2"/>
    <p:sldLayoutId id="2147483799" r:id="rId3"/>
    <p:sldLayoutId id="2147483800" r:id="rId4"/>
    <p:sldLayoutId id="2147483801" r:id="rId5"/>
    <p:sldLayoutId id="2147483802" r:id="rId6"/>
    <p:sldLayoutId id="2147483803" r:id="rId7"/>
    <p:sldLayoutId id="2147483804" r:id="rId8"/>
    <p:sldLayoutId id="2147483805" r:id="rId9"/>
    <p:sldLayoutId id="2147483806" r:id="rId10"/>
    <p:sldLayoutId id="2147483807" r:id="rId11"/>
  </p:sldLayoutIdLst>
  <p:hf hdr="0" ftr="0" dt="0"/>
  <p:txStyles>
    <p:titleStyle>
      <a:lvl1pPr algn="l" defTabSz="914400" rtl="0" eaLnBrk="1" latinLnBrk="0" hangingPunct="1">
        <a:lnSpc>
          <a:spcPct val="90000"/>
        </a:lnSpc>
        <a:spcBef>
          <a:spcPct val="0"/>
        </a:spcBef>
        <a:buNone/>
        <a:defRPr sz="44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EEC7FC4-91CE-9F49-AC21-CA0BE20DFD59}"/>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GB"/>
              <a:t>Click to edit Master title style</a:t>
            </a:r>
            <a:endParaRPr lang="en-AU"/>
          </a:p>
        </p:txBody>
      </p:sp>
      <p:sp>
        <p:nvSpPr>
          <p:cNvPr id="5" name="Text Placeholder 2">
            <a:extLst>
              <a:ext uri="{FF2B5EF4-FFF2-40B4-BE49-F238E27FC236}">
                <a16:creationId xmlns:a16="http://schemas.microsoft.com/office/drawing/2014/main" id="{6F1C790C-CCFE-844F-A4EF-FF986F5A97DE}"/>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3" name="TextBox 2">
            <a:extLst>
              <a:ext uri="{FF2B5EF4-FFF2-40B4-BE49-F238E27FC236}">
                <a16:creationId xmlns:a16="http://schemas.microsoft.com/office/drawing/2014/main" id="{21951B92-23B1-AF3F-2E03-AB731301E305}"/>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2557073166"/>
      </p:ext>
    </p:extLst>
  </p:cSld>
  <p:clrMap bg1="lt1" tx1="dk1" bg2="lt2" tx2="dk2" accent1="accent1" accent2="accent2" accent3="accent3" accent4="accent4" accent5="accent5" accent6="accent6" hlink="hlink" folHlink="folHlink"/>
  <p:sldLayoutIdLst>
    <p:sldLayoutId id="2147483841" r:id="rId1"/>
    <p:sldLayoutId id="2147483811" r:id="rId2"/>
    <p:sldLayoutId id="2147483812" r:id="rId3"/>
    <p:sldLayoutId id="2147483813" r:id="rId4"/>
    <p:sldLayoutId id="2147483814" r:id="rId5"/>
    <p:sldLayoutId id="2147483815" r:id="rId6"/>
    <p:sldLayoutId id="2147483816" r:id="rId7"/>
    <p:sldLayoutId id="2147483817" r:id="rId8"/>
    <p:sldLayoutId id="2147483818" r:id="rId9"/>
    <p:sldLayoutId id="2147483819" r:id="rId10"/>
    <p:sldLayoutId id="2147483820" r:id="rId11"/>
  </p:sldLayoutIdLst>
  <p:hf hdr="0" ftr="0" dt="0"/>
  <p:txStyles>
    <p:titleStyle>
      <a:lvl1pPr algn="l" defTabSz="914400" rtl="0" eaLnBrk="1" latinLnBrk="0" hangingPunct="1">
        <a:lnSpc>
          <a:spcPct val="90000"/>
        </a:lnSpc>
        <a:spcBef>
          <a:spcPct val="0"/>
        </a:spcBef>
        <a:buNone/>
        <a:defRPr sz="44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EEC7FC4-91CE-9F49-AC21-CA0BE20DFD59}"/>
              </a:ext>
            </a:extLst>
          </p:cNvPr>
          <p:cNvSpPr>
            <a:spLocks noGrp="1"/>
          </p:cNvSpPr>
          <p:nvPr>
            <p:ph type="title"/>
          </p:nvPr>
        </p:nvSpPr>
        <p:spPr>
          <a:xfrm>
            <a:off x="0" y="0"/>
            <a:ext cx="12192000" cy="1548000"/>
          </a:xfrm>
          <a:prstGeom prst="rect">
            <a:avLst/>
          </a:prstGeom>
        </p:spPr>
        <p:txBody>
          <a:bodyPr vert="horz" lIns="503998" tIns="144000" rIns="503998" bIns="144000" rtlCol="0" anchor="b" anchorCtr="0">
            <a:normAutofit/>
          </a:bodyPr>
          <a:lstStyle/>
          <a:p>
            <a:r>
              <a:rPr lang="en-GB"/>
              <a:t>Click to edit Master title style</a:t>
            </a:r>
            <a:endParaRPr lang="en-AU"/>
          </a:p>
        </p:txBody>
      </p:sp>
      <p:sp>
        <p:nvSpPr>
          <p:cNvPr id="5" name="Text Placeholder 2">
            <a:extLst>
              <a:ext uri="{FF2B5EF4-FFF2-40B4-BE49-F238E27FC236}">
                <a16:creationId xmlns:a16="http://schemas.microsoft.com/office/drawing/2014/main" id="{6F1C790C-CCFE-844F-A4EF-FF986F5A97DE}"/>
              </a:ext>
            </a:extLst>
          </p:cNvPr>
          <p:cNvSpPr>
            <a:spLocks noGrp="1"/>
          </p:cNvSpPr>
          <p:nvPr>
            <p:ph type="body" idx="1"/>
          </p:nvPr>
        </p:nvSpPr>
        <p:spPr>
          <a:xfrm>
            <a:off x="426000" y="1774800"/>
            <a:ext cx="11340000" cy="47268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3" name="TextBox 2">
            <a:extLst>
              <a:ext uri="{FF2B5EF4-FFF2-40B4-BE49-F238E27FC236}">
                <a16:creationId xmlns:a16="http://schemas.microsoft.com/office/drawing/2014/main" id="{A9571025-F1AD-12E1-4D57-C557E6081CA9}"/>
              </a:ext>
            </a:extLst>
          </p:cNvPr>
          <p:cNvSpPr txBox="1"/>
          <p:nvPr userDrawn="1">
            <p:extLst>
              <p:ext uri="{1162E1C5-73C7-4A58-AE30-91384D911F3F}">
                <p184:classification xmlns:p184="http://schemas.microsoft.com/office/powerpoint/2018/4/main" val="ftr"/>
              </p:ext>
            </p:extLst>
          </p:nvPr>
        </p:nvSpPr>
        <p:spPr>
          <a:xfrm>
            <a:off x="5518912" y="6642100"/>
            <a:ext cx="1182688" cy="152400"/>
          </a:xfrm>
          <a:prstGeom prst="rect">
            <a:avLst/>
          </a:prstGeom>
        </p:spPr>
        <p:txBody>
          <a:bodyPr horzOverflow="overflow" lIns="0" tIns="0" rIns="0" bIns="0">
            <a:spAutoFit/>
          </a:bodyPr>
          <a:lstStyle/>
          <a:p>
            <a:pPr algn="l"/>
            <a:r>
              <a:rPr lang="en-AU" sz="1000">
                <a:solidFill>
                  <a:srgbClr val="FF0000"/>
                </a:solidFill>
                <a:latin typeface="Calibri" panose="020F0502020204030204" pitchFamily="34" charset="0"/>
                <a:ea typeface="Calibri" panose="020F0502020204030204" pitchFamily="34" charset="0"/>
                <a:cs typeface="Calibri" panose="020F0502020204030204" pitchFamily="34" charset="0"/>
              </a:rPr>
              <a:t>Confidential – BCE use</a:t>
            </a:r>
          </a:p>
        </p:txBody>
      </p:sp>
    </p:spTree>
    <p:extLst>
      <p:ext uri="{BB962C8B-B14F-4D97-AF65-F5344CB8AC3E}">
        <p14:creationId xmlns:p14="http://schemas.microsoft.com/office/powerpoint/2010/main" val="2981691905"/>
      </p:ext>
    </p:extLst>
  </p:cSld>
  <p:clrMap bg1="lt1" tx1="dk1" bg2="lt2" tx2="dk2" accent1="accent1" accent2="accent2" accent3="accent3" accent4="accent4" accent5="accent5" accent6="accent6" hlink="hlink" folHlink="folHlink"/>
  <p:sldLayoutIdLst>
    <p:sldLayoutId id="2147483842" r:id="rId1"/>
    <p:sldLayoutId id="2147483823" r:id="rId2"/>
    <p:sldLayoutId id="2147483824" r:id="rId3"/>
    <p:sldLayoutId id="2147483825" r:id="rId4"/>
    <p:sldLayoutId id="2147483826" r:id="rId5"/>
    <p:sldLayoutId id="2147483827" r:id="rId6"/>
    <p:sldLayoutId id="2147483828" r:id="rId7"/>
    <p:sldLayoutId id="2147483829" r:id="rId8"/>
    <p:sldLayoutId id="2147483830" r:id="rId9"/>
    <p:sldLayoutId id="2147483831" r:id="rId10"/>
    <p:sldLayoutId id="2147483832" r:id="rId11"/>
  </p:sldLayoutIdLst>
  <p:hf hdr="0" ftr="0" dt="0"/>
  <p:txStyles>
    <p:titleStyle>
      <a:lvl1pPr algn="l" defTabSz="914400" rtl="0" eaLnBrk="1" latinLnBrk="0" hangingPunct="1">
        <a:lnSpc>
          <a:spcPct val="90000"/>
        </a:lnSpc>
        <a:spcBef>
          <a:spcPct val="0"/>
        </a:spcBef>
        <a:buNone/>
        <a:defRPr sz="4400" b="1" kern="1200">
          <a:solidFill>
            <a:schemeClr val="tx1"/>
          </a:solidFill>
          <a:latin typeface="Tahoma" panose="020B0604030504040204" pitchFamily="34" charset="0"/>
          <a:ea typeface="Tahoma" panose="020B0604030504040204" pitchFamily="34" charset="0"/>
          <a:cs typeface="Tahoma" panose="020B0604030504040204" pitchFamily="34" charset="0"/>
        </a:defRPr>
      </a:lvl1pPr>
    </p:titleStyle>
    <p:bodyStyle>
      <a:lvl1pPr marL="0" indent="0" algn="l" defTabSz="914400" rtl="0" eaLnBrk="1" latinLnBrk="0" hangingPunct="1">
        <a:lnSpc>
          <a:spcPct val="100000"/>
        </a:lnSpc>
        <a:spcBef>
          <a:spcPts val="1000"/>
        </a:spcBef>
        <a:buFont typeface="Arial" panose="020B0604020202020204" pitchFamily="34" charset="0"/>
        <a:buNone/>
        <a:defRPr sz="2800" kern="1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457200" indent="0" algn="l" defTabSz="914400" rtl="0" eaLnBrk="1" latinLnBrk="0" hangingPunct="1">
        <a:lnSpc>
          <a:spcPct val="100000"/>
        </a:lnSpc>
        <a:spcBef>
          <a:spcPts val="500"/>
        </a:spcBef>
        <a:buFont typeface="Arial" panose="020B0604020202020204" pitchFamily="34" charset="0"/>
        <a:buNone/>
        <a:defRPr sz="2400" kern="1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914400" indent="0" algn="l" defTabSz="914400" rtl="0" eaLnBrk="1" latinLnBrk="0" hangingPunct="1">
        <a:lnSpc>
          <a:spcPct val="100000"/>
        </a:lnSpc>
        <a:spcBef>
          <a:spcPts val="500"/>
        </a:spcBef>
        <a:buFont typeface="Arial" panose="020B0604020202020204" pitchFamily="34" charset="0"/>
        <a:buNone/>
        <a:defRPr sz="2000" kern="1200">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13716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1828800" indent="0" algn="l" defTabSz="914400" rtl="0" eaLnBrk="1" latinLnBrk="0" hangingPunct="1">
        <a:lnSpc>
          <a:spcPct val="100000"/>
        </a:lnSpc>
        <a:spcBef>
          <a:spcPts val="500"/>
        </a:spcBef>
        <a:buFont typeface="Arial" panose="020B0604020202020204" pitchFamily="34" charset="0"/>
        <a:buNone/>
        <a:defRPr sz="1800" kern="12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userDrawn="1">
          <p15:clr>
            <a:srgbClr val="F26B43"/>
          </p15:clr>
        </p15:guide>
        <p15:guide id="2" orient="horz" pos="323"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hyperlink" Target="https://www.flickr.com/photos/61155802@N08/24615627553" TargetMode="External"/><Relationship Id="rId2" Type="http://schemas.openxmlformats.org/officeDocument/2006/relationships/image" Target="../media/image14.jpeg"/><Relationship Id="rId1" Type="http://schemas.openxmlformats.org/officeDocument/2006/relationships/slideLayout" Target="../slideLayouts/slideLayout9.xml"/><Relationship Id="rId5" Type="http://schemas.openxmlformats.org/officeDocument/2006/relationships/hyperlink" Target="https://creativecommons.org/licenses/by/2.0/?ref=openverse" TargetMode="External"/><Relationship Id="rId4" Type="http://schemas.openxmlformats.org/officeDocument/2006/relationships/hyperlink" Target="https://www.flickr.com/photos/61155802@N08"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resource.acu.edu.au/acuskills/acstyle/index.html"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mailto:CORE@bne.catholic.edu.au"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37.xml"/><Relationship Id="rId5" Type="http://schemas.openxmlformats.org/officeDocument/2006/relationships/image" Target="../media/image18.png"/><Relationship Id="rId4" Type="http://schemas.openxmlformats.org/officeDocument/2006/relationships/image" Target="../media/image17.sv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B19C899-F4A6-D049-9D02-FD136E535160}"/>
              </a:ext>
            </a:extLst>
          </p:cNvPr>
          <p:cNvSpPr>
            <a:spLocks noGrp="1"/>
          </p:cNvSpPr>
          <p:nvPr>
            <p:ph type="ctrTitle"/>
          </p:nvPr>
        </p:nvSpPr>
        <p:spPr/>
        <p:txBody>
          <a:bodyPr/>
          <a:lstStyle/>
          <a:p>
            <a:pPr>
              <a:lnSpc>
                <a:spcPct val="100000"/>
              </a:lnSpc>
            </a:pPr>
            <a:r>
              <a:rPr lang="en-AU" sz="6600" b="0"/>
              <a:t>Welcome</a:t>
            </a:r>
            <a:endParaRPr lang="en-AU"/>
          </a:p>
        </p:txBody>
      </p:sp>
      <p:pic>
        <p:nvPicPr>
          <p:cNvPr id="2" name="Picture 1" descr="A white cross on a black background&#10;&#10;Description automatically generated">
            <a:extLst>
              <a:ext uri="{FF2B5EF4-FFF2-40B4-BE49-F238E27FC236}">
                <a16:creationId xmlns:a16="http://schemas.microsoft.com/office/drawing/2014/main" id="{5812BD88-24FE-0B92-0EF8-6F123C7325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92401" y="3882416"/>
            <a:ext cx="6704184" cy="2175806"/>
          </a:xfrm>
          <a:prstGeom prst="rect">
            <a:avLst/>
          </a:prstGeom>
        </p:spPr>
      </p:pic>
    </p:spTree>
    <p:extLst>
      <p:ext uri="{BB962C8B-B14F-4D97-AF65-F5344CB8AC3E}">
        <p14:creationId xmlns:p14="http://schemas.microsoft.com/office/powerpoint/2010/main" val="28515939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302F55-DCD2-BA5E-BB84-B9AC3C50F801}"/>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D7CCE8ED-32E1-B3D7-6B23-F815BCD05D2A}"/>
              </a:ext>
            </a:extLst>
          </p:cNvPr>
          <p:cNvSpPr>
            <a:spLocks noGrp="1"/>
          </p:cNvSpPr>
          <p:nvPr>
            <p:ph type="ctrTitle"/>
          </p:nvPr>
        </p:nvSpPr>
        <p:spPr>
          <a:xfrm>
            <a:off x="0" y="-1"/>
            <a:ext cx="4975412" cy="5226425"/>
          </a:xfrm>
        </p:spPr>
        <p:txBody>
          <a:bodyPr/>
          <a:lstStyle/>
          <a:p>
            <a:r>
              <a:rPr lang="en-US"/>
              <a:t>What are the Components of the RLOS?</a:t>
            </a:r>
          </a:p>
        </p:txBody>
      </p:sp>
      <p:pic>
        <p:nvPicPr>
          <p:cNvPr id="1026" name="Picture 2">
            <a:extLst>
              <a:ext uri="{FF2B5EF4-FFF2-40B4-BE49-F238E27FC236}">
                <a16:creationId xmlns:a16="http://schemas.microsoft.com/office/drawing/2014/main" id="{0FE449D0-B7DF-8C1E-8017-CCD8FD5A981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3311531">
            <a:off x="3667462" y="-893876"/>
            <a:ext cx="8058932" cy="8170995"/>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descr="A black background with blue text&#10;&#10;AI-generated content may be incorrect.">
            <a:extLst>
              <a:ext uri="{FF2B5EF4-FFF2-40B4-BE49-F238E27FC236}">
                <a16:creationId xmlns:a16="http://schemas.microsoft.com/office/drawing/2014/main" id="{0880B88E-954F-BF6E-B171-E58E3461857D}"/>
              </a:ext>
            </a:extLst>
          </p:cNvPr>
          <p:cNvPicPr>
            <a:picLocks noChangeAspect="1"/>
          </p:cNvPicPr>
          <p:nvPr/>
        </p:nvPicPr>
        <p:blipFill>
          <a:blip r:embed="rId3"/>
          <a:stretch>
            <a:fillRect/>
          </a:stretch>
        </p:blipFill>
        <p:spPr>
          <a:xfrm>
            <a:off x="4457700" y="6391955"/>
            <a:ext cx="8458200" cy="561975"/>
          </a:xfrm>
          <a:prstGeom prst="rect">
            <a:avLst/>
          </a:prstGeom>
        </p:spPr>
      </p:pic>
    </p:spTree>
    <p:extLst>
      <p:ext uri="{BB962C8B-B14F-4D97-AF65-F5344CB8AC3E}">
        <p14:creationId xmlns:p14="http://schemas.microsoft.com/office/powerpoint/2010/main" val="29617659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D84E40-447C-C88C-130D-32D485149900}"/>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FDAB37F-DAD3-C4EB-A38A-36B744A5870D}"/>
              </a:ext>
            </a:extLst>
          </p:cNvPr>
          <p:cNvSpPr>
            <a:spLocks noGrp="1"/>
          </p:cNvSpPr>
          <p:nvPr>
            <p:ph type="ctrTitle"/>
          </p:nvPr>
        </p:nvSpPr>
        <p:spPr>
          <a:xfrm>
            <a:off x="0" y="0"/>
            <a:ext cx="12192000" cy="962526"/>
          </a:xfrm>
        </p:spPr>
        <p:txBody>
          <a:bodyPr/>
          <a:lstStyle/>
          <a:p>
            <a:r>
              <a:rPr lang="en-AU"/>
              <a:t>Reflection and Review</a:t>
            </a:r>
          </a:p>
        </p:txBody>
      </p:sp>
      <p:sp>
        <p:nvSpPr>
          <p:cNvPr id="5" name="Subtitle 4">
            <a:extLst>
              <a:ext uri="{FF2B5EF4-FFF2-40B4-BE49-F238E27FC236}">
                <a16:creationId xmlns:a16="http://schemas.microsoft.com/office/drawing/2014/main" id="{F98EEAA7-F900-6246-6A9A-B5746BE7B2AA}"/>
              </a:ext>
            </a:extLst>
          </p:cNvPr>
          <p:cNvSpPr>
            <a:spLocks noGrp="1"/>
          </p:cNvSpPr>
          <p:nvPr>
            <p:ph type="subTitle" idx="1"/>
          </p:nvPr>
        </p:nvSpPr>
        <p:spPr>
          <a:xfrm>
            <a:off x="411192" y="1773936"/>
            <a:ext cx="5139376" cy="4727532"/>
          </a:xfrm>
        </p:spPr>
        <p:txBody>
          <a:bodyPr/>
          <a:lstStyle/>
          <a:p>
            <a:pPr marL="457200" indent="-457200">
              <a:buFont typeface="Arial" panose="020B0604020202020204" pitchFamily="34" charset="0"/>
              <a:buChar char="•"/>
            </a:pPr>
            <a:r>
              <a:rPr lang="en-AU"/>
              <a:t>What Components/elements of the RLOS do we do well at my school? Why?</a:t>
            </a:r>
          </a:p>
          <a:p>
            <a:pPr marL="457200" indent="-457200">
              <a:buFont typeface="Arial" panose="020B0604020202020204" pitchFamily="34" charset="0"/>
              <a:buChar char="•"/>
            </a:pPr>
            <a:r>
              <a:rPr lang="en-AU"/>
              <a:t>What Components/elements of the RLOS would I like to see developed further at my school? Why?</a:t>
            </a:r>
          </a:p>
        </p:txBody>
      </p:sp>
      <p:pic>
        <p:nvPicPr>
          <p:cNvPr id="6" name="Picture 5" descr="A book on a table&#10;&#10;AI-generated content may be incorrect.">
            <a:extLst>
              <a:ext uri="{FF2B5EF4-FFF2-40B4-BE49-F238E27FC236}">
                <a16:creationId xmlns:a16="http://schemas.microsoft.com/office/drawing/2014/main" id="{39B42B0D-4F51-5C3C-76A3-2807D18C682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17755" y="1293749"/>
            <a:ext cx="6274245" cy="3529263"/>
          </a:xfrm>
          <a:prstGeom prst="rect">
            <a:avLst/>
          </a:prstGeom>
        </p:spPr>
      </p:pic>
      <p:sp>
        <p:nvSpPr>
          <p:cNvPr id="8" name="TextBox 7">
            <a:extLst>
              <a:ext uri="{FF2B5EF4-FFF2-40B4-BE49-F238E27FC236}">
                <a16:creationId xmlns:a16="http://schemas.microsoft.com/office/drawing/2014/main" id="{0C5EDA35-B750-8FA6-661B-08E3B669D737}"/>
              </a:ext>
            </a:extLst>
          </p:cNvPr>
          <p:cNvSpPr txBox="1"/>
          <p:nvPr/>
        </p:nvSpPr>
        <p:spPr>
          <a:xfrm>
            <a:off x="240631" y="6224469"/>
            <a:ext cx="6096000" cy="276999"/>
          </a:xfrm>
          <a:prstGeom prst="rect">
            <a:avLst/>
          </a:prstGeom>
          <a:noFill/>
        </p:spPr>
        <p:txBody>
          <a:bodyPr wrap="square">
            <a:spAutoFit/>
          </a:bodyPr>
          <a:lstStyle/>
          <a:p>
            <a:r>
              <a:rPr lang="en-AU" sz="1200" b="0" i="0">
                <a:solidFill>
                  <a:schemeClr val="bg1"/>
                </a:solidFill>
                <a:effectLst/>
                <a:latin typeface="Inter"/>
              </a:rPr>
              <a:t>"</a:t>
            </a:r>
            <a:r>
              <a:rPr lang="en-AU" sz="1200" b="0" i="0">
                <a:solidFill>
                  <a:schemeClr val="bg1"/>
                </a:solidFill>
                <a:effectLst/>
                <a:latin typeface="Inter"/>
                <a:hlinkClick r:id="rId3">
                  <a:extLst>
                    <a:ext uri="{A12FA001-AC4F-418D-AE19-62706E023703}">
                      <ahyp:hlinkClr xmlns:ahyp="http://schemas.microsoft.com/office/drawing/2018/hyperlinkcolor" val="tx"/>
                    </a:ext>
                  </a:extLst>
                </a:hlinkClick>
              </a:rPr>
              <a:t>Laudato Si' Study Day 24 02 2016 (49)</a:t>
            </a:r>
            <a:r>
              <a:rPr lang="en-AU" sz="1200" b="0" i="0">
                <a:solidFill>
                  <a:schemeClr val="bg1"/>
                </a:solidFill>
                <a:effectLst/>
                <a:latin typeface="Inter"/>
              </a:rPr>
              <a:t>" by </a:t>
            </a:r>
            <a:r>
              <a:rPr lang="en-AU" sz="1200" b="0" i="0">
                <a:solidFill>
                  <a:schemeClr val="bg1"/>
                </a:solidFill>
                <a:effectLst/>
                <a:latin typeface="Inter"/>
                <a:hlinkClick r:id="rId4">
                  <a:extLst>
                    <a:ext uri="{A12FA001-AC4F-418D-AE19-62706E023703}">
                      <ahyp:hlinkClr xmlns:ahyp="http://schemas.microsoft.com/office/drawing/2018/hyperlinkcolor" val="tx"/>
                    </a:ext>
                  </a:extLst>
                </a:hlinkClick>
              </a:rPr>
              <a:t>gbcarmelite</a:t>
            </a:r>
            <a:r>
              <a:rPr lang="en-AU" sz="1200" b="0" i="0">
                <a:solidFill>
                  <a:schemeClr val="bg1"/>
                </a:solidFill>
                <a:effectLst/>
                <a:latin typeface="Inter"/>
              </a:rPr>
              <a:t> is licensed under </a:t>
            </a:r>
            <a:r>
              <a:rPr lang="en-AU" sz="1200" b="0" i="0">
                <a:solidFill>
                  <a:schemeClr val="bg1"/>
                </a:solidFill>
                <a:effectLst/>
                <a:latin typeface="Inter"/>
                <a:hlinkClick r:id="rId5">
                  <a:extLst>
                    <a:ext uri="{A12FA001-AC4F-418D-AE19-62706E023703}">
                      <ahyp:hlinkClr xmlns:ahyp="http://schemas.microsoft.com/office/drawing/2018/hyperlinkcolor" val="tx"/>
                    </a:ext>
                  </a:extLst>
                </a:hlinkClick>
              </a:rPr>
              <a:t>CC BY 2.0</a:t>
            </a:r>
            <a:r>
              <a:rPr lang="en-AU" sz="1200" b="0" i="0">
                <a:solidFill>
                  <a:schemeClr val="bg1"/>
                </a:solidFill>
                <a:effectLst/>
                <a:latin typeface="Inter"/>
              </a:rPr>
              <a:t>.</a:t>
            </a:r>
            <a:endParaRPr lang="en-US" sz="1200">
              <a:solidFill>
                <a:schemeClr val="bg1"/>
              </a:solidFill>
            </a:endParaRPr>
          </a:p>
        </p:txBody>
      </p:sp>
    </p:spTree>
    <p:extLst>
      <p:ext uri="{BB962C8B-B14F-4D97-AF65-F5344CB8AC3E}">
        <p14:creationId xmlns:p14="http://schemas.microsoft.com/office/powerpoint/2010/main" val="9707410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FF057C-1BA9-6647-5BD0-9F49285B1314}"/>
              </a:ext>
            </a:extLst>
          </p:cNvPr>
          <p:cNvSpPr>
            <a:spLocks noGrp="1"/>
          </p:cNvSpPr>
          <p:nvPr>
            <p:ph type="ctrTitle"/>
          </p:nvPr>
        </p:nvSpPr>
        <p:spPr>
          <a:xfrm>
            <a:off x="0" y="0"/>
            <a:ext cx="12192000" cy="1548000"/>
          </a:xfrm>
        </p:spPr>
        <p:txBody>
          <a:bodyPr wrap="square" anchor="b">
            <a:normAutofit/>
          </a:bodyPr>
          <a:lstStyle/>
          <a:p>
            <a:r>
              <a:rPr lang="en-US"/>
              <a:t>Religious Identity of Catholic Schools</a:t>
            </a:r>
          </a:p>
        </p:txBody>
      </p:sp>
      <p:sp>
        <p:nvSpPr>
          <p:cNvPr id="3" name="Subtitle 2">
            <a:extLst>
              <a:ext uri="{FF2B5EF4-FFF2-40B4-BE49-F238E27FC236}">
                <a16:creationId xmlns:a16="http://schemas.microsoft.com/office/drawing/2014/main" id="{A168DE50-EBBC-EE0A-43D5-BFB6F962B2A1}"/>
              </a:ext>
            </a:extLst>
          </p:cNvPr>
          <p:cNvSpPr>
            <a:spLocks noGrp="1"/>
          </p:cNvSpPr>
          <p:nvPr>
            <p:ph type="subTitle" idx="1"/>
          </p:nvPr>
        </p:nvSpPr>
        <p:spPr>
          <a:xfrm>
            <a:off x="411191" y="1773936"/>
            <a:ext cx="11375341" cy="4727532"/>
          </a:xfrm>
        </p:spPr>
        <p:txBody>
          <a:bodyPr>
            <a:normAutofit/>
          </a:bodyPr>
          <a:lstStyle/>
          <a:p>
            <a:pPr marL="457200" indent="-457200">
              <a:buFont typeface="Arial" panose="020B0604020202020204" pitchFamily="34" charset="0"/>
              <a:buChar char="•"/>
            </a:pPr>
            <a:r>
              <a:rPr lang="en-US"/>
              <a:t>Has your definition of a Catholic school changed?</a:t>
            </a:r>
          </a:p>
          <a:p>
            <a:pPr marL="457200" indent="-457200">
              <a:buFont typeface="Arial" panose="020B0604020202020204" pitchFamily="34" charset="0"/>
              <a:buChar char="•"/>
            </a:pPr>
            <a:r>
              <a:rPr lang="en-US"/>
              <a:t>What is the bigger picture that Catholic schools sit within – what are the cultural forces that are impacting how we ‘be’ Catholic schools today?</a:t>
            </a:r>
          </a:p>
          <a:p>
            <a:pPr marL="457200" indent="-457200">
              <a:buFont typeface="Arial" panose="020B0604020202020204" pitchFamily="34" charset="0"/>
              <a:buChar char="•"/>
            </a:pPr>
            <a:r>
              <a:rPr lang="en-US"/>
              <a:t>What do schools need to do in order to stay faithful to our “Calling” as Catholic schools but recontextualized to this time and place?</a:t>
            </a:r>
          </a:p>
        </p:txBody>
      </p:sp>
    </p:spTree>
    <p:extLst>
      <p:ext uri="{BB962C8B-B14F-4D97-AF65-F5344CB8AC3E}">
        <p14:creationId xmlns:p14="http://schemas.microsoft.com/office/powerpoint/2010/main" val="4656347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91EC4B-2DE6-FFDE-E745-2967A4E17544}"/>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AC56C61-3A1F-1AB7-7DD7-B1B96454A477}"/>
              </a:ext>
            </a:extLst>
          </p:cNvPr>
          <p:cNvSpPr>
            <a:spLocks noGrp="1"/>
          </p:cNvSpPr>
          <p:nvPr>
            <p:ph type="ctrTitle"/>
          </p:nvPr>
        </p:nvSpPr>
        <p:spPr>
          <a:xfrm>
            <a:off x="0" y="-1"/>
            <a:ext cx="4975412" cy="5226425"/>
          </a:xfrm>
        </p:spPr>
        <p:txBody>
          <a:bodyPr/>
          <a:lstStyle/>
          <a:p>
            <a:r>
              <a:rPr lang="en-US"/>
              <a:t>The Religious Life of the School</a:t>
            </a:r>
          </a:p>
        </p:txBody>
      </p:sp>
      <p:pic>
        <p:nvPicPr>
          <p:cNvPr id="1026" name="Picture 2">
            <a:extLst>
              <a:ext uri="{FF2B5EF4-FFF2-40B4-BE49-F238E27FC236}">
                <a16:creationId xmlns:a16="http://schemas.microsoft.com/office/drawing/2014/main" id="{A70D1534-C874-2AB7-72F7-8D34EAF8839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3311531">
            <a:off x="3667462" y="-893876"/>
            <a:ext cx="8058932" cy="8170995"/>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descr="A black background with blue text&#10;&#10;AI-generated content may be incorrect.">
            <a:extLst>
              <a:ext uri="{FF2B5EF4-FFF2-40B4-BE49-F238E27FC236}">
                <a16:creationId xmlns:a16="http://schemas.microsoft.com/office/drawing/2014/main" id="{10C19CCE-A27C-27CC-AD2C-C7C6D62C1598}"/>
              </a:ext>
            </a:extLst>
          </p:cNvPr>
          <p:cNvPicPr>
            <a:picLocks noChangeAspect="1"/>
          </p:cNvPicPr>
          <p:nvPr/>
        </p:nvPicPr>
        <p:blipFill>
          <a:blip r:embed="rId3"/>
          <a:stretch>
            <a:fillRect/>
          </a:stretch>
        </p:blipFill>
        <p:spPr>
          <a:xfrm>
            <a:off x="4501243" y="6450012"/>
            <a:ext cx="8458200" cy="561975"/>
          </a:xfrm>
          <a:prstGeom prst="rect">
            <a:avLst/>
          </a:prstGeom>
        </p:spPr>
      </p:pic>
    </p:spTree>
    <p:extLst>
      <p:ext uri="{BB962C8B-B14F-4D97-AF65-F5344CB8AC3E}">
        <p14:creationId xmlns:p14="http://schemas.microsoft.com/office/powerpoint/2010/main" val="21504889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592C8D-C9B7-0AD7-2CF3-13536991EA6E}"/>
              </a:ext>
            </a:extLst>
          </p:cNvPr>
          <p:cNvSpPr>
            <a:spLocks noGrp="1"/>
          </p:cNvSpPr>
          <p:nvPr>
            <p:ph type="ctrTitle"/>
          </p:nvPr>
        </p:nvSpPr>
        <p:spPr/>
        <p:txBody>
          <a:bodyPr/>
          <a:lstStyle/>
          <a:p>
            <a:r>
              <a:rPr lang="en-AU">
                <a:latin typeface="Tahoma"/>
                <a:ea typeface="Tahoma"/>
                <a:cs typeface="Tahoma"/>
              </a:rPr>
              <a:t>Assignment 2</a:t>
            </a:r>
            <a:endParaRPr lang="en-AU"/>
          </a:p>
        </p:txBody>
      </p:sp>
      <p:sp>
        <p:nvSpPr>
          <p:cNvPr id="3" name="Subtitle 2">
            <a:extLst>
              <a:ext uri="{FF2B5EF4-FFF2-40B4-BE49-F238E27FC236}">
                <a16:creationId xmlns:a16="http://schemas.microsoft.com/office/drawing/2014/main" id="{1C0FC83A-9360-A9D0-938C-5751DC714226}"/>
              </a:ext>
            </a:extLst>
          </p:cNvPr>
          <p:cNvSpPr>
            <a:spLocks noGrp="1"/>
          </p:cNvSpPr>
          <p:nvPr>
            <p:ph type="subTitle" idx="1"/>
          </p:nvPr>
        </p:nvSpPr>
        <p:spPr/>
        <p:txBody>
          <a:bodyPr vert="horz" lIns="91440" tIns="45720" rIns="91440" bIns="45720" rtlCol="0" anchor="t">
            <a:noAutofit/>
          </a:bodyPr>
          <a:lstStyle/>
          <a:p>
            <a:pPr>
              <a:spcBef>
                <a:spcPts val="0"/>
              </a:spcBef>
            </a:pPr>
            <a:r>
              <a:rPr lang="en-AU" sz="2400" b="1">
                <a:latin typeface="Tahoma"/>
                <a:ea typeface="Tahoma"/>
                <a:cs typeface="Tahoma"/>
              </a:rPr>
              <a:t>Due Date:                Online Q &amp; A:</a:t>
            </a:r>
            <a:endParaRPr lang="en-AU" sz="2400" b="1"/>
          </a:p>
          <a:p>
            <a:pPr>
              <a:spcBef>
                <a:spcPts val="0"/>
              </a:spcBef>
            </a:pPr>
            <a:r>
              <a:rPr lang="en-AU" sz="2400">
                <a:latin typeface="Tahoma"/>
                <a:ea typeface="Tahoma"/>
                <a:cs typeface="Tahoma"/>
              </a:rPr>
              <a:t>Monday 18 May 2026             Monday, 20 April </a:t>
            </a:r>
            <a:endParaRPr lang="en-AU" sz="2400"/>
          </a:p>
          <a:p>
            <a:pPr>
              <a:spcBef>
                <a:spcPts val="0"/>
              </a:spcBef>
            </a:pPr>
            <a:endParaRPr lang="en-AU" sz="2400">
              <a:latin typeface="Tahoma"/>
              <a:ea typeface="Tahoma"/>
              <a:cs typeface="Tahoma"/>
            </a:endParaRPr>
          </a:p>
          <a:p>
            <a:pPr>
              <a:spcBef>
                <a:spcPts val="0"/>
              </a:spcBef>
            </a:pPr>
            <a:r>
              <a:rPr lang="en-AU" sz="2400" b="1"/>
              <a:t>Length:</a:t>
            </a:r>
            <a:r>
              <a:rPr lang="en-AU" sz="2400"/>
              <a:t> 2000 words</a:t>
            </a:r>
          </a:p>
          <a:p>
            <a:pPr>
              <a:spcBef>
                <a:spcPts val="0"/>
              </a:spcBef>
            </a:pPr>
            <a:endParaRPr lang="en-AU" sz="1600"/>
          </a:p>
          <a:p>
            <a:pPr algn="ctr">
              <a:spcBef>
                <a:spcPts val="0"/>
              </a:spcBef>
            </a:pPr>
            <a:r>
              <a:rPr lang="en-AU" sz="2400" b="1"/>
              <a:t>TASK</a:t>
            </a:r>
          </a:p>
          <a:p>
            <a:r>
              <a:rPr lang="en-AU" sz="2000">
                <a:highlight>
                  <a:srgbClr val="FFFFFF"/>
                </a:highlight>
                <a:latin typeface="Tahoma"/>
                <a:ea typeface="Tahoma"/>
                <a:cs typeface="Tahoma"/>
              </a:rPr>
              <a:t>Using your school context, </a:t>
            </a:r>
            <a:r>
              <a:rPr lang="en-AU" sz="2000">
                <a:solidFill>
                  <a:srgbClr val="00B050"/>
                </a:solidFill>
                <a:highlight>
                  <a:srgbClr val="FFFFFF"/>
                </a:highlight>
                <a:latin typeface="Tahoma"/>
                <a:ea typeface="Tahoma"/>
                <a:cs typeface="Tahoma"/>
              </a:rPr>
              <a:t>analyse</a:t>
            </a:r>
            <a:r>
              <a:rPr lang="en-AU" sz="2000">
                <a:highlight>
                  <a:srgbClr val="FFFFFF"/>
                </a:highlight>
                <a:latin typeface="Tahoma"/>
                <a:ea typeface="Tahoma"/>
                <a:cs typeface="Tahoma"/>
              </a:rPr>
              <a:t> the four components of the Religious Life of the School. Using your own school context,</a:t>
            </a:r>
            <a:r>
              <a:rPr lang="en-AU" sz="2000">
                <a:solidFill>
                  <a:srgbClr val="00B050"/>
                </a:solidFill>
                <a:highlight>
                  <a:srgbClr val="FFFFFF"/>
                </a:highlight>
                <a:latin typeface="Tahoma"/>
                <a:ea typeface="Tahoma"/>
                <a:cs typeface="Tahoma"/>
              </a:rPr>
              <a:t> critically evaluate </a:t>
            </a:r>
            <a:r>
              <a:rPr lang="en-AU" sz="2000">
                <a:highlight>
                  <a:srgbClr val="FFFFFF"/>
                </a:highlight>
                <a:latin typeface="Tahoma"/>
                <a:ea typeface="Tahoma"/>
                <a:cs typeface="Tahoma"/>
              </a:rPr>
              <a:t>how each of the four components contributes to and enriches the Catholic Identity of your school. Further, </a:t>
            </a:r>
            <a:r>
              <a:rPr lang="en-AU" sz="2000">
                <a:solidFill>
                  <a:srgbClr val="00B050"/>
                </a:solidFill>
                <a:highlight>
                  <a:srgbClr val="FFFFFF"/>
                </a:highlight>
                <a:latin typeface="Tahoma"/>
                <a:ea typeface="Tahoma"/>
                <a:cs typeface="Tahoma"/>
              </a:rPr>
              <a:t>identify the strengths and limitations </a:t>
            </a:r>
            <a:r>
              <a:rPr lang="en-AU" sz="2000">
                <a:highlight>
                  <a:srgbClr val="FFFFFF"/>
                </a:highlight>
                <a:latin typeface="Tahoma"/>
                <a:ea typeface="Tahoma"/>
                <a:cs typeface="Tahoma"/>
              </a:rPr>
              <a:t>of your school’s current expression of these components, and</a:t>
            </a:r>
            <a:r>
              <a:rPr lang="en-AU" sz="2000">
                <a:solidFill>
                  <a:srgbClr val="00B050"/>
                </a:solidFill>
                <a:highlight>
                  <a:srgbClr val="FFFFFF"/>
                </a:highlight>
                <a:latin typeface="Tahoma"/>
                <a:ea typeface="Tahoma"/>
                <a:cs typeface="Tahoma"/>
              </a:rPr>
              <a:t> suggest opportunities to strengthen </a:t>
            </a:r>
            <a:r>
              <a:rPr lang="en-AU" sz="2000">
                <a:highlight>
                  <a:srgbClr val="FFFFFF"/>
                </a:highlight>
                <a:latin typeface="Tahoma"/>
                <a:ea typeface="Tahoma"/>
                <a:cs typeface="Tahoma"/>
              </a:rPr>
              <a:t>the religious life of the school within the identified context within your context. </a:t>
            </a:r>
          </a:p>
          <a:p>
            <a:r>
              <a:rPr lang="en-AU" sz="2000" b="1">
                <a:highlight>
                  <a:srgbClr val="FFFFFF"/>
                </a:highlight>
                <a:latin typeface="Tahoma"/>
                <a:ea typeface="Tahoma"/>
                <a:cs typeface="Tahoma"/>
              </a:rPr>
              <a:t>Appendix:</a:t>
            </a:r>
            <a:r>
              <a:rPr lang="en-AU" sz="2000">
                <a:highlight>
                  <a:srgbClr val="FFFFFF"/>
                </a:highlight>
                <a:latin typeface="Tahoma"/>
                <a:ea typeface="Tahoma"/>
                <a:cs typeface="Tahoma"/>
              </a:rPr>
              <a:t> Prepare a prayer celebration or Liturgy of the Word for your school / class context for a particular liturgical celebration (e.g. Pentecost, School Feast Day, Ash Wednesday). </a:t>
            </a:r>
          </a:p>
          <a:p>
            <a:pPr marL="285750" indent="-285750">
              <a:buFont typeface="Courier New"/>
              <a:buChar char="○"/>
            </a:pPr>
            <a:endParaRPr lang="en-AU" sz="1100">
              <a:highlight>
                <a:srgbClr val="FFFFFF"/>
              </a:highlight>
            </a:endParaRPr>
          </a:p>
          <a:p>
            <a:pPr>
              <a:spcBef>
                <a:spcPts val="0"/>
              </a:spcBef>
            </a:pPr>
            <a:endParaRPr lang="en-AU" sz="2400"/>
          </a:p>
          <a:p>
            <a:pPr>
              <a:spcBef>
                <a:spcPts val="0"/>
              </a:spcBef>
            </a:pPr>
            <a:endParaRPr lang="en-AU" sz="2400"/>
          </a:p>
          <a:p>
            <a:pPr>
              <a:spcBef>
                <a:spcPts val="0"/>
              </a:spcBef>
            </a:pPr>
            <a:endParaRPr lang="en-AU" sz="1100"/>
          </a:p>
          <a:p>
            <a:pPr>
              <a:spcBef>
                <a:spcPts val="0"/>
              </a:spcBef>
            </a:pPr>
            <a:endParaRPr lang="en-AU" sz="1100"/>
          </a:p>
          <a:p>
            <a:pPr>
              <a:spcBef>
                <a:spcPts val="0"/>
              </a:spcBef>
            </a:pPr>
            <a:endParaRPr lang="en-AU" sz="1100"/>
          </a:p>
        </p:txBody>
      </p:sp>
    </p:spTree>
    <p:extLst>
      <p:ext uri="{BB962C8B-B14F-4D97-AF65-F5344CB8AC3E}">
        <p14:creationId xmlns:p14="http://schemas.microsoft.com/office/powerpoint/2010/main" val="35482359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5FDABB-EAE1-6914-64B4-63C35E654CE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56FFBE8-E02E-F087-DA4F-63151176759D}"/>
              </a:ext>
            </a:extLst>
          </p:cNvPr>
          <p:cNvSpPr>
            <a:spLocks noGrp="1"/>
          </p:cNvSpPr>
          <p:nvPr>
            <p:ph type="ctrTitle"/>
          </p:nvPr>
        </p:nvSpPr>
        <p:spPr/>
        <p:txBody>
          <a:bodyPr/>
          <a:lstStyle/>
          <a:p>
            <a:r>
              <a:rPr lang="en-AU">
                <a:latin typeface="Tahoma"/>
                <a:ea typeface="Tahoma"/>
                <a:cs typeface="Tahoma"/>
              </a:rPr>
              <a:t>Suggested Approach</a:t>
            </a:r>
            <a:endParaRPr lang="en-AU"/>
          </a:p>
        </p:txBody>
      </p:sp>
      <p:sp>
        <p:nvSpPr>
          <p:cNvPr id="3" name="Subtitle 2">
            <a:extLst>
              <a:ext uri="{FF2B5EF4-FFF2-40B4-BE49-F238E27FC236}">
                <a16:creationId xmlns:a16="http://schemas.microsoft.com/office/drawing/2014/main" id="{791B1DBE-8084-E0C0-470D-F3305D5041B4}"/>
              </a:ext>
            </a:extLst>
          </p:cNvPr>
          <p:cNvSpPr>
            <a:spLocks noGrp="1"/>
          </p:cNvSpPr>
          <p:nvPr>
            <p:ph type="subTitle" idx="1"/>
          </p:nvPr>
        </p:nvSpPr>
        <p:spPr/>
        <p:txBody>
          <a:bodyPr vert="horz" lIns="91440" tIns="45720" rIns="91440" bIns="45720" rtlCol="0" anchor="t">
            <a:noAutofit/>
          </a:bodyPr>
          <a:lstStyle/>
          <a:p>
            <a:pPr>
              <a:spcBef>
                <a:spcPts val="0"/>
              </a:spcBef>
            </a:pPr>
            <a:endParaRPr lang="en-AU" sz="2400" b="1">
              <a:highlight>
                <a:srgbClr val="FFFFFF"/>
              </a:highlight>
              <a:latin typeface="Tahoma"/>
              <a:ea typeface="Tahoma"/>
              <a:cs typeface="Tahoma"/>
            </a:endParaRPr>
          </a:p>
          <a:p>
            <a:pPr>
              <a:spcBef>
                <a:spcPts val="0"/>
              </a:spcBef>
            </a:pPr>
            <a:endParaRPr lang="en-AU" sz="2400" b="1">
              <a:highlight>
                <a:srgbClr val="FFFFFF"/>
              </a:highlight>
              <a:latin typeface="Tahoma"/>
              <a:ea typeface="Tahoma"/>
              <a:cs typeface="Tahoma"/>
            </a:endParaRPr>
          </a:p>
          <a:p>
            <a:pPr>
              <a:spcBef>
                <a:spcPts val="0"/>
              </a:spcBef>
            </a:pPr>
            <a:r>
              <a:rPr lang="en-AU" sz="2400" b="1">
                <a:highlight>
                  <a:srgbClr val="FFFFFF"/>
                </a:highlight>
                <a:latin typeface="Tahoma"/>
                <a:ea typeface="Tahoma"/>
                <a:cs typeface="Tahoma"/>
              </a:rPr>
              <a:t>Identify and describe</a:t>
            </a:r>
            <a:r>
              <a:rPr lang="en-AU" sz="2400">
                <a:highlight>
                  <a:srgbClr val="FFFFFF"/>
                </a:highlight>
                <a:latin typeface="Tahoma"/>
                <a:ea typeface="Tahoma"/>
                <a:cs typeface="Tahoma"/>
              </a:rPr>
              <a:t> the each of the 4 Religious Life of the School components </a:t>
            </a:r>
            <a:endParaRPr lang="en-AU"/>
          </a:p>
          <a:p>
            <a:pPr>
              <a:spcBef>
                <a:spcPts val="0"/>
              </a:spcBef>
            </a:pPr>
            <a:endParaRPr lang="en-AU" sz="2400">
              <a:highlight>
                <a:srgbClr val="FFFFFF"/>
              </a:highlight>
              <a:latin typeface="Tahoma"/>
              <a:ea typeface="Tahoma"/>
              <a:cs typeface="Tahoma"/>
            </a:endParaRPr>
          </a:p>
          <a:p>
            <a:pPr marL="342900" indent="-342900">
              <a:spcBef>
                <a:spcPts val="0"/>
              </a:spcBef>
              <a:buChar char="•"/>
            </a:pPr>
            <a:r>
              <a:rPr lang="en-AU" sz="2400">
                <a:highlight>
                  <a:srgbClr val="FFFFFF"/>
                </a:highlight>
                <a:latin typeface="Tahoma"/>
                <a:ea typeface="Tahoma"/>
                <a:cs typeface="Tahoma"/>
              </a:rPr>
              <a:t>Religious Identity and Culture</a:t>
            </a:r>
          </a:p>
          <a:p>
            <a:pPr marL="342900" indent="-342900">
              <a:spcBef>
                <a:spcPts val="0"/>
              </a:spcBef>
              <a:buChar char="•"/>
            </a:pPr>
            <a:r>
              <a:rPr lang="en-AU" sz="2400">
                <a:highlight>
                  <a:srgbClr val="FFFFFF"/>
                </a:highlight>
                <a:latin typeface="Tahoma"/>
                <a:ea typeface="Tahoma"/>
                <a:cs typeface="Tahoma"/>
              </a:rPr>
              <a:t>Prayer and Worship</a:t>
            </a:r>
          </a:p>
          <a:p>
            <a:pPr marL="342900" indent="-342900">
              <a:spcBef>
                <a:spcPts val="0"/>
              </a:spcBef>
              <a:buChar char="•"/>
            </a:pPr>
            <a:r>
              <a:rPr lang="en-AU" sz="2400">
                <a:highlight>
                  <a:srgbClr val="FFFFFF"/>
                </a:highlight>
                <a:latin typeface="Tahoma"/>
                <a:ea typeface="Tahoma"/>
                <a:cs typeface="Tahoma"/>
              </a:rPr>
              <a:t>Social Action and Justice</a:t>
            </a:r>
          </a:p>
          <a:p>
            <a:pPr marL="342900" indent="-342900">
              <a:spcBef>
                <a:spcPts val="0"/>
              </a:spcBef>
              <a:buChar char="•"/>
            </a:pPr>
            <a:r>
              <a:rPr lang="en-AU" sz="2400">
                <a:highlight>
                  <a:srgbClr val="FFFFFF"/>
                </a:highlight>
                <a:latin typeface="Tahoma"/>
                <a:ea typeface="Tahoma"/>
                <a:cs typeface="Tahoma"/>
              </a:rPr>
              <a:t>Evangelisation and Faith Formation</a:t>
            </a:r>
          </a:p>
          <a:p>
            <a:pPr>
              <a:spcBef>
                <a:spcPts val="0"/>
              </a:spcBef>
            </a:pPr>
            <a:endParaRPr lang="en-AU" sz="2400">
              <a:highlight>
                <a:srgbClr val="FFFFFF"/>
              </a:highlight>
              <a:latin typeface="Tahoma"/>
              <a:ea typeface="Tahoma"/>
              <a:cs typeface="Tahoma"/>
            </a:endParaRPr>
          </a:p>
          <a:p>
            <a:pPr>
              <a:spcBef>
                <a:spcPts val="0"/>
              </a:spcBef>
            </a:pPr>
            <a:r>
              <a:rPr lang="en-AU" sz="2400">
                <a:highlight>
                  <a:srgbClr val="FFFFFF"/>
                </a:highlight>
                <a:latin typeface="Tahoma"/>
                <a:ea typeface="Tahoma"/>
                <a:cs typeface="Tahoma"/>
              </a:rPr>
              <a:t>with reference to the Archdiocese of Brisbane Religious Education Curriculum P-12 </a:t>
            </a:r>
            <a:endParaRPr lang="en-AU"/>
          </a:p>
          <a:p>
            <a:pPr>
              <a:spcBef>
                <a:spcPts val="0"/>
              </a:spcBef>
            </a:pPr>
            <a:endParaRPr lang="en-AU" sz="2400">
              <a:highlight>
                <a:srgbClr val="FFFFFF"/>
              </a:highlight>
              <a:latin typeface="Tahoma"/>
              <a:ea typeface="Tahoma"/>
              <a:cs typeface="Tahoma"/>
            </a:endParaRPr>
          </a:p>
          <a:p>
            <a:pPr>
              <a:spcBef>
                <a:spcPts val="0"/>
              </a:spcBef>
            </a:pPr>
            <a:r>
              <a:rPr lang="en-AU" sz="2400">
                <a:highlight>
                  <a:srgbClr val="FFFFFF"/>
                </a:highlight>
                <a:latin typeface="Tahoma"/>
                <a:ea typeface="Tahoma"/>
                <a:cs typeface="Tahoma"/>
              </a:rPr>
              <a:t>(200-250 words)</a:t>
            </a:r>
            <a:endParaRPr lang="en-AU"/>
          </a:p>
          <a:p>
            <a:pPr marL="285750" indent="-285750">
              <a:buFont typeface="Arial"/>
              <a:buChar char="•"/>
            </a:pPr>
            <a:endParaRPr lang="en-AU" sz="1100">
              <a:highlight>
                <a:srgbClr val="FFFFFF"/>
              </a:highlight>
            </a:endParaRPr>
          </a:p>
          <a:p>
            <a:pPr>
              <a:spcBef>
                <a:spcPts val="0"/>
              </a:spcBef>
            </a:pPr>
            <a:endParaRPr lang="en-AU" sz="2400"/>
          </a:p>
          <a:p>
            <a:pPr>
              <a:spcBef>
                <a:spcPts val="0"/>
              </a:spcBef>
            </a:pPr>
            <a:endParaRPr lang="en-AU" sz="2400"/>
          </a:p>
          <a:p>
            <a:pPr>
              <a:spcBef>
                <a:spcPts val="0"/>
              </a:spcBef>
            </a:pPr>
            <a:endParaRPr lang="en-AU" sz="1100"/>
          </a:p>
          <a:p>
            <a:pPr>
              <a:spcBef>
                <a:spcPts val="0"/>
              </a:spcBef>
            </a:pPr>
            <a:endParaRPr lang="en-AU" sz="1100"/>
          </a:p>
          <a:p>
            <a:pPr>
              <a:spcBef>
                <a:spcPts val="0"/>
              </a:spcBef>
            </a:pPr>
            <a:endParaRPr lang="en-AU" sz="1100"/>
          </a:p>
        </p:txBody>
      </p:sp>
    </p:spTree>
    <p:extLst>
      <p:ext uri="{BB962C8B-B14F-4D97-AF65-F5344CB8AC3E}">
        <p14:creationId xmlns:p14="http://schemas.microsoft.com/office/powerpoint/2010/main" val="18087764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41199E-CC59-2C62-F260-D7A28CD0034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7082706-660D-A348-066D-2D185BE454C4}"/>
              </a:ext>
            </a:extLst>
          </p:cNvPr>
          <p:cNvSpPr>
            <a:spLocks noGrp="1"/>
          </p:cNvSpPr>
          <p:nvPr>
            <p:ph type="ctrTitle"/>
          </p:nvPr>
        </p:nvSpPr>
        <p:spPr/>
        <p:txBody>
          <a:bodyPr/>
          <a:lstStyle/>
          <a:p>
            <a:r>
              <a:rPr lang="en-AU">
                <a:latin typeface="Tahoma"/>
                <a:ea typeface="Tahoma"/>
                <a:cs typeface="Tahoma"/>
              </a:rPr>
              <a:t>Suggested Approach</a:t>
            </a:r>
            <a:endParaRPr lang="en-AU"/>
          </a:p>
        </p:txBody>
      </p:sp>
      <p:sp>
        <p:nvSpPr>
          <p:cNvPr id="3" name="Subtitle 2">
            <a:extLst>
              <a:ext uri="{FF2B5EF4-FFF2-40B4-BE49-F238E27FC236}">
                <a16:creationId xmlns:a16="http://schemas.microsoft.com/office/drawing/2014/main" id="{736F5DCA-6456-FD24-512A-2E0D16CD6809}"/>
              </a:ext>
            </a:extLst>
          </p:cNvPr>
          <p:cNvSpPr>
            <a:spLocks noGrp="1"/>
          </p:cNvSpPr>
          <p:nvPr>
            <p:ph type="subTitle" idx="1"/>
          </p:nvPr>
        </p:nvSpPr>
        <p:spPr/>
        <p:txBody>
          <a:bodyPr vert="horz" lIns="91440" tIns="45720" rIns="91440" bIns="45720" rtlCol="0" anchor="t">
            <a:noAutofit/>
          </a:bodyPr>
          <a:lstStyle/>
          <a:p>
            <a:pPr>
              <a:spcBef>
                <a:spcPts val="0"/>
              </a:spcBef>
            </a:pPr>
            <a:endParaRPr lang="en-AU" sz="2400" b="1">
              <a:highlight>
                <a:srgbClr val="FFFFFF"/>
              </a:highlight>
              <a:latin typeface="Tahoma"/>
              <a:ea typeface="Tahoma"/>
              <a:cs typeface="Tahoma"/>
            </a:endParaRPr>
          </a:p>
          <a:p>
            <a:pPr>
              <a:spcBef>
                <a:spcPts val="0"/>
              </a:spcBef>
            </a:pPr>
            <a:endParaRPr lang="en-AU" sz="2400" b="1">
              <a:highlight>
                <a:srgbClr val="FFFFFF"/>
              </a:highlight>
              <a:latin typeface="Tahoma"/>
              <a:ea typeface="Tahoma"/>
              <a:cs typeface="Tahoma"/>
            </a:endParaRPr>
          </a:p>
          <a:p>
            <a:pPr>
              <a:spcBef>
                <a:spcPts val="0"/>
              </a:spcBef>
            </a:pPr>
            <a:endParaRPr lang="en-AU" sz="2400" b="1">
              <a:highlight>
                <a:srgbClr val="FFFFFF"/>
              </a:highlight>
              <a:latin typeface="Tahoma"/>
              <a:ea typeface="Tahoma"/>
              <a:cs typeface="Tahoma"/>
            </a:endParaRPr>
          </a:p>
          <a:p>
            <a:pPr marL="342900" indent="-342900">
              <a:spcBef>
                <a:spcPts val="0"/>
              </a:spcBef>
              <a:buChar char="•"/>
            </a:pPr>
            <a:r>
              <a:rPr lang="en-AU" sz="2400" b="1">
                <a:highlight>
                  <a:srgbClr val="FFFFFF"/>
                </a:highlight>
                <a:latin typeface="Tahoma"/>
                <a:ea typeface="Tahoma"/>
                <a:cs typeface="Tahoma"/>
              </a:rPr>
              <a:t>Describe your own School Context </a:t>
            </a:r>
            <a:endParaRPr lang="en-AU" sz="2400">
              <a:highlight>
                <a:srgbClr val="FFFFFF"/>
              </a:highlight>
              <a:latin typeface="Tahoma"/>
              <a:ea typeface="Tahoma"/>
              <a:cs typeface="Tahoma"/>
            </a:endParaRPr>
          </a:p>
          <a:p>
            <a:pPr>
              <a:spcBef>
                <a:spcPts val="0"/>
              </a:spcBef>
            </a:pPr>
            <a:br>
              <a:rPr lang="en-AU" sz="2400">
                <a:highlight>
                  <a:srgbClr val="FFFFFF"/>
                </a:highlight>
                <a:latin typeface="Tahoma"/>
                <a:ea typeface="Tahoma"/>
                <a:cs typeface="Tahoma"/>
              </a:rPr>
            </a:br>
            <a:r>
              <a:rPr lang="en-AU" sz="2400">
                <a:highlight>
                  <a:srgbClr val="FFFFFF"/>
                </a:highlight>
                <a:latin typeface="Tahoma"/>
                <a:ea typeface="Tahoma"/>
                <a:cs typeface="Tahoma"/>
              </a:rPr>
              <a:t>Provide a clear overview of the school, highlighting features that shape its religious identity, culture, and community.</a:t>
            </a:r>
          </a:p>
          <a:p>
            <a:pPr>
              <a:spcBef>
                <a:spcPts val="0"/>
              </a:spcBef>
            </a:pPr>
            <a:endParaRPr lang="en-AU" sz="2400">
              <a:highlight>
                <a:srgbClr val="FFFFFF"/>
              </a:highlight>
            </a:endParaRPr>
          </a:p>
          <a:p>
            <a:r>
              <a:rPr lang="en-AU" sz="2400">
                <a:highlight>
                  <a:srgbClr val="FFFFFF"/>
                </a:highlight>
                <a:latin typeface="Tahoma"/>
                <a:ea typeface="Tahoma"/>
                <a:cs typeface="Tahoma"/>
              </a:rPr>
              <a:t>(200–250 words)</a:t>
            </a:r>
            <a:endParaRPr lang="en-AU" sz="1100">
              <a:highlight>
                <a:srgbClr val="FFFFFF"/>
              </a:highlight>
              <a:latin typeface="Tahoma"/>
              <a:ea typeface="Tahoma"/>
              <a:cs typeface="Tahoma"/>
            </a:endParaRPr>
          </a:p>
          <a:p>
            <a:pPr>
              <a:spcBef>
                <a:spcPts val="0"/>
              </a:spcBef>
            </a:pPr>
            <a:endParaRPr lang="en-AU" sz="2400"/>
          </a:p>
          <a:p>
            <a:pPr>
              <a:spcBef>
                <a:spcPts val="0"/>
              </a:spcBef>
            </a:pPr>
            <a:endParaRPr lang="en-AU" sz="2400"/>
          </a:p>
          <a:p>
            <a:pPr>
              <a:spcBef>
                <a:spcPts val="0"/>
              </a:spcBef>
            </a:pPr>
            <a:endParaRPr lang="en-AU" sz="1100"/>
          </a:p>
          <a:p>
            <a:pPr>
              <a:spcBef>
                <a:spcPts val="0"/>
              </a:spcBef>
            </a:pPr>
            <a:endParaRPr lang="en-AU" sz="1100"/>
          </a:p>
          <a:p>
            <a:pPr>
              <a:spcBef>
                <a:spcPts val="0"/>
              </a:spcBef>
            </a:pPr>
            <a:endParaRPr lang="en-AU" sz="1100"/>
          </a:p>
        </p:txBody>
      </p:sp>
    </p:spTree>
    <p:extLst>
      <p:ext uri="{BB962C8B-B14F-4D97-AF65-F5344CB8AC3E}">
        <p14:creationId xmlns:p14="http://schemas.microsoft.com/office/powerpoint/2010/main" val="26876480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CD9966-F241-B573-7E73-EE00F17D4F4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3369822-53BB-35E1-E3CD-BB66F182910C}"/>
              </a:ext>
            </a:extLst>
          </p:cNvPr>
          <p:cNvSpPr>
            <a:spLocks noGrp="1"/>
          </p:cNvSpPr>
          <p:nvPr>
            <p:ph type="ctrTitle"/>
          </p:nvPr>
        </p:nvSpPr>
        <p:spPr/>
        <p:txBody>
          <a:bodyPr/>
          <a:lstStyle/>
          <a:p>
            <a:r>
              <a:rPr lang="en-AU">
                <a:latin typeface="Tahoma"/>
                <a:ea typeface="Tahoma"/>
                <a:cs typeface="Tahoma"/>
              </a:rPr>
              <a:t>Suggested Approach</a:t>
            </a:r>
            <a:endParaRPr lang="en-AU"/>
          </a:p>
        </p:txBody>
      </p:sp>
      <p:sp>
        <p:nvSpPr>
          <p:cNvPr id="3" name="Subtitle 2">
            <a:extLst>
              <a:ext uri="{FF2B5EF4-FFF2-40B4-BE49-F238E27FC236}">
                <a16:creationId xmlns:a16="http://schemas.microsoft.com/office/drawing/2014/main" id="{4FBFDCCF-3FDA-E534-57FD-63D62B1C8277}"/>
              </a:ext>
            </a:extLst>
          </p:cNvPr>
          <p:cNvSpPr>
            <a:spLocks noGrp="1"/>
          </p:cNvSpPr>
          <p:nvPr>
            <p:ph type="subTitle" idx="1"/>
          </p:nvPr>
        </p:nvSpPr>
        <p:spPr/>
        <p:txBody>
          <a:bodyPr vert="horz" lIns="91440" tIns="45720" rIns="91440" bIns="45720" rtlCol="0" anchor="t">
            <a:noAutofit/>
          </a:bodyPr>
          <a:lstStyle/>
          <a:p>
            <a:pPr>
              <a:spcBef>
                <a:spcPts val="0"/>
              </a:spcBef>
            </a:pPr>
            <a:r>
              <a:rPr lang="en-AU" sz="2400" b="1">
                <a:highlight>
                  <a:srgbClr val="FFFFFF"/>
                </a:highlight>
                <a:latin typeface="Tahoma"/>
                <a:ea typeface="Tahoma"/>
                <a:cs typeface="Tahoma"/>
              </a:rPr>
              <a:t>Analyse </a:t>
            </a:r>
            <a:r>
              <a:rPr lang="en-AU" sz="2400" b="1" i="1">
                <a:highlight>
                  <a:srgbClr val="FFFFFF"/>
                </a:highlight>
                <a:latin typeface="Tahoma"/>
                <a:ea typeface="Tahoma"/>
                <a:cs typeface="Tahoma"/>
              </a:rPr>
              <a:t>Religious Identity and Culture</a:t>
            </a:r>
            <a:r>
              <a:rPr lang="en-AU" sz="2400" b="1">
                <a:highlight>
                  <a:srgbClr val="FFFFFF"/>
                </a:highlight>
                <a:latin typeface="Tahoma"/>
                <a:ea typeface="Tahoma"/>
                <a:cs typeface="Tahoma"/>
              </a:rPr>
              <a:t> </a:t>
            </a:r>
          </a:p>
          <a:p>
            <a:pPr>
              <a:spcBef>
                <a:spcPts val="0"/>
              </a:spcBef>
            </a:pPr>
            <a:br>
              <a:rPr lang="en-AU" sz="2400" b="1">
                <a:highlight>
                  <a:srgbClr val="FFFFFF"/>
                </a:highlight>
                <a:latin typeface="Tahoma"/>
                <a:ea typeface="Tahoma"/>
                <a:cs typeface="Tahoma"/>
              </a:rPr>
            </a:br>
            <a:r>
              <a:rPr lang="en-AU" sz="2400" b="1">
                <a:highlight>
                  <a:srgbClr val="FFFFFF"/>
                </a:highlight>
                <a:latin typeface="Tahoma"/>
                <a:ea typeface="Tahoma"/>
                <a:cs typeface="Tahoma"/>
              </a:rPr>
              <a:t>Explain</a:t>
            </a:r>
            <a:r>
              <a:rPr lang="en-AU" sz="2400">
                <a:highlight>
                  <a:srgbClr val="FFFFFF"/>
                </a:highlight>
                <a:latin typeface="Tahoma"/>
                <a:ea typeface="Tahoma"/>
                <a:cs typeface="Tahoma"/>
              </a:rPr>
              <a:t> how this component is expressed in the school and how it contributes to its religious identity. Link practices to Scripture, Church teaching, Catholic Social Teaching, Church (Church History) or Beliefs (Human Existence) strand in Archdiocese Religious Curriculum P-12 to show theological grounding. </a:t>
            </a:r>
            <a:endParaRPr lang="en-AU" sz="2400">
              <a:highlight>
                <a:srgbClr val="FFFFFF"/>
              </a:highlight>
            </a:endParaRPr>
          </a:p>
          <a:p>
            <a:pPr>
              <a:spcBef>
                <a:spcPts val="0"/>
              </a:spcBef>
            </a:pPr>
            <a:endParaRPr lang="en-AU" sz="2400">
              <a:highlight>
                <a:srgbClr val="FFFFFF"/>
              </a:highlight>
              <a:latin typeface="Tahoma"/>
              <a:ea typeface="Tahoma"/>
              <a:cs typeface="Tahoma"/>
            </a:endParaRPr>
          </a:p>
          <a:p>
            <a:pPr>
              <a:spcBef>
                <a:spcPts val="0"/>
              </a:spcBef>
            </a:pPr>
            <a:r>
              <a:rPr lang="en-AU" sz="2400" b="1">
                <a:highlight>
                  <a:srgbClr val="FFFFFF"/>
                </a:highlight>
                <a:latin typeface="Tahoma"/>
                <a:ea typeface="Tahoma"/>
                <a:cs typeface="Tahoma"/>
              </a:rPr>
              <a:t>Demonstrate</a:t>
            </a:r>
            <a:r>
              <a:rPr lang="en-AU" sz="2400">
                <a:highlight>
                  <a:srgbClr val="FFFFFF"/>
                </a:highlight>
                <a:latin typeface="Tahoma"/>
                <a:ea typeface="Tahoma"/>
                <a:cs typeface="Tahoma"/>
              </a:rPr>
              <a:t> how this component enriches spiritual formation and supports the school’s religious ethos. </a:t>
            </a:r>
            <a:endParaRPr lang="en-AU" sz="2400"/>
          </a:p>
          <a:p>
            <a:pPr>
              <a:spcBef>
                <a:spcPts val="0"/>
              </a:spcBef>
            </a:pPr>
            <a:r>
              <a:rPr lang="en-AU" sz="2400" b="1">
                <a:highlight>
                  <a:srgbClr val="FFFFFF"/>
                </a:highlight>
                <a:latin typeface="Tahoma"/>
                <a:ea typeface="Tahoma"/>
                <a:cs typeface="Tahoma"/>
              </a:rPr>
              <a:t>Show critical insight</a:t>
            </a:r>
            <a:r>
              <a:rPr lang="en-AU" sz="2400">
                <a:highlight>
                  <a:srgbClr val="FFFFFF"/>
                </a:highlight>
                <a:latin typeface="Tahoma"/>
                <a:ea typeface="Tahoma"/>
                <a:cs typeface="Tahoma"/>
              </a:rPr>
              <a:t> by identifying strengths, gaps, opportunities for growth, and how this component collectively shape your school’s religious identity.</a:t>
            </a:r>
            <a:endParaRPr lang="en-AU" sz="2400"/>
          </a:p>
          <a:p>
            <a:pPr>
              <a:spcBef>
                <a:spcPts val="0"/>
              </a:spcBef>
            </a:pPr>
            <a:endParaRPr lang="en-AU" sz="2400">
              <a:highlight>
                <a:srgbClr val="FFFFFF"/>
              </a:highlight>
              <a:latin typeface="Tahoma"/>
              <a:ea typeface="Tahoma"/>
              <a:cs typeface="Tahoma"/>
            </a:endParaRPr>
          </a:p>
          <a:p>
            <a:pPr>
              <a:spcBef>
                <a:spcPts val="0"/>
              </a:spcBef>
            </a:pPr>
            <a:r>
              <a:rPr lang="en-AU" sz="2400">
                <a:highlight>
                  <a:srgbClr val="FFFFFF"/>
                </a:highlight>
                <a:latin typeface="Tahoma"/>
                <a:ea typeface="Tahoma"/>
                <a:cs typeface="Tahoma"/>
              </a:rPr>
              <a:t>(350–450 words)</a:t>
            </a:r>
          </a:p>
          <a:p>
            <a:pPr>
              <a:spcBef>
                <a:spcPts val="0"/>
              </a:spcBef>
            </a:pPr>
            <a:endParaRPr lang="en-AU" sz="2400"/>
          </a:p>
          <a:p>
            <a:pPr>
              <a:spcBef>
                <a:spcPts val="0"/>
              </a:spcBef>
            </a:pPr>
            <a:endParaRPr lang="en-AU" sz="2400"/>
          </a:p>
          <a:p>
            <a:pPr>
              <a:spcBef>
                <a:spcPts val="0"/>
              </a:spcBef>
            </a:pPr>
            <a:endParaRPr lang="en-AU" sz="1100"/>
          </a:p>
          <a:p>
            <a:pPr>
              <a:spcBef>
                <a:spcPts val="0"/>
              </a:spcBef>
            </a:pPr>
            <a:endParaRPr lang="en-AU" sz="1100"/>
          </a:p>
          <a:p>
            <a:pPr>
              <a:spcBef>
                <a:spcPts val="0"/>
              </a:spcBef>
            </a:pPr>
            <a:endParaRPr lang="en-AU" sz="1100"/>
          </a:p>
        </p:txBody>
      </p:sp>
    </p:spTree>
    <p:extLst>
      <p:ext uri="{BB962C8B-B14F-4D97-AF65-F5344CB8AC3E}">
        <p14:creationId xmlns:p14="http://schemas.microsoft.com/office/powerpoint/2010/main" val="29613154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4083BA-1D6C-5C3E-847D-E24284B954B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91016AB-4B86-8E75-E96B-8A495314DE4F}"/>
              </a:ext>
            </a:extLst>
          </p:cNvPr>
          <p:cNvSpPr>
            <a:spLocks noGrp="1"/>
          </p:cNvSpPr>
          <p:nvPr>
            <p:ph type="ctrTitle"/>
          </p:nvPr>
        </p:nvSpPr>
        <p:spPr/>
        <p:txBody>
          <a:bodyPr/>
          <a:lstStyle/>
          <a:p>
            <a:r>
              <a:rPr lang="en-AU">
                <a:latin typeface="Tahoma"/>
                <a:ea typeface="Tahoma"/>
                <a:cs typeface="Tahoma"/>
              </a:rPr>
              <a:t>Suggested Approach</a:t>
            </a:r>
            <a:endParaRPr lang="en-AU"/>
          </a:p>
        </p:txBody>
      </p:sp>
      <p:sp>
        <p:nvSpPr>
          <p:cNvPr id="3" name="Subtitle 2">
            <a:extLst>
              <a:ext uri="{FF2B5EF4-FFF2-40B4-BE49-F238E27FC236}">
                <a16:creationId xmlns:a16="http://schemas.microsoft.com/office/drawing/2014/main" id="{2091603D-CA75-B173-5DCC-20C26EDBED09}"/>
              </a:ext>
            </a:extLst>
          </p:cNvPr>
          <p:cNvSpPr>
            <a:spLocks noGrp="1"/>
          </p:cNvSpPr>
          <p:nvPr>
            <p:ph type="subTitle" idx="1"/>
          </p:nvPr>
        </p:nvSpPr>
        <p:spPr/>
        <p:txBody>
          <a:bodyPr vert="horz" lIns="91440" tIns="45720" rIns="91440" bIns="45720" rtlCol="0" anchor="t">
            <a:noAutofit/>
          </a:bodyPr>
          <a:lstStyle/>
          <a:p>
            <a:pPr>
              <a:spcBef>
                <a:spcPts val="0"/>
              </a:spcBef>
            </a:pPr>
            <a:r>
              <a:rPr lang="en-AU" sz="2400" b="1">
                <a:highlight>
                  <a:srgbClr val="FFFFFF"/>
                </a:highlight>
                <a:latin typeface="Tahoma"/>
                <a:ea typeface="Tahoma"/>
                <a:cs typeface="Tahoma"/>
              </a:rPr>
              <a:t>Analyse </a:t>
            </a:r>
            <a:r>
              <a:rPr lang="en-AU" sz="2400" b="1" i="1">
                <a:highlight>
                  <a:srgbClr val="FFFFFF"/>
                </a:highlight>
                <a:latin typeface="Tahoma"/>
                <a:ea typeface="Tahoma"/>
                <a:cs typeface="Tahoma"/>
              </a:rPr>
              <a:t>Prayer and Worship</a:t>
            </a:r>
            <a:r>
              <a:rPr lang="en-AU" sz="2400" b="1">
                <a:highlight>
                  <a:srgbClr val="FFFFFF"/>
                </a:highlight>
                <a:latin typeface="Tahoma"/>
                <a:ea typeface="Tahoma"/>
                <a:cs typeface="Tahoma"/>
              </a:rPr>
              <a:t> </a:t>
            </a:r>
            <a:endParaRPr lang="en-AU" sz="2400">
              <a:highlight>
                <a:srgbClr val="FFFFFF"/>
              </a:highlight>
              <a:latin typeface="Tahoma"/>
              <a:ea typeface="Tahoma"/>
              <a:cs typeface="Tahoma"/>
            </a:endParaRPr>
          </a:p>
          <a:p>
            <a:pPr>
              <a:spcBef>
                <a:spcPts val="0"/>
              </a:spcBef>
            </a:pPr>
            <a:br>
              <a:rPr lang="en-AU" sz="2400" b="1">
                <a:highlight>
                  <a:srgbClr val="FFFFFF"/>
                </a:highlight>
                <a:latin typeface="Tahoma"/>
                <a:ea typeface="Tahoma"/>
                <a:cs typeface="Tahoma"/>
              </a:rPr>
            </a:br>
            <a:r>
              <a:rPr lang="en-AU" sz="2400" b="1">
                <a:highlight>
                  <a:srgbClr val="FFFFFF"/>
                </a:highlight>
                <a:latin typeface="Tahoma"/>
                <a:ea typeface="Tahoma"/>
                <a:cs typeface="Tahoma"/>
              </a:rPr>
              <a:t>Explain </a:t>
            </a:r>
            <a:r>
              <a:rPr lang="en-AU" sz="2400">
                <a:highlight>
                  <a:srgbClr val="FFFFFF"/>
                </a:highlight>
                <a:latin typeface="Tahoma"/>
                <a:ea typeface="Tahoma"/>
                <a:cs typeface="Tahoma"/>
              </a:rPr>
              <a:t>how this component is expressed in the school and how it contributes to its religious identity. Link practices to Scripture, Church teaching, Catholic Social Teaching or Christian Life (Prayer and Spirituality) strand  to show theological grounding. </a:t>
            </a:r>
          </a:p>
          <a:p>
            <a:pPr>
              <a:spcBef>
                <a:spcPts val="0"/>
              </a:spcBef>
            </a:pPr>
            <a:endParaRPr lang="en-AU" sz="2400" b="1">
              <a:highlight>
                <a:srgbClr val="FFFFFF"/>
              </a:highlight>
              <a:latin typeface="Tahoma"/>
              <a:ea typeface="Tahoma"/>
              <a:cs typeface="Tahoma"/>
            </a:endParaRPr>
          </a:p>
          <a:p>
            <a:pPr>
              <a:spcBef>
                <a:spcPts val="0"/>
              </a:spcBef>
            </a:pPr>
            <a:r>
              <a:rPr lang="en-AU" sz="2400" b="1">
                <a:highlight>
                  <a:srgbClr val="FFFFFF"/>
                </a:highlight>
                <a:latin typeface="Tahoma"/>
                <a:ea typeface="Tahoma"/>
                <a:cs typeface="Tahoma"/>
              </a:rPr>
              <a:t>Demonstrate </a:t>
            </a:r>
            <a:r>
              <a:rPr lang="en-AU" sz="2400">
                <a:highlight>
                  <a:srgbClr val="FFFFFF"/>
                </a:highlight>
                <a:latin typeface="Tahoma"/>
                <a:ea typeface="Tahoma"/>
                <a:cs typeface="Tahoma"/>
              </a:rPr>
              <a:t>how this component enriches spiritual formation and supports the school’s religious ethos.</a:t>
            </a:r>
            <a:r>
              <a:rPr lang="en-AU" sz="2400" b="1">
                <a:highlight>
                  <a:srgbClr val="FFFFFF"/>
                </a:highlight>
                <a:latin typeface="Tahoma"/>
                <a:ea typeface="Tahoma"/>
                <a:cs typeface="Tahoma"/>
              </a:rPr>
              <a:t> Show critical insight </a:t>
            </a:r>
            <a:r>
              <a:rPr lang="en-AU" sz="2400">
                <a:highlight>
                  <a:srgbClr val="FFFFFF"/>
                </a:highlight>
                <a:latin typeface="Tahoma"/>
                <a:ea typeface="Tahoma"/>
                <a:cs typeface="Tahoma"/>
              </a:rPr>
              <a:t>by identifying strengths, gaps, opportunities for growth, and how this component collectively shapes your school’s religious identity.</a:t>
            </a:r>
          </a:p>
          <a:p>
            <a:pPr>
              <a:spcBef>
                <a:spcPts val="0"/>
              </a:spcBef>
            </a:pPr>
            <a:endParaRPr lang="en-AU" sz="2400"/>
          </a:p>
          <a:p>
            <a:pPr>
              <a:spcBef>
                <a:spcPts val="0"/>
              </a:spcBef>
            </a:pPr>
            <a:r>
              <a:rPr lang="en-AU" sz="2400">
                <a:highlight>
                  <a:srgbClr val="FFFFFF"/>
                </a:highlight>
                <a:latin typeface="Tahoma"/>
                <a:ea typeface="Tahoma"/>
                <a:cs typeface="Tahoma"/>
              </a:rPr>
              <a:t>(350–450 words)</a:t>
            </a:r>
            <a:endParaRPr lang="en-AU">
              <a:latin typeface="Tahoma"/>
              <a:ea typeface="Tahoma"/>
              <a:cs typeface="Tahoma"/>
            </a:endParaRPr>
          </a:p>
          <a:p>
            <a:pPr>
              <a:spcBef>
                <a:spcPts val="0"/>
              </a:spcBef>
            </a:pPr>
            <a:endParaRPr lang="en-AU" sz="1100"/>
          </a:p>
          <a:p>
            <a:pPr>
              <a:spcBef>
                <a:spcPts val="0"/>
              </a:spcBef>
            </a:pPr>
            <a:endParaRPr lang="en-AU" sz="1100"/>
          </a:p>
          <a:p>
            <a:pPr>
              <a:spcBef>
                <a:spcPts val="0"/>
              </a:spcBef>
            </a:pPr>
            <a:endParaRPr lang="en-AU" sz="1100"/>
          </a:p>
        </p:txBody>
      </p:sp>
    </p:spTree>
    <p:extLst>
      <p:ext uri="{BB962C8B-B14F-4D97-AF65-F5344CB8AC3E}">
        <p14:creationId xmlns:p14="http://schemas.microsoft.com/office/powerpoint/2010/main" val="2781978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E0F923-EB9E-FDD0-AFA9-0D82F8FD541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83B230E-616F-C64E-C520-63843349C078}"/>
              </a:ext>
            </a:extLst>
          </p:cNvPr>
          <p:cNvSpPr>
            <a:spLocks noGrp="1"/>
          </p:cNvSpPr>
          <p:nvPr>
            <p:ph type="ctrTitle"/>
          </p:nvPr>
        </p:nvSpPr>
        <p:spPr/>
        <p:txBody>
          <a:bodyPr/>
          <a:lstStyle/>
          <a:p>
            <a:r>
              <a:rPr lang="en-AU">
                <a:latin typeface="Tahoma"/>
                <a:ea typeface="Tahoma"/>
                <a:cs typeface="Tahoma"/>
              </a:rPr>
              <a:t>Suggested Approach</a:t>
            </a:r>
            <a:endParaRPr lang="en-AU"/>
          </a:p>
        </p:txBody>
      </p:sp>
      <p:sp>
        <p:nvSpPr>
          <p:cNvPr id="3" name="Subtitle 2">
            <a:extLst>
              <a:ext uri="{FF2B5EF4-FFF2-40B4-BE49-F238E27FC236}">
                <a16:creationId xmlns:a16="http://schemas.microsoft.com/office/drawing/2014/main" id="{04AAAB22-D26A-4D2E-1F37-21CBC7AFC867}"/>
              </a:ext>
            </a:extLst>
          </p:cNvPr>
          <p:cNvSpPr>
            <a:spLocks noGrp="1"/>
          </p:cNvSpPr>
          <p:nvPr>
            <p:ph type="subTitle" idx="1"/>
          </p:nvPr>
        </p:nvSpPr>
        <p:spPr/>
        <p:txBody>
          <a:bodyPr vert="horz" lIns="91440" tIns="45720" rIns="91440" bIns="45720" rtlCol="0" anchor="t">
            <a:noAutofit/>
          </a:bodyPr>
          <a:lstStyle/>
          <a:p>
            <a:pPr>
              <a:spcBef>
                <a:spcPts val="0"/>
              </a:spcBef>
            </a:pPr>
            <a:r>
              <a:rPr lang="en-AU" sz="2400" b="1">
                <a:highlight>
                  <a:srgbClr val="FFFFFF"/>
                </a:highlight>
                <a:latin typeface="Tahoma"/>
                <a:ea typeface="Tahoma"/>
                <a:cs typeface="Tahoma"/>
              </a:rPr>
              <a:t>Analyse </a:t>
            </a:r>
            <a:r>
              <a:rPr lang="en-AU" sz="2400" b="1" i="1">
                <a:highlight>
                  <a:srgbClr val="FFFFFF"/>
                </a:highlight>
                <a:latin typeface="Tahoma"/>
                <a:ea typeface="Tahoma"/>
                <a:cs typeface="Tahoma"/>
              </a:rPr>
              <a:t>Evangelisation and Faith Formation </a:t>
            </a:r>
            <a:endParaRPr lang="en-AU" sz="2400">
              <a:highlight>
                <a:srgbClr val="FFFFFF"/>
              </a:highlight>
              <a:latin typeface="Tahoma"/>
              <a:ea typeface="Tahoma"/>
              <a:cs typeface="Tahoma"/>
            </a:endParaRPr>
          </a:p>
          <a:p>
            <a:pPr>
              <a:spcBef>
                <a:spcPts val="0"/>
              </a:spcBef>
            </a:pPr>
            <a:endParaRPr lang="en-AU" sz="2400" b="1">
              <a:highlight>
                <a:srgbClr val="FFFFFF"/>
              </a:highlight>
              <a:latin typeface="Tahoma"/>
              <a:ea typeface="Tahoma"/>
              <a:cs typeface="Tahoma"/>
            </a:endParaRPr>
          </a:p>
          <a:p>
            <a:pPr>
              <a:spcBef>
                <a:spcPts val="0"/>
              </a:spcBef>
            </a:pPr>
            <a:r>
              <a:rPr lang="en-AU" sz="2400" b="1">
                <a:highlight>
                  <a:srgbClr val="FFFFFF"/>
                </a:highlight>
                <a:latin typeface="Tahoma"/>
                <a:ea typeface="Tahoma"/>
                <a:cs typeface="Tahoma"/>
              </a:rPr>
              <a:t>Explain </a:t>
            </a:r>
            <a:r>
              <a:rPr lang="en-AU" sz="2400">
                <a:highlight>
                  <a:srgbClr val="FFFFFF"/>
                </a:highlight>
                <a:latin typeface="Tahoma"/>
                <a:ea typeface="Tahoma"/>
                <a:cs typeface="Tahoma"/>
              </a:rPr>
              <a:t>how this component is expressed in the school and how it contributes to its religious identity.</a:t>
            </a:r>
            <a:r>
              <a:rPr lang="en-AU" sz="2400" b="1">
                <a:highlight>
                  <a:srgbClr val="FFFFFF"/>
                </a:highlight>
                <a:latin typeface="Tahoma"/>
                <a:ea typeface="Tahoma"/>
                <a:cs typeface="Tahoma"/>
              </a:rPr>
              <a:t> </a:t>
            </a:r>
            <a:endParaRPr lang="en-AU" sz="2400">
              <a:highlight>
                <a:srgbClr val="FFFFFF"/>
              </a:highlight>
              <a:latin typeface="Tahoma"/>
              <a:ea typeface="Tahoma"/>
              <a:cs typeface="Tahoma"/>
            </a:endParaRPr>
          </a:p>
          <a:p>
            <a:pPr>
              <a:spcBef>
                <a:spcPts val="0"/>
              </a:spcBef>
            </a:pPr>
            <a:r>
              <a:rPr lang="en-AU" sz="2400" b="1">
                <a:highlight>
                  <a:srgbClr val="FFFFFF"/>
                </a:highlight>
                <a:latin typeface="Tahoma"/>
                <a:ea typeface="Tahoma"/>
                <a:cs typeface="Tahoma"/>
              </a:rPr>
              <a:t>Link </a:t>
            </a:r>
            <a:r>
              <a:rPr lang="en-AU" sz="2400">
                <a:highlight>
                  <a:srgbClr val="FFFFFF"/>
                </a:highlight>
                <a:latin typeface="Tahoma"/>
                <a:ea typeface="Tahoma"/>
                <a:cs typeface="Tahoma"/>
              </a:rPr>
              <a:t>practices to Scripture, Church teaching, or Catholic Social Teaching to show theological grounding.</a:t>
            </a:r>
            <a:r>
              <a:rPr lang="en-AU" sz="2400" b="1">
                <a:highlight>
                  <a:srgbClr val="FFFFFF"/>
                </a:highlight>
                <a:latin typeface="Tahoma"/>
                <a:ea typeface="Tahoma"/>
                <a:cs typeface="Tahoma"/>
              </a:rPr>
              <a:t> </a:t>
            </a:r>
            <a:endParaRPr lang="en-AU" sz="2400">
              <a:highlight>
                <a:srgbClr val="FFFFFF"/>
              </a:highlight>
              <a:latin typeface="Tahoma"/>
              <a:ea typeface="Tahoma"/>
              <a:cs typeface="Tahoma"/>
            </a:endParaRPr>
          </a:p>
          <a:p>
            <a:pPr>
              <a:spcBef>
                <a:spcPts val="0"/>
              </a:spcBef>
            </a:pPr>
            <a:r>
              <a:rPr lang="en-AU" sz="2400" b="1">
                <a:highlight>
                  <a:srgbClr val="FFFFFF"/>
                </a:highlight>
                <a:latin typeface="Tahoma"/>
                <a:ea typeface="Tahoma"/>
                <a:cs typeface="Tahoma"/>
              </a:rPr>
              <a:t>Demonstrate </a:t>
            </a:r>
            <a:r>
              <a:rPr lang="en-AU" sz="2400">
                <a:highlight>
                  <a:srgbClr val="FFFFFF"/>
                </a:highlight>
                <a:latin typeface="Tahoma"/>
                <a:ea typeface="Tahoma"/>
                <a:cs typeface="Tahoma"/>
              </a:rPr>
              <a:t>how this component enriches spiritual formation and supports the school’s religious ethos. </a:t>
            </a:r>
          </a:p>
          <a:p>
            <a:pPr>
              <a:spcBef>
                <a:spcPts val="0"/>
              </a:spcBef>
            </a:pPr>
            <a:r>
              <a:rPr lang="en-AU" sz="2400" b="1">
                <a:highlight>
                  <a:srgbClr val="FFFFFF"/>
                </a:highlight>
                <a:latin typeface="Tahoma"/>
                <a:ea typeface="Tahoma"/>
                <a:cs typeface="Tahoma"/>
              </a:rPr>
              <a:t>Show critical insight </a:t>
            </a:r>
            <a:r>
              <a:rPr lang="en-AU" sz="2400">
                <a:highlight>
                  <a:srgbClr val="FFFFFF"/>
                </a:highlight>
                <a:latin typeface="Tahoma"/>
                <a:ea typeface="Tahoma"/>
                <a:cs typeface="Tahoma"/>
              </a:rPr>
              <a:t>by identifying strengths, gaps, opportunities for growth, and how this component collectively shape your school’s religious identity.</a:t>
            </a:r>
          </a:p>
          <a:p>
            <a:pPr>
              <a:spcBef>
                <a:spcPts val="0"/>
              </a:spcBef>
            </a:pPr>
            <a:endParaRPr lang="en-AU" sz="1100"/>
          </a:p>
          <a:p>
            <a:pPr>
              <a:spcBef>
                <a:spcPts val="0"/>
              </a:spcBef>
            </a:pPr>
            <a:endParaRPr lang="en-AU" sz="1100"/>
          </a:p>
          <a:p>
            <a:pPr>
              <a:spcBef>
                <a:spcPts val="0"/>
              </a:spcBef>
            </a:pPr>
            <a:r>
              <a:rPr lang="en-AU" sz="2400">
                <a:highlight>
                  <a:srgbClr val="FFFFFF"/>
                </a:highlight>
                <a:latin typeface="Tahoma"/>
                <a:ea typeface="Tahoma"/>
                <a:cs typeface="Tahoma"/>
              </a:rPr>
              <a:t>(350–450 words)</a:t>
            </a:r>
            <a:endParaRPr lang="en-AU">
              <a:latin typeface="Tahoma"/>
              <a:ea typeface="Tahoma"/>
              <a:cs typeface="Tahoma"/>
            </a:endParaRPr>
          </a:p>
        </p:txBody>
      </p:sp>
    </p:spTree>
    <p:extLst>
      <p:ext uri="{BB962C8B-B14F-4D97-AF65-F5344CB8AC3E}">
        <p14:creationId xmlns:p14="http://schemas.microsoft.com/office/powerpoint/2010/main" val="38309170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B3900A-B468-08ED-B71C-244268FD048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919FF48-15F1-4756-4C2D-FBEE2C356403}"/>
              </a:ext>
            </a:extLst>
          </p:cNvPr>
          <p:cNvSpPr>
            <a:spLocks noGrp="1"/>
          </p:cNvSpPr>
          <p:nvPr>
            <p:ph type="ctrTitle"/>
          </p:nvPr>
        </p:nvSpPr>
        <p:spPr/>
        <p:txBody>
          <a:bodyPr/>
          <a:lstStyle/>
          <a:p>
            <a:r>
              <a:rPr lang="en-AU">
                <a:latin typeface="Tahoma"/>
                <a:ea typeface="Tahoma"/>
                <a:cs typeface="Tahoma"/>
              </a:rPr>
              <a:t>Suggested Approach</a:t>
            </a:r>
            <a:endParaRPr lang="en-AU"/>
          </a:p>
        </p:txBody>
      </p:sp>
      <p:sp>
        <p:nvSpPr>
          <p:cNvPr id="3" name="Subtitle 2">
            <a:extLst>
              <a:ext uri="{FF2B5EF4-FFF2-40B4-BE49-F238E27FC236}">
                <a16:creationId xmlns:a16="http://schemas.microsoft.com/office/drawing/2014/main" id="{209C788C-024D-23D7-F770-FC8E9F2FA8C8}"/>
              </a:ext>
            </a:extLst>
          </p:cNvPr>
          <p:cNvSpPr>
            <a:spLocks noGrp="1"/>
          </p:cNvSpPr>
          <p:nvPr>
            <p:ph type="subTitle" idx="1"/>
          </p:nvPr>
        </p:nvSpPr>
        <p:spPr/>
        <p:txBody>
          <a:bodyPr vert="horz" lIns="91440" tIns="45720" rIns="91440" bIns="45720" rtlCol="0" anchor="t">
            <a:noAutofit/>
          </a:bodyPr>
          <a:lstStyle/>
          <a:p>
            <a:pPr>
              <a:spcBef>
                <a:spcPts val="0"/>
              </a:spcBef>
            </a:pPr>
            <a:r>
              <a:rPr lang="en-AU" sz="2400" b="1">
                <a:highlight>
                  <a:srgbClr val="FFFFFF"/>
                </a:highlight>
                <a:latin typeface="Tahoma"/>
                <a:ea typeface="Tahoma"/>
                <a:cs typeface="Tahoma"/>
              </a:rPr>
              <a:t>Analyse </a:t>
            </a:r>
            <a:r>
              <a:rPr lang="en-AU" sz="2400" b="1" i="1">
                <a:highlight>
                  <a:srgbClr val="FFFFFF"/>
                </a:highlight>
                <a:latin typeface="Tahoma"/>
                <a:ea typeface="Tahoma"/>
                <a:cs typeface="Tahoma"/>
              </a:rPr>
              <a:t>Social Action and Justice</a:t>
            </a:r>
            <a:r>
              <a:rPr lang="en-AU" sz="2400" b="1">
                <a:highlight>
                  <a:srgbClr val="FFFFFF"/>
                </a:highlight>
                <a:latin typeface="Tahoma"/>
                <a:ea typeface="Tahoma"/>
                <a:cs typeface="Tahoma"/>
              </a:rPr>
              <a:t>    </a:t>
            </a:r>
            <a:r>
              <a:rPr lang="en-AU" sz="2400">
                <a:highlight>
                  <a:srgbClr val="FFFFFF"/>
                </a:highlight>
                <a:latin typeface="Tahoma"/>
                <a:ea typeface="Tahoma"/>
                <a:cs typeface="Tahoma"/>
              </a:rPr>
              <a:t>(350–450 words)</a:t>
            </a:r>
            <a:endParaRPr lang="en-AU" sz="2400" b="1">
              <a:highlight>
                <a:srgbClr val="FFFFFF"/>
              </a:highlight>
              <a:latin typeface="Tahoma"/>
              <a:ea typeface="Tahoma"/>
              <a:cs typeface="Tahoma"/>
            </a:endParaRPr>
          </a:p>
          <a:p>
            <a:pPr>
              <a:spcBef>
                <a:spcPts val="0"/>
              </a:spcBef>
            </a:pPr>
            <a:br>
              <a:rPr lang="en-AU" sz="2400" b="1">
                <a:highlight>
                  <a:srgbClr val="FFFFFF"/>
                </a:highlight>
                <a:latin typeface="Tahoma"/>
                <a:ea typeface="Tahoma"/>
                <a:cs typeface="Tahoma"/>
              </a:rPr>
            </a:br>
            <a:r>
              <a:rPr lang="en-AU" sz="2400" b="1">
                <a:highlight>
                  <a:srgbClr val="FFFFFF"/>
                </a:highlight>
                <a:latin typeface="Tahoma"/>
                <a:ea typeface="Tahoma"/>
                <a:cs typeface="Tahoma"/>
              </a:rPr>
              <a:t>Explain </a:t>
            </a:r>
            <a:r>
              <a:rPr lang="en-AU" sz="2400">
                <a:highlight>
                  <a:srgbClr val="FFFFFF"/>
                </a:highlight>
                <a:latin typeface="Tahoma"/>
                <a:ea typeface="Tahoma"/>
                <a:cs typeface="Tahoma"/>
              </a:rPr>
              <a:t>how this component is expressed in the school and how it contributes to its religious identity. </a:t>
            </a:r>
          </a:p>
          <a:p>
            <a:pPr>
              <a:spcBef>
                <a:spcPts val="0"/>
              </a:spcBef>
            </a:pPr>
            <a:endParaRPr lang="en-AU" sz="2400">
              <a:highlight>
                <a:srgbClr val="FFFFFF"/>
              </a:highlight>
              <a:latin typeface="Tahoma"/>
              <a:ea typeface="Tahoma"/>
              <a:cs typeface="Tahoma"/>
            </a:endParaRPr>
          </a:p>
          <a:p>
            <a:pPr>
              <a:spcBef>
                <a:spcPts val="0"/>
              </a:spcBef>
            </a:pPr>
            <a:r>
              <a:rPr lang="en-AU" sz="2400" b="1">
                <a:highlight>
                  <a:srgbClr val="FFFFFF"/>
                </a:highlight>
                <a:latin typeface="Tahoma"/>
                <a:ea typeface="Tahoma"/>
                <a:cs typeface="Tahoma"/>
              </a:rPr>
              <a:t>Link </a:t>
            </a:r>
            <a:r>
              <a:rPr lang="en-AU" sz="2400">
                <a:highlight>
                  <a:srgbClr val="FFFFFF"/>
                </a:highlight>
                <a:latin typeface="Tahoma"/>
                <a:ea typeface="Tahoma"/>
                <a:cs typeface="Tahoma"/>
              </a:rPr>
              <a:t>practices to Scripture, Church teaching, or Catholic Social Teaching or Christian Life (Moral Formation) strand in  to show theological grounding. </a:t>
            </a:r>
          </a:p>
          <a:p>
            <a:pPr>
              <a:spcBef>
                <a:spcPts val="0"/>
              </a:spcBef>
            </a:pPr>
            <a:endParaRPr lang="en-AU" sz="2400">
              <a:highlight>
                <a:srgbClr val="FFFFFF"/>
              </a:highlight>
              <a:latin typeface="Tahoma"/>
              <a:ea typeface="Tahoma"/>
              <a:cs typeface="Tahoma"/>
            </a:endParaRPr>
          </a:p>
          <a:p>
            <a:pPr>
              <a:spcBef>
                <a:spcPts val="0"/>
              </a:spcBef>
            </a:pPr>
            <a:r>
              <a:rPr lang="en-AU" sz="2400" b="1">
                <a:highlight>
                  <a:srgbClr val="FFFFFF"/>
                </a:highlight>
                <a:latin typeface="Tahoma"/>
                <a:ea typeface="Tahoma"/>
                <a:cs typeface="Tahoma"/>
              </a:rPr>
              <a:t>Demonstrate </a:t>
            </a:r>
            <a:r>
              <a:rPr lang="en-AU" sz="2400">
                <a:highlight>
                  <a:srgbClr val="FFFFFF"/>
                </a:highlight>
                <a:latin typeface="Tahoma"/>
                <a:ea typeface="Tahoma"/>
                <a:cs typeface="Tahoma"/>
              </a:rPr>
              <a:t>how this component enriches spiritual formation and supports the school’s religious ethos.</a:t>
            </a:r>
            <a:r>
              <a:rPr lang="en-AU" sz="2400" b="1">
                <a:highlight>
                  <a:srgbClr val="FFFFFF"/>
                </a:highlight>
                <a:latin typeface="Tahoma"/>
                <a:ea typeface="Tahoma"/>
                <a:cs typeface="Tahoma"/>
              </a:rPr>
              <a:t> </a:t>
            </a:r>
            <a:endParaRPr lang="en-AU" sz="2400">
              <a:highlight>
                <a:srgbClr val="FFFFFF"/>
              </a:highlight>
              <a:latin typeface="Tahoma"/>
              <a:ea typeface="Tahoma"/>
              <a:cs typeface="Tahoma"/>
            </a:endParaRPr>
          </a:p>
          <a:p>
            <a:pPr>
              <a:spcBef>
                <a:spcPts val="0"/>
              </a:spcBef>
            </a:pPr>
            <a:endParaRPr lang="en-AU" sz="2400" b="1">
              <a:highlight>
                <a:srgbClr val="FFFFFF"/>
              </a:highlight>
              <a:latin typeface="Tahoma"/>
              <a:ea typeface="Tahoma"/>
              <a:cs typeface="Tahoma"/>
            </a:endParaRPr>
          </a:p>
          <a:p>
            <a:pPr>
              <a:spcBef>
                <a:spcPts val="0"/>
              </a:spcBef>
            </a:pPr>
            <a:r>
              <a:rPr lang="en-AU" sz="2400" b="1">
                <a:highlight>
                  <a:srgbClr val="FFFFFF"/>
                </a:highlight>
                <a:latin typeface="Tahoma"/>
                <a:ea typeface="Tahoma"/>
                <a:cs typeface="Tahoma"/>
              </a:rPr>
              <a:t>Show critical insight </a:t>
            </a:r>
            <a:r>
              <a:rPr lang="en-AU" sz="2400">
                <a:highlight>
                  <a:srgbClr val="FFFFFF"/>
                </a:highlight>
                <a:latin typeface="Tahoma"/>
                <a:ea typeface="Tahoma"/>
                <a:cs typeface="Tahoma"/>
              </a:rPr>
              <a:t>by identifying strengths, gaps, opportunities for growth, and how this component collectively shape your school’s religious identity.</a:t>
            </a:r>
          </a:p>
          <a:p>
            <a:pPr>
              <a:spcBef>
                <a:spcPts val="0"/>
              </a:spcBef>
            </a:pPr>
            <a:endParaRPr lang="en-AU" sz="1100"/>
          </a:p>
          <a:p>
            <a:pPr>
              <a:spcBef>
                <a:spcPts val="0"/>
              </a:spcBef>
            </a:pPr>
            <a:endParaRPr lang="en-AU" sz="1100"/>
          </a:p>
        </p:txBody>
      </p:sp>
    </p:spTree>
    <p:extLst>
      <p:ext uri="{BB962C8B-B14F-4D97-AF65-F5344CB8AC3E}">
        <p14:creationId xmlns:p14="http://schemas.microsoft.com/office/powerpoint/2010/main" val="21851644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69851F-3086-7440-45D8-549CFD04F37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E664495-5A1C-053F-8C73-1D5E31736DAC}"/>
              </a:ext>
            </a:extLst>
          </p:cNvPr>
          <p:cNvSpPr>
            <a:spLocks noGrp="1"/>
          </p:cNvSpPr>
          <p:nvPr>
            <p:ph type="ctrTitle"/>
          </p:nvPr>
        </p:nvSpPr>
        <p:spPr/>
        <p:txBody>
          <a:bodyPr/>
          <a:lstStyle/>
          <a:p>
            <a:r>
              <a:rPr lang="en-AU">
                <a:latin typeface="Tahoma"/>
                <a:ea typeface="Tahoma"/>
                <a:cs typeface="Tahoma"/>
              </a:rPr>
              <a:t>Suggested Approach</a:t>
            </a:r>
            <a:endParaRPr lang="en-AU"/>
          </a:p>
        </p:txBody>
      </p:sp>
      <p:sp>
        <p:nvSpPr>
          <p:cNvPr id="3" name="Subtitle 2">
            <a:extLst>
              <a:ext uri="{FF2B5EF4-FFF2-40B4-BE49-F238E27FC236}">
                <a16:creationId xmlns:a16="http://schemas.microsoft.com/office/drawing/2014/main" id="{47C41CAB-852A-660C-7621-841FD7F28D66}"/>
              </a:ext>
            </a:extLst>
          </p:cNvPr>
          <p:cNvSpPr>
            <a:spLocks noGrp="1"/>
          </p:cNvSpPr>
          <p:nvPr>
            <p:ph type="subTitle" idx="1"/>
          </p:nvPr>
        </p:nvSpPr>
        <p:spPr/>
        <p:txBody>
          <a:bodyPr vert="horz" lIns="91440" tIns="45720" rIns="91440" bIns="45720" rtlCol="0" anchor="t">
            <a:noAutofit/>
          </a:bodyPr>
          <a:lstStyle/>
          <a:p>
            <a:pPr>
              <a:spcBef>
                <a:spcPts val="0"/>
              </a:spcBef>
            </a:pPr>
            <a:endParaRPr lang="en-AU" sz="1100"/>
          </a:p>
          <a:p>
            <a:pPr>
              <a:spcBef>
                <a:spcPts val="0"/>
              </a:spcBef>
            </a:pPr>
            <a:r>
              <a:rPr lang="en-AU" sz="2400" b="1">
                <a:highlight>
                  <a:srgbClr val="FFFFFF"/>
                </a:highlight>
                <a:latin typeface="Tahoma"/>
                <a:ea typeface="Tahoma"/>
                <a:cs typeface="Tahoma"/>
              </a:rPr>
              <a:t>Prepare Prayer Celebration or Liturgy of the Word. </a:t>
            </a:r>
          </a:p>
          <a:p>
            <a:pPr>
              <a:spcBef>
                <a:spcPts val="0"/>
              </a:spcBef>
            </a:pPr>
            <a:br>
              <a:rPr lang="en-AU" sz="2400" b="1">
                <a:highlight>
                  <a:srgbClr val="FFFFFF"/>
                </a:highlight>
              </a:rPr>
            </a:br>
            <a:r>
              <a:rPr lang="en-AU" sz="2400">
                <a:highlight>
                  <a:srgbClr val="FFFFFF"/>
                </a:highlight>
                <a:latin typeface="Tahoma"/>
                <a:ea typeface="Tahoma"/>
                <a:cs typeface="Tahoma"/>
              </a:rPr>
              <a:t>As an appendix, </a:t>
            </a:r>
            <a:r>
              <a:rPr lang="en-AU" sz="2400" b="1">
                <a:highlight>
                  <a:srgbClr val="FFFFFF"/>
                </a:highlight>
                <a:latin typeface="Tahoma"/>
                <a:ea typeface="Tahoma"/>
                <a:cs typeface="Tahoma"/>
              </a:rPr>
              <a:t>prepare</a:t>
            </a:r>
            <a:r>
              <a:rPr lang="en-AU" sz="2400">
                <a:highlight>
                  <a:srgbClr val="FFFFFF"/>
                </a:highlight>
                <a:latin typeface="Tahoma"/>
                <a:ea typeface="Tahoma"/>
                <a:cs typeface="Tahoma"/>
              </a:rPr>
              <a:t> a prayer celebration or Liturgy of the Word for your school / class context for a particular liturgical celebration </a:t>
            </a:r>
            <a:r>
              <a:rPr lang="en-AU" sz="2400" b="1">
                <a:highlight>
                  <a:srgbClr val="FFFFFF"/>
                </a:highlight>
                <a:latin typeface="Tahoma"/>
                <a:ea typeface="Tahoma"/>
                <a:cs typeface="Tahoma"/>
              </a:rPr>
              <a:t>(e.g. </a:t>
            </a:r>
            <a:endParaRPr lang="en-AU"/>
          </a:p>
          <a:p>
            <a:pPr marL="342900" indent="-342900">
              <a:spcBef>
                <a:spcPts val="0"/>
              </a:spcBef>
              <a:buChar char="•"/>
            </a:pPr>
            <a:r>
              <a:rPr lang="en-AU" sz="2400" b="1">
                <a:highlight>
                  <a:srgbClr val="FFFFFF"/>
                </a:highlight>
                <a:latin typeface="Tahoma"/>
                <a:ea typeface="Tahoma"/>
                <a:cs typeface="Tahoma"/>
              </a:rPr>
              <a:t>Pentecost, </a:t>
            </a:r>
            <a:endParaRPr lang="en-AU"/>
          </a:p>
          <a:p>
            <a:pPr marL="342900" indent="-342900">
              <a:spcBef>
                <a:spcPts val="0"/>
              </a:spcBef>
              <a:buChar char="•"/>
            </a:pPr>
            <a:r>
              <a:rPr lang="en-AU" sz="2400" b="1">
                <a:highlight>
                  <a:srgbClr val="FFFFFF"/>
                </a:highlight>
                <a:latin typeface="Tahoma"/>
                <a:ea typeface="Tahoma"/>
                <a:cs typeface="Tahoma"/>
              </a:rPr>
              <a:t>School Feast Day, </a:t>
            </a:r>
            <a:endParaRPr lang="en-AU"/>
          </a:p>
          <a:p>
            <a:pPr marL="342900" indent="-342900">
              <a:spcBef>
                <a:spcPts val="0"/>
              </a:spcBef>
              <a:buChar char="•"/>
            </a:pPr>
            <a:r>
              <a:rPr lang="en-AU" sz="2400" b="1">
                <a:highlight>
                  <a:srgbClr val="FFFFFF"/>
                </a:highlight>
                <a:latin typeface="Tahoma"/>
                <a:ea typeface="Tahoma"/>
                <a:cs typeface="Tahoma"/>
              </a:rPr>
              <a:t>Ash Wednesday). </a:t>
            </a:r>
            <a:endParaRPr lang="en-AU"/>
          </a:p>
          <a:p>
            <a:pPr>
              <a:spcBef>
                <a:spcPts val="0"/>
              </a:spcBef>
            </a:pPr>
            <a:endParaRPr lang="en-AU" sz="2400" b="1">
              <a:highlight>
                <a:srgbClr val="FFFFFF"/>
              </a:highlight>
              <a:latin typeface="Tahoma"/>
              <a:ea typeface="Tahoma"/>
              <a:cs typeface="Tahoma"/>
            </a:endParaRPr>
          </a:p>
          <a:p>
            <a:pPr>
              <a:spcBef>
                <a:spcPts val="0"/>
              </a:spcBef>
            </a:pPr>
            <a:r>
              <a:rPr lang="en-AU" sz="2400" b="1">
                <a:highlight>
                  <a:srgbClr val="FFFFFF"/>
                </a:highlight>
                <a:latin typeface="Tahoma"/>
                <a:ea typeface="Tahoma"/>
                <a:cs typeface="Tahoma"/>
              </a:rPr>
              <a:t>Make </a:t>
            </a:r>
            <a:r>
              <a:rPr lang="en-AU" sz="2400">
                <a:highlight>
                  <a:srgbClr val="FFFFFF"/>
                </a:highlight>
                <a:latin typeface="Tahoma"/>
                <a:ea typeface="Tahoma"/>
                <a:cs typeface="Tahoma"/>
              </a:rPr>
              <a:t>liturgical and theological connections to enhance the Catholic identity of your school.  </a:t>
            </a:r>
            <a:endParaRPr lang="en-AU"/>
          </a:p>
        </p:txBody>
      </p:sp>
    </p:spTree>
    <p:extLst>
      <p:ext uri="{BB962C8B-B14F-4D97-AF65-F5344CB8AC3E}">
        <p14:creationId xmlns:p14="http://schemas.microsoft.com/office/powerpoint/2010/main" val="36667669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C74252-3790-91F4-B523-5B13082CFA6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D102BD1-69BE-6127-7B72-6536DCEE6FE6}"/>
              </a:ext>
            </a:extLst>
          </p:cNvPr>
          <p:cNvSpPr>
            <a:spLocks noGrp="1"/>
          </p:cNvSpPr>
          <p:nvPr>
            <p:ph type="ctrTitle"/>
          </p:nvPr>
        </p:nvSpPr>
        <p:spPr/>
        <p:txBody>
          <a:bodyPr/>
          <a:lstStyle/>
          <a:p>
            <a:r>
              <a:rPr lang="en-AU">
                <a:latin typeface="Tahoma"/>
                <a:ea typeface="Tahoma"/>
                <a:cs typeface="Tahoma"/>
              </a:rPr>
              <a:t>Suggested Approach</a:t>
            </a:r>
            <a:endParaRPr lang="en-AU"/>
          </a:p>
        </p:txBody>
      </p:sp>
      <p:sp>
        <p:nvSpPr>
          <p:cNvPr id="3" name="Subtitle 2">
            <a:extLst>
              <a:ext uri="{FF2B5EF4-FFF2-40B4-BE49-F238E27FC236}">
                <a16:creationId xmlns:a16="http://schemas.microsoft.com/office/drawing/2014/main" id="{E32A93ED-6DA5-D213-3EF2-743EA4CA1A2E}"/>
              </a:ext>
            </a:extLst>
          </p:cNvPr>
          <p:cNvSpPr>
            <a:spLocks noGrp="1"/>
          </p:cNvSpPr>
          <p:nvPr>
            <p:ph type="subTitle" idx="1"/>
          </p:nvPr>
        </p:nvSpPr>
        <p:spPr/>
        <p:txBody>
          <a:bodyPr vert="horz" lIns="91440" tIns="45720" rIns="91440" bIns="45720" rtlCol="0" anchor="t">
            <a:noAutofit/>
          </a:bodyPr>
          <a:lstStyle/>
          <a:p>
            <a:pPr>
              <a:spcBef>
                <a:spcPts val="0"/>
              </a:spcBef>
            </a:pPr>
            <a:endParaRPr lang="en-AU" sz="1100"/>
          </a:p>
          <a:p>
            <a:pPr>
              <a:spcBef>
                <a:spcPts val="0"/>
              </a:spcBef>
            </a:pPr>
            <a:endParaRPr lang="en-AU" sz="2400" b="1">
              <a:highlight>
                <a:srgbClr val="FFFFFF"/>
              </a:highlight>
              <a:latin typeface="Tahoma"/>
              <a:ea typeface="Tahoma"/>
              <a:cs typeface="Tahoma"/>
            </a:endParaRPr>
          </a:p>
          <a:p>
            <a:pPr>
              <a:spcBef>
                <a:spcPts val="0"/>
              </a:spcBef>
            </a:pPr>
            <a:r>
              <a:rPr lang="en-AU" sz="2400" b="1">
                <a:highlight>
                  <a:srgbClr val="FFFFFF"/>
                </a:highlight>
                <a:latin typeface="Tahoma"/>
                <a:ea typeface="Tahoma"/>
                <a:cs typeface="Tahoma"/>
              </a:rPr>
              <a:t>Prepare Prayer Celebration or Liturgy of the Word (</a:t>
            </a:r>
            <a:r>
              <a:rPr lang="en-AU" sz="2400" b="1" err="1">
                <a:highlight>
                  <a:srgbClr val="FFFFFF"/>
                </a:highlight>
                <a:latin typeface="Tahoma"/>
                <a:ea typeface="Tahoma"/>
                <a:cs typeface="Tahoma"/>
              </a:rPr>
              <a:t>cont</a:t>
            </a:r>
            <a:r>
              <a:rPr lang="en-AU" sz="2400" b="1">
                <a:highlight>
                  <a:srgbClr val="FFFFFF"/>
                </a:highlight>
                <a:latin typeface="Tahoma"/>
                <a:ea typeface="Tahoma"/>
                <a:cs typeface="Tahoma"/>
              </a:rPr>
              <a:t>)</a:t>
            </a:r>
            <a:endParaRPr lang="en-AU"/>
          </a:p>
          <a:p>
            <a:pPr>
              <a:spcBef>
                <a:spcPts val="0"/>
              </a:spcBef>
            </a:pPr>
            <a:endParaRPr lang="en-AU" sz="2400" b="1">
              <a:highlight>
                <a:srgbClr val="FFFFFF"/>
              </a:highlight>
            </a:endParaRPr>
          </a:p>
          <a:p>
            <a:pPr>
              <a:spcBef>
                <a:spcPts val="0"/>
              </a:spcBef>
            </a:pPr>
            <a:r>
              <a:rPr lang="en-AU" sz="2400" b="1">
                <a:highlight>
                  <a:srgbClr val="FFFFFF"/>
                </a:highlight>
                <a:latin typeface="Tahoma"/>
                <a:ea typeface="Tahoma"/>
                <a:cs typeface="Tahoma"/>
              </a:rPr>
              <a:t>Include:</a:t>
            </a:r>
            <a:endParaRPr lang="en-AU" sz="2400" b="1">
              <a:highlight>
                <a:srgbClr val="FFFFFF"/>
              </a:highlight>
            </a:endParaRPr>
          </a:p>
          <a:p>
            <a:pPr>
              <a:spcBef>
                <a:spcPts val="0"/>
              </a:spcBef>
            </a:pPr>
            <a:endParaRPr lang="en-AU" sz="2400" b="1">
              <a:highlight>
                <a:srgbClr val="FFFFFF"/>
              </a:highlight>
            </a:endParaRPr>
          </a:p>
          <a:p>
            <a:pPr marL="342900" indent="-342900">
              <a:spcBef>
                <a:spcPts val="0"/>
              </a:spcBef>
              <a:buChar char="•"/>
            </a:pPr>
            <a:r>
              <a:rPr lang="en-AU" sz="2400">
                <a:highlight>
                  <a:srgbClr val="FFFFFF"/>
                </a:highlight>
                <a:latin typeface="Tahoma"/>
                <a:ea typeface="Tahoma"/>
                <a:cs typeface="Tahoma"/>
              </a:rPr>
              <a:t>Introduction with theological understanding of the chosen liturgical celebration</a:t>
            </a:r>
            <a:endParaRPr lang="en-AU" sz="2400">
              <a:highlight>
                <a:srgbClr val="FFFFFF"/>
              </a:highlight>
            </a:endParaRPr>
          </a:p>
          <a:p>
            <a:pPr marL="342900" indent="-342900">
              <a:spcBef>
                <a:spcPts val="0"/>
              </a:spcBef>
              <a:buChar char="•"/>
            </a:pPr>
            <a:r>
              <a:rPr lang="en-AU" sz="2400">
                <a:highlight>
                  <a:srgbClr val="FFFFFF"/>
                </a:highlight>
                <a:latin typeface="Tahoma"/>
                <a:ea typeface="Tahoma"/>
                <a:cs typeface="Tahoma"/>
              </a:rPr>
              <a:t>Opening Prayer</a:t>
            </a:r>
            <a:endParaRPr lang="en-AU" sz="2400">
              <a:highlight>
                <a:srgbClr val="FFFFFF"/>
              </a:highlight>
            </a:endParaRPr>
          </a:p>
          <a:p>
            <a:pPr marL="342900" indent="-342900">
              <a:spcBef>
                <a:spcPts val="0"/>
              </a:spcBef>
              <a:buChar char="•"/>
            </a:pPr>
            <a:r>
              <a:rPr lang="en-AU" sz="2400">
                <a:highlight>
                  <a:srgbClr val="FFFFFF"/>
                </a:highlight>
                <a:latin typeface="Tahoma"/>
                <a:ea typeface="Tahoma"/>
                <a:cs typeface="Tahoma"/>
              </a:rPr>
              <a:t>Scripture</a:t>
            </a:r>
          </a:p>
          <a:p>
            <a:pPr marL="342900" indent="-342900">
              <a:spcBef>
                <a:spcPts val="0"/>
              </a:spcBef>
              <a:buChar char="•"/>
            </a:pPr>
            <a:r>
              <a:rPr lang="en-AU" sz="2400">
                <a:highlight>
                  <a:srgbClr val="FFFFFF"/>
                </a:highlight>
                <a:latin typeface="Tahoma"/>
                <a:ea typeface="Tahoma"/>
                <a:cs typeface="Tahoma"/>
              </a:rPr>
              <a:t>Prayer of the Faithful</a:t>
            </a:r>
            <a:endParaRPr lang="en-AU" sz="2400">
              <a:highlight>
                <a:srgbClr val="FFFFFF"/>
              </a:highlight>
            </a:endParaRPr>
          </a:p>
          <a:p>
            <a:pPr marL="342900" indent="-342900">
              <a:spcBef>
                <a:spcPts val="0"/>
              </a:spcBef>
              <a:buChar char="•"/>
            </a:pPr>
            <a:r>
              <a:rPr lang="en-AU" sz="2400">
                <a:highlight>
                  <a:srgbClr val="FFFFFF"/>
                </a:highlight>
                <a:latin typeface="Tahoma"/>
                <a:ea typeface="Tahoma"/>
                <a:cs typeface="Tahoma"/>
              </a:rPr>
              <a:t>Closing Prayer</a:t>
            </a:r>
            <a:endParaRPr lang="en-AU" sz="2400">
              <a:highlight>
                <a:srgbClr val="FFFFFF"/>
              </a:highlight>
            </a:endParaRPr>
          </a:p>
          <a:p>
            <a:pPr>
              <a:spcBef>
                <a:spcPts val="0"/>
              </a:spcBef>
            </a:pPr>
            <a:br>
              <a:rPr lang="en-AU" sz="2400" b="1">
                <a:highlight>
                  <a:srgbClr val="FFFFFF"/>
                </a:highlight>
              </a:rPr>
            </a:br>
            <a:endParaRPr lang="en-AU" sz="2400" b="1">
              <a:highlight>
                <a:srgbClr val="FFFFFF"/>
              </a:highlight>
            </a:endParaRPr>
          </a:p>
        </p:txBody>
      </p:sp>
    </p:spTree>
    <p:extLst>
      <p:ext uri="{BB962C8B-B14F-4D97-AF65-F5344CB8AC3E}">
        <p14:creationId xmlns:p14="http://schemas.microsoft.com/office/powerpoint/2010/main" val="24192363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53672F-D3C0-F7E3-752F-A6D34AD11AED}"/>
              </a:ext>
            </a:extLst>
          </p:cNvPr>
          <p:cNvSpPr>
            <a:spLocks noGrp="1"/>
          </p:cNvSpPr>
          <p:nvPr>
            <p:ph type="ctrTitle"/>
          </p:nvPr>
        </p:nvSpPr>
        <p:spPr/>
        <p:txBody>
          <a:bodyPr/>
          <a:lstStyle/>
          <a:p>
            <a:r>
              <a:rPr lang="en-AU"/>
              <a:t>Hints</a:t>
            </a:r>
          </a:p>
        </p:txBody>
      </p:sp>
      <p:sp>
        <p:nvSpPr>
          <p:cNvPr id="3" name="Subtitle 2">
            <a:extLst>
              <a:ext uri="{FF2B5EF4-FFF2-40B4-BE49-F238E27FC236}">
                <a16:creationId xmlns:a16="http://schemas.microsoft.com/office/drawing/2014/main" id="{D9AA35E9-E9CE-88B6-C55B-9AFC609DD256}"/>
              </a:ext>
            </a:extLst>
          </p:cNvPr>
          <p:cNvSpPr>
            <a:spLocks noGrp="1"/>
          </p:cNvSpPr>
          <p:nvPr>
            <p:ph type="subTitle" idx="1"/>
          </p:nvPr>
        </p:nvSpPr>
        <p:spPr/>
        <p:txBody>
          <a:bodyPr vert="horz" lIns="91440" tIns="45720" rIns="91440" bIns="45720" rtlCol="0" anchor="t">
            <a:noAutofit/>
          </a:bodyPr>
          <a:lstStyle/>
          <a:p>
            <a:r>
              <a:rPr lang="en-AU" sz="2400">
                <a:solidFill>
                  <a:srgbClr val="002060"/>
                </a:solidFill>
                <a:latin typeface="Tahoma"/>
                <a:ea typeface="Times New Roman" panose="02020603050405020304" pitchFamily="18" charset="0"/>
                <a:cs typeface="Tahoma"/>
              </a:rPr>
              <a:t>Take time to review the Writing Guide (page 16)</a:t>
            </a:r>
            <a:endParaRPr lang="en-AU" sz="1800">
              <a:solidFill>
                <a:srgbClr val="002060"/>
              </a:solidFill>
              <a:effectLst/>
              <a:latin typeface="Tahoma"/>
              <a:ea typeface="Times New Roman" panose="02020603050405020304" pitchFamily="18" charset="0"/>
              <a:cs typeface="Tahoma"/>
            </a:endParaRPr>
          </a:p>
          <a:p>
            <a:pPr marL="285750" indent="-285750">
              <a:buFont typeface="Arial" panose="020B0604020202020204" pitchFamily="34" charset="0"/>
              <a:buChar char="•"/>
            </a:pPr>
            <a:r>
              <a:rPr lang="en-AU" sz="1800" b="1">
                <a:solidFill>
                  <a:srgbClr val="054166"/>
                </a:solidFill>
                <a:effectLst/>
                <a:latin typeface="Tahoma" panose="020B0604030504040204" pitchFamily="34" charset="0"/>
                <a:ea typeface="Cambria" panose="02040503050406030204" pitchFamily="18" charset="0"/>
                <a:cs typeface="Times New Roman" panose="02020603050405020304" pitchFamily="18" charset="0"/>
              </a:rPr>
              <a:t>Use Quality Source material </a:t>
            </a:r>
          </a:p>
          <a:p>
            <a:pPr marL="285750" indent="-285750">
              <a:buFont typeface="Arial" panose="020B0604020202020204" pitchFamily="34" charset="0"/>
              <a:buChar char="•"/>
            </a:pPr>
            <a:r>
              <a:rPr lang="en-AU" sz="1800" b="1">
                <a:solidFill>
                  <a:srgbClr val="054166"/>
                </a:solidFill>
                <a:effectLst/>
                <a:latin typeface="Tahoma" panose="020B0604030504040204" pitchFamily="34" charset="0"/>
                <a:ea typeface="Cambria" panose="02040503050406030204" pitchFamily="18" charset="0"/>
                <a:cs typeface="Times New Roman" panose="02020603050405020304" pitchFamily="18" charset="0"/>
              </a:rPr>
              <a:t>Keep your task in perspective</a:t>
            </a:r>
            <a:endParaRPr lang="en-AU" sz="1800" b="1">
              <a:solidFill>
                <a:srgbClr val="054166"/>
              </a:solidFill>
              <a:effectLst/>
              <a:latin typeface="Tahoma" panose="020B0604030504040204" pitchFamily="34" charset="0"/>
              <a:ea typeface="Yu Gothic Light" panose="020B0300000000000000" pitchFamily="34" charset="-128"/>
              <a:cs typeface="Times New Roman" panose="02020603050405020304" pitchFamily="18" charset="0"/>
            </a:endParaRPr>
          </a:p>
          <a:p>
            <a:pPr marL="285750" indent="-285750">
              <a:buFont typeface="Arial" panose="020B0604020202020204" pitchFamily="34" charset="0"/>
              <a:buChar char="•"/>
            </a:pPr>
            <a:r>
              <a:rPr lang="en-AU" sz="1800" b="1">
                <a:solidFill>
                  <a:srgbClr val="054166"/>
                </a:solidFill>
                <a:effectLst/>
                <a:latin typeface="Tahoma" panose="020B0604030504040204" pitchFamily="34" charset="0"/>
                <a:ea typeface="Cambria" panose="02040503050406030204" pitchFamily="18" charset="0"/>
                <a:cs typeface="Times New Roman" panose="02020603050405020304" pitchFamily="18" charset="0"/>
              </a:rPr>
              <a:t>Referencing – </a:t>
            </a:r>
            <a:r>
              <a:rPr lang="en-AU" sz="1800">
                <a:solidFill>
                  <a:srgbClr val="054166"/>
                </a:solidFill>
                <a:effectLst/>
                <a:latin typeface="Tahoma" panose="020B0604030504040204" pitchFamily="34" charset="0"/>
                <a:ea typeface="Cambria" panose="02040503050406030204" pitchFamily="18" charset="0"/>
                <a:cs typeface="Times New Roman" panose="02020603050405020304" pitchFamily="18" charset="0"/>
              </a:rPr>
              <a:t>APA and </a:t>
            </a:r>
            <a:r>
              <a:rPr lang="en-AU" sz="1800">
                <a:solidFill>
                  <a:srgbClr val="002060"/>
                </a:solidFill>
                <a:effectLst/>
                <a:latin typeface="Tahoma" panose="020B0604030504040204" pitchFamily="34" charset="0"/>
                <a:ea typeface="Times New Roman" panose="02020603050405020304" pitchFamily="18" charset="0"/>
              </a:rPr>
              <a:t>provide at least 7 references.</a:t>
            </a:r>
            <a:endParaRPr lang="en-AU" sz="1800">
              <a:effectLst/>
              <a:latin typeface="Tahoma" panose="020B0604030504040204" pitchFamily="34" charset="0"/>
              <a:ea typeface="Calibri" panose="020F0502020204030204" pitchFamily="34" charset="0"/>
            </a:endParaRPr>
          </a:p>
          <a:p>
            <a:pPr marL="285750" indent="-285750">
              <a:spcBef>
                <a:spcPts val="300"/>
              </a:spcBef>
              <a:spcAft>
                <a:spcPts val="300"/>
              </a:spcAft>
              <a:buFont typeface="Arial" panose="020B0604020202020204" pitchFamily="34" charset="0"/>
              <a:buChar char="•"/>
            </a:pPr>
            <a:r>
              <a:rPr lang="en-AU" sz="1800" b="1">
                <a:solidFill>
                  <a:srgbClr val="054166"/>
                </a:solidFill>
                <a:effectLst/>
                <a:latin typeface="Tahoma" panose="020B0604030504040204" pitchFamily="34" charset="0"/>
                <a:ea typeface="Cambria" panose="02040503050406030204" pitchFamily="18" charset="0"/>
                <a:cs typeface="Times New Roman" panose="02020603050405020304" pitchFamily="18" charset="0"/>
              </a:rPr>
              <a:t>Constructing Your Assignment</a:t>
            </a:r>
            <a:endParaRPr lang="en-AU" sz="1800" b="1">
              <a:solidFill>
                <a:srgbClr val="054166"/>
              </a:solidFill>
              <a:effectLst/>
              <a:latin typeface="Tahoma" panose="020B0604030504040204" pitchFamily="34" charset="0"/>
              <a:ea typeface="Yu Gothic Light" panose="020B0300000000000000" pitchFamily="34" charset="-128"/>
              <a:cs typeface="Times New Roman" panose="02020603050405020304" pitchFamily="18" charset="0"/>
            </a:endParaRPr>
          </a:p>
          <a:p>
            <a:pPr algn="just">
              <a:lnSpc>
                <a:spcPts val="1200"/>
              </a:lnSpc>
              <a:spcBef>
                <a:spcPts val="300"/>
              </a:spcBef>
              <a:spcAft>
                <a:spcPts val="1000"/>
              </a:spcAft>
            </a:pPr>
            <a:r>
              <a:rPr lang="en-AU" sz="1800">
                <a:effectLst/>
                <a:latin typeface="Tahoma"/>
                <a:ea typeface="Cambria"/>
                <a:cs typeface="Tahoma"/>
              </a:rPr>
              <a:t>Australian Catholic University </a:t>
            </a:r>
            <a:r>
              <a:rPr lang="en-AU" sz="1800" u="sng">
                <a:solidFill>
                  <a:srgbClr val="0000FF"/>
                </a:solidFill>
                <a:effectLst/>
                <a:latin typeface="Tahoma"/>
                <a:ea typeface="Cambria"/>
                <a:cs typeface="Tahoma"/>
                <a:hlinkClick r:id="rId3"/>
              </a:rPr>
              <a:t>provides online support for the way an assignment should be structured.</a:t>
            </a:r>
            <a:r>
              <a:rPr lang="en-AU" sz="1800">
                <a:effectLst/>
                <a:latin typeface="Tahoma"/>
                <a:ea typeface="Cambria"/>
                <a:cs typeface="Tahoma"/>
              </a:rPr>
              <a:t>  </a:t>
            </a:r>
          </a:p>
          <a:p>
            <a:pPr marL="285750" indent="-285750">
              <a:buFont typeface="Arial" panose="020B0604020202020204" pitchFamily="34" charset="0"/>
              <a:buChar char="•"/>
            </a:pPr>
            <a:r>
              <a:rPr lang="en-AU" sz="1800" b="1">
                <a:solidFill>
                  <a:srgbClr val="054166"/>
                </a:solidFill>
                <a:effectLst/>
                <a:latin typeface="Tahoma"/>
                <a:ea typeface="Cambria"/>
                <a:cs typeface="Times New Roman"/>
              </a:rPr>
              <a:t>Review the conditions, task sheet and success criteria for this assignment </a:t>
            </a:r>
          </a:p>
          <a:p>
            <a:pPr marL="285750" indent="-285750">
              <a:buFont typeface="Arial" panose="020B0604020202020204" pitchFamily="34" charset="0"/>
              <a:buChar char="•"/>
            </a:pPr>
            <a:r>
              <a:rPr lang="en-AU" sz="1800" b="1">
                <a:solidFill>
                  <a:srgbClr val="054166"/>
                </a:solidFill>
                <a:effectLst/>
                <a:latin typeface="Tahoma" panose="020B0604030504040204" pitchFamily="34" charset="0"/>
                <a:ea typeface="Cambria" panose="02040503050406030204" pitchFamily="18" charset="0"/>
                <a:cs typeface="Times New Roman" panose="02020603050405020304" pitchFamily="18" charset="0"/>
              </a:rPr>
              <a:t>Have a colleague proof-read your assignment</a:t>
            </a:r>
            <a:endParaRPr lang="en-AU" sz="1800" b="1">
              <a:solidFill>
                <a:srgbClr val="054166"/>
              </a:solidFill>
              <a:effectLst/>
              <a:latin typeface="Tahoma" panose="020B0604030504040204" pitchFamily="34" charset="0"/>
              <a:ea typeface="Yu Gothic Light" panose="020B0300000000000000" pitchFamily="34" charset="-128"/>
              <a:cs typeface="Times New Roman" panose="02020603050405020304" pitchFamily="18" charset="0"/>
            </a:endParaRPr>
          </a:p>
          <a:p>
            <a:pPr marL="285750" indent="-285750">
              <a:buFont typeface="Arial" panose="020B0604020202020204" pitchFamily="34" charset="0"/>
              <a:buChar char="•"/>
            </a:pPr>
            <a:r>
              <a:rPr lang="en-AU" sz="1800" b="1">
                <a:solidFill>
                  <a:srgbClr val="054166"/>
                </a:solidFill>
                <a:effectLst/>
                <a:latin typeface="Tahoma" panose="020B0604030504040204" pitchFamily="34" charset="0"/>
                <a:ea typeface="Cambria" panose="02040503050406030204" pitchFamily="18" charset="0"/>
                <a:cs typeface="Times New Roman" panose="02020603050405020304" pitchFamily="18" charset="0"/>
              </a:rPr>
              <a:t>Submit your assignment as a Word document</a:t>
            </a:r>
            <a:endParaRPr lang="en-AU" sz="1800" b="1">
              <a:solidFill>
                <a:srgbClr val="054166"/>
              </a:solidFill>
              <a:effectLst/>
              <a:latin typeface="Tahoma" panose="020B0604030504040204" pitchFamily="34" charset="0"/>
              <a:ea typeface="Yu Gothic Light" panose="020B0300000000000000" pitchFamily="34" charset="-128"/>
              <a:cs typeface="Times New Roman" panose="02020603050405020304" pitchFamily="18" charset="0"/>
            </a:endParaRPr>
          </a:p>
          <a:p>
            <a:pPr marL="285750" indent="-285750">
              <a:buFont typeface="Arial" panose="020B0604020202020204" pitchFamily="34" charset="0"/>
              <a:buChar char="•"/>
            </a:pPr>
            <a:r>
              <a:rPr lang="en-AU" sz="1800" b="1">
                <a:solidFill>
                  <a:srgbClr val="054166"/>
                </a:solidFill>
                <a:effectLst/>
                <a:latin typeface="Tahoma" panose="020B0604030504040204" pitchFamily="34" charset="0"/>
                <a:ea typeface="Cambria" panose="02040503050406030204" pitchFamily="18" charset="0"/>
                <a:cs typeface="Times New Roman" panose="02020603050405020304" pitchFamily="18" charset="0"/>
              </a:rPr>
              <a:t>Schedule your assignment writing</a:t>
            </a:r>
            <a:endParaRPr lang="en-AU" sz="1800" b="1">
              <a:solidFill>
                <a:srgbClr val="054166"/>
              </a:solidFill>
              <a:effectLst/>
              <a:latin typeface="Tahoma" panose="020B0604030504040204" pitchFamily="34" charset="0"/>
              <a:ea typeface="Yu Gothic Light" panose="020B0300000000000000" pitchFamily="34" charset="-128"/>
              <a:cs typeface="Times New Roman" panose="02020603050405020304" pitchFamily="18" charset="0"/>
            </a:endParaRPr>
          </a:p>
          <a:p>
            <a:endParaRPr lang="en-AU"/>
          </a:p>
        </p:txBody>
      </p:sp>
    </p:spTree>
    <p:extLst>
      <p:ext uri="{BB962C8B-B14F-4D97-AF65-F5344CB8AC3E}">
        <p14:creationId xmlns:p14="http://schemas.microsoft.com/office/powerpoint/2010/main" val="1088178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4B68E4-8E1D-19F6-3C17-DE3A062C04A0}"/>
              </a:ext>
            </a:extLst>
          </p:cNvPr>
          <p:cNvSpPr>
            <a:spLocks noGrp="1"/>
          </p:cNvSpPr>
          <p:nvPr>
            <p:ph type="ctrTitle"/>
          </p:nvPr>
        </p:nvSpPr>
        <p:spPr/>
        <p:txBody>
          <a:bodyPr/>
          <a:lstStyle/>
          <a:p>
            <a:r>
              <a:rPr lang="en-US">
                <a:latin typeface="Tahoma"/>
                <a:ea typeface="Tahoma"/>
                <a:cs typeface="Tahoma"/>
              </a:rPr>
              <a:t>Assignment 2 Submission</a:t>
            </a:r>
            <a:endParaRPr lang="en-AU"/>
          </a:p>
        </p:txBody>
      </p:sp>
      <p:sp>
        <p:nvSpPr>
          <p:cNvPr id="3" name="Subtitle 2">
            <a:extLst>
              <a:ext uri="{FF2B5EF4-FFF2-40B4-BE49-F238E27FC236}">
                <a16:creationId xmlns:a16="http://schemas.microsoft.com/office/drawing/2014/main" id="{94C34400-EAC5-7FC6-9CF3-E9E93ED170E5}"/>
              </a:ext>
            </a:extLst>
          </p:cNvPr>
          <p:cNvSpPr>
            <a:spLocks noGrp="1"/>
          </p:cNvSpPr>
          <p:nvPr>
            <p:ph type="subTitle" idx="1"/>
          </p:nvPr>
        </p:nvSpPr>
        <p:spPr/>
        <p:txBody>
          <a:bodyPr vert="horz" lIns="91440" tIns="45720" rIns="91440" bIns="45720" rtlCol="0" anchor="t">
            <a:noAutofit/>
          </a:bodyPr>
          <a:lstStyle/>
          <a:p>
            <a:pPr>
              <a:lnSpc>
                <a:spcPct val="90000"/>
              </a:lnSpc>
            </a:pPr>
            <a:r>
              <a:rPr lang="en-US" sz="2000" b="1">
                <a:latin typeface="Tahoma"/>
                <a:ea typeface="Tahoma"/>
                <a:cs typeface="Tahoma"/>
              </a:rPr>
              <a:t>Submit through </a:t>
            </a:r>
            <a:r>
              <a:rPr lang="en-US" sz="2000" b="1" err="1">
                <a:latin typeface="Tahoma"/>
                <a:ea typeface="Tahoma"/>
                <a:cs typeface="Tahoma"/>
              </a:rPr>
              <a:t>iLearn</a:t>
            </a:r>
            <a:r>
              <a:rPr lang="en-US" sz="2000" b="1">
                <a:latin typeface="Tahoma"/>
                <a:ea typeface="Tahoma"/>
                <a:cs typeface="Tahoma"/>
              </a:rPr>
              <a:t>:</a:t>
            </a:r>
          </a:p>
          <a:p>
            <a:pPr>
              <a:lnSpc>
                <a:spcPct val="90000"/>
              </a:lnSpc>
            </a:pPr>
            <a:r>
              <a:rPr lang="en-US" sz="2000">
                <a:latin typeface="Tahoma"/>
                <a:ea typeface="Tahoma"/>
                <a:cs typeface="Tahoma"/>
              </a:rPr>
              <a:t>Upload completed assignments to </a:t>
            </a:r>
            <a:r>
              <a:rPr lang="en-US" sz="2000" err="1">
                <a:latin typeface="Tahoma"/>
                <a:ea typeface="Tahoma"/>
                <a:cs typeface="Tahoma"/>
              </a:rPr>
              <a:t>iLearn</a:t>
            </a:r>
            <a:r>
              <a:rPr lang="en-US" sz="2000">
                <a:latin typeface="Tahoma"/>
                <a:ea typeface="Tahoma"/>
                <a:cs typeface="Tahoma"/>
              </a:rPr>
              <a:t> in </a:t>
            </a:r>
          </a:p>
          <a:p>
            <a:pPr>
              <a:lnSpc>
                <a:spcPct val="90000"/>
              </a:lnSpc>
            </a:pPr>
            <a:r>
              <a:rPr lang="en-US" sz="2000">
                <a:latin typeface="Tahoma"/>
                <a:ea typeface="Tahoma"/>
                <a:cs typeface="Tahoma"/>
              </a:rPr>
              <a:t>Microsoft Word document format. (not PDF)</a:t>
            </a:r>
            <a:endParaRPr lang="en-US"/>
          </a:p>
          <a:p>
            <a:pPr>
              <a:lnSpc>
                <a:spcPct val="90000"/>
              </a:lnSpc>
            </a:pPr>
            <a:r>
              <a:rPr lang="en-US" sz="2000" err="1">
                <a:latin typeface="Tahoma"/>
                <a:ea typeface="Tahoma"/>
                <a:cs typeface="Tahoma"/>
              </a:rPr>
              <a:t>Enrol</a:t>
            </a:r>
            <a:r>
              <a:rPr lang="en-US" sz="2000">
                <a:latin typeface="Tahoma"/>
                <a:ea typeface="Tahoma"/>
                <a:cs typeface="Tahoma"/>
              </a:rPr>
              <a:t> in the </a:t>
            </a:r>
            <a:r>
              <a:rPr lang="en-US" sz="2000" err="1">
                <a:latin typeface="Tahoma"/>
                <a:ea typeface="Tahoma"/>
                <a:cs typeface="Tahoma"/>
              </a:rPr>
              <a:t>iLearn</a:t>
            </a:r>
            <a:r>
              <a:rPr lang="en-US" sz="2000">
                <a:latin typeface="Tahoma"/>
                <a:ea typeface="Tahoma"/>
                <a:cs typeface="Tahoma"/>
              </a:rPr>
              <a:t> sessions and you will get </a:t>
            </a:r>
          </a:p>
          <a:p>
            <a:pPr>
              <a:lnSpc>
                <a:spcPct val="90000"/>
              </a:lnSpc>
            </a:pPr>
            <a:r>
              <a:rPr lang="en-US" sz="2000">
                <a:latin typeface="Tahoma"/>
                <a:ea typeface="Tahoma"/>
                <a:cs typeface="Tahoma"/>
              </a:rPr>
              <a:t>the opportunity to upload.</a:t>
            </a:r>
            <a:endParaRPr lang="en-US"/>
          </a:p>
          <a:p>
            <a:pPr>
              <a:lnSpc>
                <a:spcPct val="90000"/>
              </a:lnSpc>
            </a:pPr>
            <a:endParaRPr lang="en-US" sz="2000">
              <a:latin typeface="Tahoma"/>
              <a:ea typeface="Tahoma"/>
              <a:cs typeface="Tahoma"/>
            </a:endParaRPr>
          </a:p>
          <a:p>
            <a:pPr>
              <a:lnSpc>
                <a:spcPct val="90000"/>
              </a:lnSpc>
            </a:pPr>
            <a:r>
              <a:rPr lang="en-US" sz="2000" b="1">
                <a:latin typeface="Tahoma"/>
                <a:ea typeface="Tahoma"/>
                <a:cs typeface="Tahoma"/>
              </a:rPr>
              <a:t>BCE09955</a:t>
            </a:r>
            <a:r>
              <a:rPr lang="en-US" sz="2000">
                <a:latin typeface="Tahoma"/>
                <a:ea typeface="Tahoma"/>
                <a:cs typeface="Tahoma"/>
              </a:rPr>
              <a:t> 	</a:t>
            </a:r>
          </a:p>
          <a:p>
            <a:pPr>
              <a:lnSpc>
                <a:spcPct val="90000"/>
              </a:lnSpc>
            </a:pPr>
            <a:r>
              <a:rPr lang="en-US" sz="2000">
                <a:latin typeface="Tahoma"/>
                <a:ea typeface="Tahoma"/>
                <a:cs typeface="Tahoma"/>
              </a:rPr>
              <a:t>CORE Assessment Submission: Assignment 2</a:t>
            </a:r>
          </a:p>
          <a:p>
            <a:pPr>
              <a:lnSpc>
                <a:spcPct val="90000"/>
              </a:lnSpc>
            </a:pPr>
            <a:endParaRPr lang="en-US" sz="2000">
              <a:latin typeface="Tahoma"/>
              <a:ea typeface="Tahoma"/>
              <a:cs typeface="Tahoma"/>
            </a:endParaRPr>
          </a:p>
          <a:p>
            <a:pPr>
              <a:lnSpc>
                <a:spcPct val="90000"/>
              </a:lnSpc>
            </a:pPr>
            <a:r>
              <a:rPr lang="en-US" sz="1600" i="1">
                <a:solidFill>
                  <a:schemeClr val="accent6"/>
                </a:solidFill>
              </a:rPr>
              <a:t>Please complete form sent via email to register your interest in completing the assignments for CORE.</a:t>
            </a:r>
          </a:p>
          <a:p>
            <a:endParaRPr lang="en-AU"/>
          </a:p>
        </p:txBody>
      </p:sp>
      <p:graphicFrame>
        <p:nvGraphicFramePr>
          <p:cNvPr id="4" name="Table 3">
            <a:extLst>
              <a:ext uri="{FF2B5EF4-FFF2-40B4-BE49-F238E27FC236}">
                <a16:creationId xmlns:a16="http://schemas.microsoft.com/office/drawing/2014/main" id="{044AC2DD-D133-E03B-C111-1E4F6976EEF6}"/>
              </a:ext>
            </a:extLst>
          </p:cNvPr>
          <p:cNvGraphicFramePr>
            <a:graphicFrameLocks noGrp="1"/>
          </p:cNvGraphicFramePr>
          <p:nvPr>
            <p:extLst>
              <p:ext uri="{D42A27DB-BD31-4B8C-83A1-F6EECF244321}">
                <p14:modId xmlns:p14="http://schemas.microsoft.com/office/powerpoint/2010/main" val="3631303804"/>
              </p:ext>
            </p:extLst>
          </p:nvPr>
        </p:nvGraphicFramePr>
        <p:xfrm>
          <a:off x="5817576" y="2425211"/>
          <a:ext cx="6176939" cy="3036335"/>
        </p:xfrm>
        <a:graphic>
          <a:graphicData uri="http://schemas.openxmlformats.org/drawingml/2006/table">
            <a:tbl>
              <a:tblPr firstRow="1" firstCol="1" bandRow="1">
                <a:tableStyleId>{5C22544A-7EE6-4342-B048-85BDC9FD1C3A}</a:tableStyleId>
              </a:tblPr>
              <a:tblGrid>
                <a:gridCol w="1179467">
                  <a:extLst>
                    <a:ext uri="{9D8B030D-6E8A-4147-A177-3AD203B41FA5}">
                      <a16:colId xmlns:a16="http://schemas.microsoft.com/office/drawing/2014/main" val="3012624354"/>
                    </a:ext>
                  </a:extLst>
                </a:gridCol>
                <a:gridCol w="1394142">
                  <a:extLst>
                    <a:ext uri="{9D8B030D-6E8A-4147-A177-3AD203B41FA5}">
                      <a16:colId xmlns:a16="http://schemas.microsoft.com/office/drawing/2014/main" val="4290015647"/>
                    </a:ext>
                  </a:extLst>
                </a:gridCol>
                <a:gridCol w="1591967">
                  <a:extLst>
                    <a:ext uri="{9D8B030D-6E8A-4147-A177-3AD203B41FA5}">
                      <a16:colId xmlns:a16="http://schemas.microsoft.com/office/drawing/2014/main" val="1200561896"/>
                    </a:ext>
                  </a:extLst>
                </a:gridCol>
                <a:gridCol w="2011363">
                  <a:extLst>
                    <a:ext uri="{9D8B030D-6E8A-4147-A177-3AD203B41FA5}">
                      <a16:colId xmlns:a16="http://schemas.microsoft.com/office/drawing/2014/main" val="3950579733"/>
                    </a:ext>
                  </a:extLst>
                </a:gridCol>
              </a:tblGrid>
              <a:tr h="659476">
                <a:tc>
                  <a:txBody>
                    <a:bodyPr/>
                    <a:lstStyle/>
                    <a:p>
                      <a:pPr>
                        <a:lnSpc>
                          <a:spcPts val="1200"/>
                        </a:lnSpc>
                        <a:spcBef>
                          <a:spcPts val="400"/>
                        </a:spcBef>
                        <a:spcAft>
                          <a:spcPts val="400"/>
                        </a:spcAft>
                        <a:buNone/>
                      </a:pPr>
                      <a:r>
                        <a:rPr lang="en-AU" sz="1200">
                          <a:effectLst/>
                        </a:rPr>
                        <a:t>Assessment</a:t>
                      </a:r>
                      <a:endParaRPr lang="en-AU" sz="1200">
                        <a:effectLst/>
                        <a:latin typeface="Tahoma"/>
                        <a:ea typeface="Calibri"/>
                      </a:endParaRPr>
                    </a:p>
                  </a:txBody>
                  <a:tcPr marL="68580" marR="68580" marT="0" marB="0"/>
                </a:tc>
                <a:tc>
                  <a:txBody>
                    <a:bodyPr/>
                    <a:lstStyle/>
                    <a:p>
                      <a:pPr>
                        <a:lnSpc>
                          <a:spcPts val="1200"/>
                        </a:lnSpc>
                        <a:spcBef>
                          <a:spcPts val="400"/>
                        </a:spcBef>
                        <a:spcAft>
                          <a:spcPts val="400"/>
                        </a:spcAft>
                        <a:buNone/>
                      </a:pPr>
                      <a:r>
                        <a:rPr lang="en-AU" sz="1200" err="1">
                          <a:effectLst/>
                        </a:rPr>
                        <a:t>iLearn</a:t>
                      </a:r>
                      <a:r>
                        <a:rPr lang="en-AU" sz="1200">
                          <a:effectLst/>
                        </a:rPr>
                        <a:t> Code</a:t>
                      </a:r>
                      <a:endParaRPr lang="en-AU" sz="1200">
                        <a:effectLst/>
                        <a:latin typeface="Tahoma"/>
                        <a:ea typeface="Calibri"/>
                      </a:endParaRPr>
                    </a:p>
                  </a:txBody>
                  <a:tcPr marL="68580" marR="68580" marT="0" marB="0"/>
                </a:tc>
                <a:tc>
                  <a:txBody>
                    <a:bodyPr/>
                    <a:lstStyle/>
                    <a:p>
                      <a:pPr>
                        <a:lnSpc>
                          <a:spcPts val="1200"/>
                        </a:lnSpc>
                        <a:spcBef>
                          <a:spcPts val="300"/>
                        </a:spcBef>
                        <a:spcAft>
                          <a:spcPts val="600"/>
                        </a:spcAft>
                        <a:buNone/>
                      </a:pPr>
                      <a:r>
                        <a:rPr lang="en-AU" sz="1200">
                          <a:effectLst/>
                        </a:rPr>
                        <a:t>Online – Q &amp; A Session</a:t>
                      </a:r>
                      <a:endParaRPr lang="en-AU" sz="1200">
                        <a:effectLst/>
                        <a:latin typeface="Tahoma"/>
                        <a:ea typeface="Calibri"/>
                      </a:endParaRPr>
                    </a:p>
                  </a:txBody>
                  <a:tcPr marL="68580" marR="68580" marT="0" marB="0"/>
                </a:tc>
                <a:tc>
                  <a:txBody>
                    <a:bodyPr/>
                    <a:lstStyle/>
                    <a:p>
                      <a:pPr>
                        <a:lnSpc>
                          <a:spcPts val="1200"/>
                        </a:lnSpc>
                        <a:spcBef>
                          <a:spcPts val="300"/>
                        </a:spcBef>
                        <a:spcAft>
                          <a:spcPts val="600"/>
                        </a:spcAft>
                        <a:buNone/>
                      </a:pPr>
                      <a:r>
                        <a:rPr lang="en-AU" sz="1200">
                          <a:effectLst/>
                        </a:rPr>
                        <a:t>Due Dates - 6 weeks post-day 2</a:t>
                      </a:r>
                    </a:p>
                    <a:p>
                      <a:pPr lvl="0">
                        <a:lnSpc>
                          <a:spcPts val="1200"/>
                        </a:lnSpc>
                        <a:spcBef>
                          <a:spcPts val="300"/>
                        </a:spcBef>
                        <a:spcAft>
                          <a:spcPts val="600"/>
                        </a:spcAft>
                        <a:buNone/>
                      </a:pPr>
                      <a:endParaRPr lang="en-AU" sz="1200">
                        <a:effectLst/>
                      </a:endParaRPr>
                    </a:p>
                  </a:txBody>
                  <a:tcPr marL="68580" marR="68580" marT="0" marB="0"/>
                </a:tc>
                <a:extLst>
                  <a:ext uri="{0D108BD9-81ED-4DB2-BD59-A6C34878D82A}">
                    <a16:rowId xmlns:a16="http://schemas.microsoft.com/office/drawing/2014/main" val="1940645355"/>
                  </a:ext>
                </a:extLst>
              </a:tr>
              <a:tr h="178607">
                <a:tc gridSpan="3">
                  <a:txBody>
                    <a:bodyPr/>
                    <a:lstStyle/>
                    <a:p>
                      <a:pPr>
                        <a:lnSpc>
                          <a:spcPts val="1200"/>
                        </a:lnSpc>
                        <a:spcBef>
                          <a:spcPts val="300"/>
                        </a:spcBef>
                        <a:spcAft>
                          <a:spcPts val="600"/>
                        </a:spcAft>
                        <a:buNone/>
                      </a:pPr>
                      <a:endParaRPr lang="en-AU" sz="1200">
                        <a:effectLst/>
                        <a:latin typeface="Tahoma"/>
                        <a:ea typeface="Calibri"/>
                      </a:endParaRPr>
                    </a:p>
                  </a:txBody>
                  <a:tcPr marL="68580" marR="68580" marT="0" marB="0"/>
                </a:tc>
                <a:tc hMerge="1">
                  <a:txBody>
                    <a:bodyPr/>
                    <a:lstStyle/>
                    <a:p>
                      <a:endParaRPr lang="en-AU"/>
                    </a:p>
                  </a:txBody>
                  <a:tcPr/>
                </a:tc>
                <a:tc hMerge="1">
                  <a:txBody>
                    <a:bodyPr/>
                    <a:lstStyle/>
                    <a:p>
                      <a:endParaRPr lang="en-AU"/>
                    </a:p>
                  </a:txBody>
                  <a:tcPr/>
                </a:tc>
                <a:tc>
                  <a:txBody>
                    <a:bodyPr/>
                    <a:lstStyle/>
                    <a:p>
                      <a:pPr>
                        <a:lnSpc>
                          <a:spcPts val="1200"/>
                        </a:lnSpc>
                        <a:spcBef>
                          <a:spcPts val="400"/>
                        </a:spcBef>
                        <a:spcAft>
                          <a:spcPts val="400"/>
                        </a:spcAft>
                        <a:buNone/>
                      </a:pPr>
                      <a:endParaRPr lang="en-AU" sz="1200">
                        <a:effectLst/>
                        <a:latin typeface="Tahoma"/>
                        <a:ea typeface="Calibri"/>
                      </a:endParaRPr>
                    </a:p>
                  </a:txBody>
                  <a:tcPr marL="68580" marR="68580" marT="0" marB="0"/>
                </a:tc>
                <a:extLst>
                  <a:ext uri="{0D108BD9-81ED-4DB2-BD59-A6C34878D82A}">
                    <a16:rowId xmlns:a16="http://schemas.microsoft.com/office/drawing/2014/main" val="1223326816"/>
                  </a:ext>
                </a:extLst>
              </a:tr>
              <a:tr h="549563">
                <a:tc rowSpan="4">
                  <a:txBody>
                    <a:bodyPr/>
                    <a:lstStyle/>
                    <a:p>
                      <a:pPr>
                        <a:lnSpc>
                          <a:spcPts val="1200"/>
                        </a:lnSpc>
                        <a:spcBef>
                          <a:spcPts val="400"/>
                        </a:spcBef>
                        <a:spcAft>
                          <a:spcPts val="400"/>
                        </a:spcAft>
                        <a:buNone/>
                      </a:pPr>
                      <a:endParaRPr lang="en-AU" sz="1200">
                        <a:effectLst/>
                      </a:endParaRPr>
                    </a:p>
                    <a:p>
                      <a:pPr lvl="0">
                        <a:lnSpc>
                          <a:spcPts val="1200"/>
                        </a:lnSpc>
                        <a:spcBef>
                          <a:spcPts val="400"/>
                        </a:spcBef>
                        <a:spcAft>
                          <a:spcPts val="400"/>
                        </a:spcAft>
                        <a:buNone/>
                      </a:pPr>
                      <a:endParaRPr lang="en-AU" sz="1200">
                        <a:effectLst/>
                      </a:endParaRPr>
                    </a:p>
                    <a:p>
                      <a:pPr lvl="0">
                        <a:lnSpc>
                          <a:spcPts val="1200"/>
                        </a:lnSpc>
                        <a:spcBef>
                          <a:spcPts val="400"/>
                        </a:spcBef>
                        <a:spcAft>
                          <a:spcPts val="400"/>
                        </a:spcAft>
                        <a:buNone/>
                      </a:pPr>
                      <a:endParaRPr lang="en-AU" sz="1200">
                        <a:effectLst/>
                      </a:endParaRPr>
                    </a:p>
                    <a:p>
                      <a:pPr lvl="0">
                        <a:lnSpc>
                          <a:spcPts val="1200"/>
                        </a:lnSpc>
                        <a:spcBef>
                          <a:spcPts val="400"/>
                        </a:spcBef>
                        <a:spcAft>
                          <a:spcPts val="400"/>
                        </a:spcAft>
                        <a:buNone/>
                      </a:pPr>
                      <a:r>
                        <a:rPr lang="en-AU" sz="1200">
                          <a:effectLst/>
                        </a:rPr>
                        <a:t>Assignment 2</a:t>
                      </a:r>
                      <a:endParaRPr lang="en-AU" sz="1200">
                        <a:effectLst/>
                        <a:latin typeface="Tahoma"/>
                        <a:ea typeface="Calibri"/>
                      </a:endParaRPr>
                    </a:p>
                  </a:txBody>
                  <a:tcPr marL="68580" marR="68580" marT="0" marB="0"/>
                </a:tc>
                <a:tc rowSpan="4">
                  <a:txBody>
                    <a:bodyPr/>
                    <a:lstStyle/>
                    <a:p>
                      <a:pPr>
                        <a:lnSpc>
                          <a:spcPts val="1200"/>
                        </a:lnSpc>
                        <a:spcBef>
                          <a:spcPts val="400"/>
                        </a:spcBef>
                        <a:spcAft>
                          <a:spcPts val="400"/>
                        </a:spcAft>
                        <a:buNone/>
                      </a:pPr>
                      <a:endParaRPr lang="en-AU" sz="1200">
                        <a:effectLst/>
                      </a:endParaRPr>
                    </a:p>
                    <a:p>
                      <a:pPr lvl="0">
                        <a:lnSpc>
                          <a:spcPts val="1200"/>
                        </a:lnSpc>
                        <a:spcBef>
                          <a:spcPts val="400"/>
                        </a:spcBef>
                        <a:spcAft>
                          <a:spcPts val="400"/>
                        </a:spcAft>
                        <a:buNone/>
                      </a:pPr>
                      <a:endParaRPr lang="en-AU" sz="1200">
                        <a:effectLst/>
                      </a:endParaRPr>
                    </a:p>
                    <a:p>
                      <a:pPr lvl="0">
                        <a:lnSpc>
                          <a:spcPts val="1200"/>
                        </a:lnSpc>
                        <a:spcBef>
                          <a:spcPts val="400"/>
                        </a:spcBef>
                        <a:spcAft>
                          <a:spcPts val="400"/>
                        </a:spcAft>
                        <a:buNone/>
                      </a:pPr>
                      <a:endParaRPr lang="en-AU" sz="1200">
                        <a:effectLst/>
                      </a:endParaRPr>
                    </a:p>
                    <a:p>
                      <a:pPr lvl="0">
                        <a:lnSpc>
                          <a:spcPts val="1200"/>
                        </a:lnSpc>
                        <a:spcBef>
                          <a:spcPts val="400"/>
                        </a:spcBef>
                        <a:spcAft>
                          <a:spcPts val="400"/>
                        </a:spcAft>
                        <a:buNone/>
                      </a:pPr>
                      <a:r>
                        <a:rPr lang="en-AU" sz="1200">
                          <a:effectLst/>
                        </a:rPr>
                        <a:t>BCE09955</a:t>
                      </a:r>
                      <a:endParaRPr lang="en-AU" sz="1200">
                        <a:effectLst/>
                        <a:latin typeface="Tahoma"/>
                        <a:ea typeface="Calibri"/>
                      </a:endParaRPr>
                    </a:p>
                  </a:txBody>
                  <a:tcPr marL="68580" marR="68580" marT="0" marB="0"/>
                </a:tc>
                <a:tc>
                  <a:txBody>
                    <a:bodyPr/>
                    <a:lstStyle/>
                    <a:p>
                      <a:pPr>
                        <a:lnSpc>
                          <a:spcPct val="100000"/>
                        </a:lnSpc>
                        <a:spcBef>
                          <a:spcPts val="0"/>
                        </a:spcBef>
                        <a:spcAft>
                          <a:spcPts val="0"/>
                        </a:spcAft>
                        <a:buNone/>
                      </a:pPr>
                      <a:r>
                        <a:rPr lang="en-AU" sz="1200" b="1">
                          <a:effectLst/>
                        </a:rPr>
                        <a:t>Program 1</a:t>
                      </a:r>
                    </a:p>
                    <a:p>
                      <a:pPr lvl="0">
                        <a:lnSpc>
                          <a:spcPct val="100000"/>
                        </a:lnSpc>
                        <a:spcBef>
                          <a:spcPts val="0"/>
                        </a:spcBef>
                        <a:spcAft>
                          <a:spcPts val="0"/>
                        </a:spcAft>
                        <a:buNone/>
                      </a:pPr>
                      <a:endParaRPr lang="en-AU" sz="1200" b="1">
                        <a:effectLst/>
                      </a:endParaRPr>
                    </a:p>
                    <a:p>
                      <a:pPr>
                        <a:lnSpc>
                          <a:spcPct val="100000"/>
                        </a:lnSpc>
                        <a:spcBef>
                          <a:spcPts val="0"/>
                        </a:spcBef>
                        <a:spcAft>
                          <a:spcPts val="0"/>
                        </a:spcAft>
                        <a:buNone/>
                      </a:pPr>
                      <a:r>
                        <a:rPr lang="en-AU" sz="1200" b="1">
                          <a:effectLst/>
                        </a:rPr>
                        <a:t>20 April 2026</a:t>
                      </a:r>
                      <a:endParaRPr lang="en-AU" sz="1200" b="1">
                        <a:effectLst/>
                        <a:latin typeface="Tahoma"/>
                        <a:ea typeface="Calibri"/>
                      </a:endParaRPr>
                    </a:p>
                  </a:txBody>
                  <a:tcPr marL="68580" marR="68580" marT="0" marB="0"/>
                </a:tc>
                <a:tc>
                  <a:txBody>
                    <a:bodyPr/>
                    <a:lstStyle/>
                    <a:p>
                      <a:pPr>
                        <a:lnSpc>
                          <a:spcPct val="100000"/>
                        </a:lnSpc>
                        <a:spcBef>
                          <a:spcPts val="0"/>
                        </a:spcBef>
                        <a:spcAft>
                          <a:spcPts val="0"/>
                        </a:spcAft>
                        <a:buNone/>
                      </a:pPr>
                      <a:r>
                        <a:rPr lang="en-AU" sz="1200" b="1">
                          <a:effectLst/>
                        </a:rPr>
                        <a:t>Program 1</a:t>
                      </a:r>
                    </a:p>
                    <a:p>
                      <a:pPr lvl="0">
                        <a:lnSpc>
                          <a:spcPct val="100000"/>
                        </a:lnSpc>
                        <a:spcBef>
                          <a:spcPts val="0"/>
                        </a:spcBef>
                        <a:spcAft>
                          <a:spcPts val="0"/>
                        </a:spcAft>
                        <a:buNone/>
                      </a:pPr>
                      <a:endParaRPr lang="en-AU" sz="1200" b="1">
                        <a:effectLst/>
                      </a:endParaRPr>
                    </a:p>
                    <a:p>
                      <a:pPr>
                        <a:lnSpc>
                          <a:spcPct val="100000"/>
                        </a:lnSpc>
                        <a:spcBef>
                          <a:spcPts val="0"/>
                        </a:spcBef>
                        <a:spcAft>
                          <a:spcPts val="0"/>
                        </a:spcAft>
                        <a:buNone/>
                      </a:pPr>
                      <a:r>
                        <a:rPr lang="en-AU" sz="1200" b="1">
                          <a:effectLst/>
                        </a:rPr>
                        <a:t>18 May 2026</a:t>
                      </a:r>
                      <a:endParaRPr lang="en-AU" sz="1200" b="1">
                        <a:effectLst/>
                        <a:latin typeface="Tahoma"/>
                        <a:ea typeface="Calibri"/>
                      </a:endParaRPr>
                    </a:p>
                  </a:txBody>
                  <a:tcPr marL="68580" marR="68580" marT="0" marB="0"/>
                </a:tc>
                <a:extLst>
                  <a:ext uri="{0D108BD9-81ED-4DB2-BD59-A6C34878D82A}">
                    <a16:rowId xmlns:a16="http://schemas.microsoft.com/office/drawing/2014/main" val="1250791103"/>
                  </a:ext>
                </a:extLst>
              </a:tr>
              <a:tr h="549563">
                <a:tc vMerge="1">
                  <a:txBody>
                    <a:bodyPr/>
                    <a:lstStyle/>
                    <a:p>
                      <a:endParaRPr lang="en-AU"/>
                    </a:p>
                  </a:txBody>
                  <a:tcPr/>
                </a:tc>
                <a:tc vMerge="1">
                  <a:txBody>
                    <a:bodyPr/>
                    <a:lstStyle/>
                    <a:p>
                      <a:endParaRPr lang="en-AU"/>
                    </a:p>
                  </a:txBody>
                  <a:tcPr/>
                </a:tc>
                <a:tc>
                  <a:txBody>
                    <a:bodyPr/>
                    <a:lstStyle/>
                    <a:p>
                      <a:pPr>
                        <a:lnSpc>
                          <a:spcPct val="100000"/>
                        </a:lnSpc>
                        <a:spcBef>
                          <a:spcPts val="0"/>
                        </a:spcBef>
                        <a:spcAft>
                          <a:spcPts val="0"/>
                        </a:spcAft>
                        <a:buNone/>
                      </a:pPr>
                      <a:r>
                        <a:rPr lang="en-AU" sz="1200">
                          <a:effectLst/>
                        </a:rPr>
                        <a:t>Program 2</a:t>
                      </a:r>
                    </a:p>
                    <a:p>
                      <a:pPr lvl="0">
                        <a:lnSpc>
                          <a:spcPct val="100000"/>
                        </a:lnSpc>
                        <a:spcBef>
                          <a:spcPts val="0"/>
                        </a:spcBef>
                        <a:spcAft>
                          <a:spcPts val="0"/>
                        </a:spcAft>
                        <a:buNone/>
                      </a:pPr>
                      <a:endParaRPr lang="en-AU" sz="1200">
                        <a:effectLst/>
                      </a:endParaRPr>
                    </a:p>
                    <a:p>
                      <a:pPr>
                        <a:lnSpc>
                          <a:spcPct val="100000"/>
                        </a:lnSpc>
                        <a:spcBef>
                          <a:spcPts val="0"/>
                        </a:spcBef>
                        <a:spcAft>
                          <a:spcPts val="0"/>
                        </a:spcAft>
                        <a:buNone/>
                      </a:pPr>
                      <a:r>
                        <a:rPr lang="en-AU" sz="1200">
                          <a:effectLst/>
                        </a:rPr>
                        <a:t>1 June 2026</a:t>
                      </a:r>
                      <a:endParaRPr lang="en-AU" sz="1200">
                        <a:effectLst/>
                        <a:latin typeface="Tahoma"/>
                        <a:ea typeface="Calibri"/>
                      </a:endParaRPr>
                    </a:p>
                  </a:txBody>
                  <a:tcPr marL="68580" marR="68580" marT="0" marB="0"/>
                </a:tc>
                <a:tc>
                  <a:txBody>
                    <a:bodyPr/>
                    <a:lstStyle/>
                    <a:p>
                      <a:pPr>
                        <a:lnSpc>
                          <a:spcPct val="100000"/>
                        </a:lnSpc>
                        <a:spcBef>
                          <a:spcPts val="0"/>
                        </a:spcBef>
                        <a:spcAft>
                          <a:spcPts val="0"/>
                        </a:spcAft>
                        <a:buNone/>
                      </a:pPr>
                      <a:r>
                        <a:rPr lang="en-AU" sz="1200">
                          <a:effectLst/>
                        </a:rPr>
                        <a:t>Program 2</a:t>
                      </a:r>
                    </a:p>
                    <a:p>
                      <a:pPr lvl="0">
                        <a:lnSpc>
                          <a:spcPct val="100000"/>
                        </a:lnSpc>
                        <a:spcBef>
                          <a:spcPts val="0"/>
                        </a:spcBef>
                        <a:spcAft>
                          <a:spcPts val="0"/>
                        </a:spcAft>
                        <a:buNone/>
                      </a:pPr>
                      <a:endParaRPr lang="en-AU" sz="1200">
                        <a:effectLst/>
                      </a:endParaRPr>
                    </a:p>
                    <a:p>
                      <a:pPr>
                        <a:lnSpc>
                          <a:spcPct val="100000"/>
                        </a:lnSpc>
                        <a:spcBef>
                          <a:spcPts val="0"/>
                        </a:spcBef>
                        <a:spcAft>
                          <a:spcPts val="0"/>
                        </a:spcAft>
                        <a:buNone/>
                      </a:pPr>
                      <a:r>
                        <a:rPr lang="en-AU" sz="1200">
                          <a:effectLst/>
                        </a:rPr>
                        <a:t>22 June 2026</a:t>
                      </a:r>
                      <a:endParaRPr lang="en-AU" sz="1200">
                        <a:effectLst/>
                        <a:latin typeface="Tahoma"/>
                        <a:ea typeface="Calibri"/>
                      </a:endParaRPr>
                    </a:p>
                  </a:txBody>
                  <a:tcPr marL="68580" marR="68580" marT="0" marB="0"/>
                </a:tc>
                <a:extLst>
                  <a:ext uri="{0D108BD9-81ED-4DB2-BD59-A6C34878D82A}">
                    <a16:rowId xmlns:a16="http://schemas.microsoft.com/office/drawing/2014/main" val="3505071843"/>
                  </a:ext>
                </a:extLst>
              </a:tr>
              <a:tr h="549563">
                <a:tc vMerge="1">
                  <a:txBody>
                    <a:bodyPr/>
                    <a:lstStyle/>
                    <a:p>
                      <a:endParaRPr lang="en-AU"/>
                    </a:p>
                  </a:txBody>
                  <a:tcPr/>
                </a:tc>
                <a:tc vMerge="1">
                  <a:txBody>
                    <a:bodyPr/>
                    <a:lstStyle/>
                    <a:p>
                      <a:endParaRPr lang="en-AU"/>
                    </a:p>
                  </a:txBody>
                  <a:tcPr/>
                </a:tc>
                <a:tc>
                  <a:txBody>
                    <a:bodyPr/>
                    <a:lstStyle/>
                    <a:p>
                      <a:pPr>
                        <a:lnSpc>
                          <a:spcPct val="100000"/>
                        </a:lnSpc>
                        <a:spcBef>
                          <a:spcPts val="0"/>
                        </a:spcBef>
                        <a:spcAft>
                          <a:spcPts val="0"/>
                        </a:spcAft>
                        <a:buNone/>
                      </a:pPr>
                      <a:r>
                        <a:rPr lang="en-AU" sz="1200">
                          <a:effectLst/>
                        </a:rPr>
                        <a:t>Program 3</a:t>
                      </a:r>
                    </a:p>
                    <a:p>
                      <a:pPr lvl="0">
                        <a:lnSpc>
                          <a:spcPct val="100000"/>
                        </a:lnSpc>
                        <a:spcBef>
                          <a:spcPts val="0"/>
                        </a:spcBef>
                        <a:spcAft>
                          <a:spcPts val="0"/>
                        </a:spcAft>
                        <a:buNone/>
                      </a:pPr>
                      <a:endParaRPr lang="en-AU" sz="1200">
                        <a:effectLst/>
                      </a:endParaRPr>
                    </a:p>
                    <a:p>
                      <a:pPr>
                        <a:lnSpc>
                          <a:spcPct val="100000"/>
                        </a:lnSpc>
                        <a:spcBef>
                          <a:spcPts val="0"/>
                        </a:spcBef>
                        <a:spcAft>
                          <a:spcPts val="0"/>
                        </a:spcAft>
                        <a:buNone/>
                      </a:pPr>
                      <a:r>
                        <a:rPr lang="en-AU" sz="1200">
                          <a:effectLst/>
                        </a:rPr>
                        <a:t>20 July</a:t>
                      </a:r>
                      <a:endParaRPr lang="en-AU" sz="1200">
                        <a:effectLst/>
                        <a:latin typeface="Tahoma"/>
                        <a:ea typeface="Calibri"/>
                      </a:endParaRPr>
                    </a:p>
                  </a:txBody>
                  <a:tcPr marL="68580" marR="68580" marT="0" marB="0"/>
                </a:tc>
                <a:tc>
                  <a:txBody>
                    <a:bodyPr/>
                    <a:lstStyle/>
                    <a:p>
                      <a:pPr>
                        <a:lnSpc>
                          <a:spcPct val="100000"/>
                        </a:lnSpc>
                        <a:spcBef>
                          <a:spcPts val="0"/>
                        </a:spcBef>
                        <a:spcAft>
                          <a:spcPts val="0"/>
                        </a:spcAft>
                        <a:buNone/>
                      </a:pPr>
                      <a:r>
                        <a:rPr lang="en-AU" sz="1200">
                          <a:effectLst/>
                        </a:rPr>
                        <a:t>Program 3</a:t>
                      </a:r>
                    </a:p>
                    <a:p>
                      <a:pPr lvl="0">
                        <a:lnSpc>
                          <a:spcPct val="100000"/>
                        </a:lnSpc>
                        <a:spcBef>
                          <a:spcPts val="0"/>
                        </a:spcBef>
                        <a:spcAft>
                          <a:spcPts val="0"/>
                        </a:spcAft>
                        <a:buNone/>
                      </a:pPr>
                      <a:endParaRPr lang="en-AU" sz="1200">
                        <a:effectLst/>
                      </a:endParaRPr>
                    </a:p>
                    <a:p>
                      <a:pPr>
                        <a:lnSpc>
                          <a:spcPct val="100000"/>
                        </a:lnSpc>
                        <a:spcBef>
                          <a:spcPts val="0"/>
                        </a:spcBef>
                        <a:spcAft>
                          <a:spcPts val="0"/>
                        </a:spcAft>
                        <a:buNone/>
                      </a:pPr>
                      <a:r>
                        <a:rPr lang="en-AU" sz="1200">
                          <a:effectLst/>
                        </a:rPr>
                        <a:t>10 August 2026</a:t>
                      </a:r>
                      <a:endParaRPr lang="en-AU" sz="1200">
                        <a:effectLst/>
                        <a:latin typeface="Tahoma"/>
                        <a:ea typeface="Calibri"/>
                      </a:endParaRPr>
                    </a:p>
                  </a:txBody>
                  <a:tcPr marL="68580" marR="68580" marT="0" marB="0"/>
                </a:tc>
                <a:extLst>
                  <a:ext uri="{0D108BD9-81ED-4DB2-BD59-A6C34878D82A}">
                    <a16:rowId xmlns:a16="http://schemas.microsoft.com/office/drawing/2014/main" val="1869889868"/>
                  </a:ext>
                </a:extLst>
              </a:tr>
              <a:tr h="549563">
                <a:tc vMerge="1">
                  <a:txBody>
                    <a:bodyPr/>
                    <a:lstStyle/>
                    <a:p>
                      <a:endParaRPr lang="en-AU"/>
                    </a:p>
                  </a:txBody>
                  <a:tcPr/>
                </a:tc>
                <a:tc vMerge="1">
                  <a:txBody>
                    <a:bodyPr/>
                    <a:lstStyle/>
                    <a:p>
                      <a:endParaRPr lang="en-AU"/>
                    </a:p>
                  </a:txBody>
                  <a:tcPr/>
                </a:tc>
                <a:tc>
                  <a:txBody>
                    <a:bodyPr/>
                    <a:lstStyle/>
                    <a:p>
                      <a:pPr>
                        <a:lnSpc>
                          <a:spcPct val="100000"/>
                        </a:lnSpc>
                        <a:spcBef>
                          <a:spcPts val="0"/>
                        </a:spcBef>
                        <a:spcAft>
                          <a:spcPts val="0"/>
                        </a:spcAft>
                        <a:buNone/>
                      </a:pPr>
                      <a:r>
                        <a:rPr lang="en-AU" sz="1200">
                          <a:effectLst/>
                        </a:rPr>
                        <a:t>Program 4</a:t>
                      </a:r>
                    </a:p>
                    <a:p>
                      <a:pPr lvl="0">
                        <a:lnSpc>
                          <a:spcPct val="100000"/>
                        </a:lnSpc>
                        <a:spcBef>
                          <a:spcPts val="0"/>
                        </a:spcBef>
                        <a:spcAft>
                          <a:spcPts val="0"/>
                        </a:spcAft>
                        <a:buNone/>
                      </a:pPr>
                      <a:endParaRPr lang="en-AU" sz="1200">
                        <a:effectLst/>
                      </a:endParaRPr>
                    </a:p>
                    <a:p>
                      <a:pPr>
                        <a:lnSpc>
                          <a:spcPct val="100000"/>
                        </a:lnSpc>
                        <a:spcBef>
                          <a:spcPts val="0"/>
                        </a:spcBef>
                        <a:spcAft>
                          <a:spcPts val="0"/>
                        </a:spcAft>
                        <a:buNone/>
                      </a:pPr>
                      <a:r>
                        <a:rPr lang="en-AU" sz="1200">
                          <a:effectLst/>
                        </a:rPr>
                        <a:t>19 October 2026</a:t>
                      </a:r>
                      <a:endParaRPr lang="en-AU" sz="1200">
                        <a:effectLst/>
                        <a:latin typeface="Tahoma"/>
                        <a:ea typeface="Calibri"/>
                      </a:endParaRPr>
                    </a:p>
                  </a:txBody>
                  <a:tcPr marL="68580" marR="68580" marT="0" marB="0"/>
                </a:tc>
                <a:tc>
                  <a:txBody>
                    <a:bodyPr/>
                    <a:lstStyle/>
                    <a:p>
                      <a:pPr>
                        <a:lnSpc>
                          <a:spcPct val="100000"/>
                        </a:lnSpc>
                        <a:spcBef>
                          <a:spcPts val="0"/>
                        </a:spcBef>
                        <a:spcAft>
                          <a:spcPts val="0"/>
                        </a:spcAft>
                        <a:buNone/>
                      </a:pPr>
                      <a:r>
                        <a:rPr lang="en-AU" sz="1200">
                          <a:effectLst/>
                        </a:rPr>
                        <a:t>Program 4</a:t>
                      </a:r>
                    </a:p>
                    <a:p>
                      <a:pPr lvl="0">
                        <a:lnSpc>
                          <a:spcPct val="100000"/>
                        </a:lnSpc>
                        <a:spcBef>
                          <a:spcPts val="0"/>
                        </a:spcBef>
                        <a:spcAft>
                          <a:spcPts val="0"/>
                        </a:spcAft>
                        <a:buNone/>
                      </a:pPr>
                      <a:endParaRPr lang="en-AU" sz="1200">
                        <a:effectLst/>
                      </a:endParaRPr>
                    </a:p>
                    <a:p>
                      <a:pPr>
                        <a:lnSpc>
                          <a:spcPct val="100000"/>
                        </a:lnSpc>
                        <a:spcBef>
                          <a:spcPts val="0"/>
                        </a:spcBef>
                        <a:spcAft>
                          <a:spcPts val="0"/>
                        </a:spcAft>
                        <a:buNone/>
                      </a:pPr>
                      <a:r>
                        <a:rPr lang="en-AU" sz="1200">
                          <a:effectLst/>
                        </a:rPr>
                        <a:t>20 November 2026</a:t>
                      </a:r>
                      <a:endParaRPr lang="en-AU" sz="1200">
                        <a:effectLst/>
                        <a:latin typeface="Tahoma"/>
                        <a:ea typeface="Calibri"/>
                      </a:endParaRPr>
                    </a:p>
                  </a:txBody>
                  <a:tcPr marL="68580" marR="68580" marT="0" marB="0"/>
                </a:tc>
                <a:extLst>
                  <a:ext uri="{0D108BD9-81ED-4DB2-BD59-A6C34878D82A}">
                    <a16:rowId xmlns:a16="http://schemas.microsoft.com/office/drawing/2014/main" val="2859472514"/>
                  </a:ext>
                </a:extLst>
              </a:tr>
            </a:tbl>
          </a:graphicData>
        </a:graphic>
      </p:graphicFrame>
    </p:spTree>
    <p:extLst>
      <p:ext uri="{BB962C8B-B14F-4D97-AF65-F5344CB8AC3E}">
        <p14:creationId xmlns:p14="http://schemas.microsoft.com/office/powerpoint/2010/main" val="9484213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1829260-804F-4798-BD3B-73C5BF53B95E}"/>
              </a:ext>
            </a:extLst>
          </p:cNvPr>
          <p:cNvSpPr>
            <a:spLocks noGrp="1"/>
          </p:cNvSpPr>
          <p:nvPr>
            <p:ph type="ctrTitle"/>
          </p:nvPr>
        </p:nvSpPr>
        <p:spPr/>
        <p:txBody>
          <a:bodyPr>
            <a:normAutofit/>
          </a:bodyPr>
          <a:lstStyle/>
          <a:p>
            <a:r>
              <a:rPr lang="en-US">
                <a:latin typeface="+mj-lt"/>
              </a:rPr>
              <a:t>Options for support</a:t>
            </a:r>
            <a:endParaRPr lang="en-AU">
              <a:latin typeface="+mj-lt"/>
            </a:endParaRPr>
          </a:p>
        </p:txBody>
      </p:sp>
      <p:sp>
        <p:nvSpPr>
          <p:cNvPr id="5" name="Subtitle 4">
            <a:extLst>
              <a:ext uri="{FF2B5EF4-FFF2-40B4-BE49-F238E27FC236}">
                <a16:creationId xmlns:a16="http://schemas.microsoft.com/office/drawing/2014/main" id="{52879A40-2605-46D1-A431-1208A8FC1B05}"/>
              </a:ext>
            </a:extLst>
          </p:cNvPr>
          <p:cNvSpPr>
            <a:spLocks noGrp="1"/>
          </p:cNvSpPr>
          <p:nvPr>
            <p:ph type="subTitle" idx="1"/>
          </p:nvPr>
        </p:nvSpPr>
        <p:spPr/>
        <p:txBody>
          <a:bodyPr vert="horz" lIns="121920" tIns="60960" rIns="121920" bIns="60960" rtlCol="0" anchor="t">
            <a:normAutofit fontScale="92500" lnSpcReduction="10000"/>
          </a:bodyPr>
          <a:lstStyle/>
          <a:p>
            <a:r>
              <a:rPr lang="en-US" sz="2400" b="1">
                <a:latin typeface="+mn-lt"/>
                <a:ea typeface="Tahoma"/>
                <a:cs typeface="Tahoma"/>
              </a:rPr>
              <a:t>If you require assistance, there are a number of support structures we have in place to assist you:</a:t>
            </a:r>
          </a:p>
          <a:p>
            <a:endParaRPr lang="en-US" sz="2400" b="1">
              <a:latin typeface="+mn-lt"/>
              <a:ea typeface="Tahoma"/>
              <a:cs typeface="Tahoma"/>
            </a:endParaRPr>
          </a:p>
          <a:p>
            <a:r>
              <a:rPr lang="en-US" sz="2400">
                <a:latin typeface="+mn-lt"/>
                <a:ea typeface="Tahoma"/>
                <a:cs typeface="Tahoma"/>
              </a:rPr>
              <a:t>Your APRE, </a:t>
            </a:r>
          </a:p>
          <a:p>
            <a:r>
              <a:rPr lang="en-US" sz="2400">
                <a:latin typeface="+mn-lt"/>
                <a:ea typeface="Tahoma"/>
                <a:cs typeface="Tahoma"/>
              </a:rPr>
              <a:t>Your Principal, </a:t>
            </a:r>
            <a:endParaRPr lang="en-US"/>
          </a:p>
          <a:p>
            <a:r>
              <a:rPr lang="en-US" sz="2400">
                <a:latin typeface="+mn-lt"/>
                <a:ea typeface="Tahoma"/>
                <a:cs typeface="Tahoma"/>
              </a:rPr>
              <a:t>the team at FES</a:t>
            </a:r>
            <a:endParaRPr lang="en-US"/>
          </a:p>
          <a:p>
            <a:endParaRPr lang="en-US" sz="2400">
              <a:latin typeface="+mn-lt"/>
              <a:ea typeface="Tahoma"/>
              <a:cs typeface="Tahoma"/>
            </a:endParaRPr>
          </a:p>
          <a:p>
            <a:r>
              <a:rPr lang="en-US" sz="2400" b="1">
                <a:latin typeface="+mn-lt"/>
                <a:ea typeface="Tahoma"/>
                <a:cs typeface="Tahoma"/>
              </a:rPr>
              <a:t>Contact </a:t>
            </a:r>
            <a:r>
              <a:rPr lang="en-US" sz="2400" b="1">
                <a:latin typeface="+mn-lt"/>
                <a:ea typeface="Tahoma"/>
                <a:cs typeface="Tahoma"/>
                <a:hlinkClick r:id="rId3"/>
              </a:rPr>
              <a:t>CORE@bne.catholic.edu.au</a:t>
            </a:r>
            <a:endParaRPr lang="en-US" sz="2400" b="1">
              <a:latin typeface="+mn-lt"/>
              <a:ea typeface="Tahoma"/>
              <a:cs typeface="Tahoma"/>
            </a:endParaRPr>
          </a:p>
          <a:p>
            <a:endParaRPr lang="en-US"/>
          </a:p>
        </p:txBody>
      </p:sp>
    </p:spTree>
    <p:extLst>
      <p:ext uri="{BB962C8B-B14F-4D97-AF65-F5344CB8AC3E}">
        <p14:creationId xmlns:p14="http://schemas.microsoft.com/office/powerpoint/2010/main" val="7587651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3A447B-330D-BC17-7EA6-B906917F529C}"/>
              </a:ext>
            </a:extLst>
          </p:cNvPr>
          <p:cNvSpPr>
            <a:spLocks noGrp="1"/>
          </p:cNvSpPr>
          <p:nvPr>
            <p:ph type="ctrTitle"/>
          </p:nvPr>
        </p:nvSpPr>
        <p:spPr/>
        <p:txBody>
          <a:bodyPr/>
          <a:lstStyle/>
          <a:p>
            <a:r>
              <a:rPr lang="en-AU"/>
              <a:t>Online Sessions</a:t>
            </a:r>
          </a:p>
        </p:txBody>
      </p:sp>
      <p:sp>
        <p:nvSpPr>
          <p:cNvPr id="3" name="Subtitle 2">
            <a:extLst>
              <a:ext uri="{FF2B5EF4-FFF2-40B4-BE49-F238E27FC236}">
                <a16:creationId xmlns:a16="http://schemas.microsoft.com/office/drawing/2014/main" id="{6D0FC7B4-6753-8F06-66BF-7578EAEC0D0F}"/>
              </a:ext>
            </a:extLst>
          </p:cNvPr>
          <p:cNvSpPr>
            <a:spLocks noGrp="1"/>
          </p:cNvSpPr>
          <p:nvPr>
            <p:ph type="subTitle" idx="1"/>
          </p:nvPr>
        </p:nvSpPr>
        <p:spPr/>
        <p:txBody>
          <a:bodyPr/>
          <a:lstStyle/>
          <a:p>
            <a:r>
              <a:rPr lang="en-AU" sz="2000"/>
              <a:t>Please enrol in each of the sessions below.</a:t>
            </a:r>
          </a:p>
          <a:p>
            <a:r>
              <a:rPr lang="en-AU"/>
              <a:t> </a:t>
            </a:r>
          </a:p>
        </p:txBody>
      </p:sp>
      <p:graphicFrame>
        <p:nvGraphicFramePr>
          <p:cNvPr id="7" name="Table 6">
            <a:extLst>
              <a:ext uri="{FF2B5EF4-FFF2-40B4-BE49-F238E27FC236}">
                <a16:creationId xmlns:a16="http://schemas.microsoft.com/office/drawing/2014/main" id="{2A81839C-6D7A-884E-650F-057CBFA9778F}"/>
              </a:ext>
            </a:extLst>
          </p:cNvPr>
          <p:cNvGraphicFramePr>
            <a:graphicFrameLocks noGrp="1"/>
          </p:cNvGraphicFramePr>
          <p:nvPr>
            <p:extLst>
              <p:ext uri="{D42A27DB-BD31-4B8C-83A1-F6EECF244321}">
                <p14:modId xmlns:p14="http://schemas.microsoft.com/office/powerpoint/2010/main" val="1366371810"/>
              </p:ext>
            </p:extLst>
          </p:nvPr>
        </p:nvGraphicFramePr>
        <p:xfrm>
          <a:off x="1043796" y="1690777"/>
          <a:ext cx="9954885" cy="4891104"/>
        </p:xfrm>
        <a:graphic>
          <a:graphicData uri="http://schemas.openxmlformats.org/drawingml/2006/table">
            <a:tbl>
              <a:tblPr firstRow="1" firstCol="1" bandRow="1"/>
              <a:tblGrid>
                <a:gridCol w="3317927">
                  <a:extLst>
                    <a:ext uri="{9D8B030D-6E8A-4147-A177-3AD203B41FA5}">
                      <a16:colId xmlns:a16="http://schemas.microsoft.com/office/drawing/2014/main" val="942444096"/>
                    </a:ext>
                  </a:extLst>
                </a:gridCol>
                <a:gridCol w="3317927">
                  <a:extLst>
                    <a:ext uri="{9D8B030D-6E8A-4147-A177-3AD203B41FA5}">
                      <a16:colId xmlns:a16="http://schemas.microsoft.com/office/drawing/2014/main" val="3253062440"/>
                    </a:ext>
                  </a:extLst>
                </a:gridCol>
                <a:gridCol w="3319031">
                  <a:extLst>
                    <a:ext uri="{9D8B030D-6E8A-4147-A177-3AD203B41FA5}">
                      <a16:colId xmlns:a16="http://schemas.microsoft.com/office/drawing/2014/main" val="3391667739"/>
                    </a:ext>
                  </a:extLst>
                </a:gridCol>
              </a:tblGrid>
              <a:tr h="335488">
                <a:tc>
                  <a:txBody>
                    <a:bodyPr/>
                    <a:lstStyle/>
                    <a:p>
                      <a:pPr algn="ctr">
                        <a:lnSpc>
                          <a:spcPts val="1200"/>
                        </a:lnSpc>
                        <a:spcBef>
                          <a:spcPts val="300"/>
                        </a:spcBef>
                        <a:spcAft>
                          <a:spcPts val="600"/>
                        </a:spcAft>
                        <a:buNone/>
                      </a:pPr>
                      <a:r>
                        <a:rPr lang="en-AU" sz="1800" kern="100">
                          <a:solidFill>
                            <a:srgbClr val="FFFFFF"/>
                          </a:solidFill>
                          <a:effectLst/>
                          <a:latin typeface="Tahoma" panose="020B0604030504040204" pitchFamily="34" charset="0"/>
                          <a:ea typeface="Aptos" panose="020B0004020202020204" pitchFamily="34" charset="0"/>
                        </a:rPr>
                        <a:t>Session Topic</a:t>
                      </a:r>
                      <a:endParaRPr lang="en-AU" sz="1400" kern="100">
                        <a:effectLst/>
                        <a:latin typeface="Tahoma" panose="020B0604030504040204" pitchFamily="34" charset="0"/>
                        <a:ea typeface="Aptos" panose="020B00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156082"/>
                    </a:solidFill>
                  </a:tcPr>
                </a:tc>
                <a:tc>
                  <a:txBody>
                    <a:bodyPr/>
                    <a:lstStyle/>
                    <a:p>
                      <a:pPr algn="ctr">
                        <a:lnSpc>
                          <a:spcPts val="1200"/>
                        </a:lnSpc>
                        <a:spcBef>
                          <a:spcPts val="300"/>
                        </a:spcBef>
                        <a:spcAft>
                          <a:spcPts val="600"/>
                        </a:spcAft>
                        <a:buNone/>
                      </a:pPr>
                      <a:r>
                        <a:rPr lang="en-AU" sz="1800" kern="100">
                          <a:solidFill>
                            <a:srgbClr val="FFFFFF"/>
                          </a:solidFill>
                          <a:effectLst/>
                          <a:latin typeface="Tahoma" panose="020B0604030504040204" pitchFamily="34" charset="0"/>
                          <a:ea typeface="Aptos" panose="020B0004020202020204" pitchFamily="34" charset="0"/>
                        </a:rPr>
                        <a:t>Mode</a:t>
                      </a:r>
                      <a:endParaRPr lang="en-AU" sz="1400" kern="100">
                        <a:effectLst/>
                        <a:latin typeface="Tahoma" panose="020B0604030504040204" pitchFamily="34" charset="0"/>
                        <a:ea typeface="Aptos" panose="020B00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a:txBody>
                    <a:bodyPr/>
                    <a:lstStyle/>
                    <a:p>
                      <a:pPr algn="ctr">
                        <a:lnSpc>
                          <a:spcPts val="1200"/>
                        </a:lnSpc>
                        <a:spcBef>
                          <a:spcPts val="300"/>
                        </a:spcBef>
                        <a:spcAft>
                          <a:spcPts val="600"/>
                        </a:spcAft>
                        <a:buNone/>
                      </a:pPr>
                      <a:r>
                        <a:rPr lang="en-AU" sz="1800" kern="100">
                          <a:solidFill>
                            <a:srgbClr val="FFFFFF"/>
                          </a:solidFill>
                          <a:effectLst/>
                          <a:latin typeface="Tahoma" panose="020B0604030504040204" pitchFamily="34" charset="0"/>
                          <a:ea typeface="Aptos" panose="020B0004020202020204" pitchFamily="34" charset="0"/>
                        </a:rPr>
                        <a:t>Dates</a:t>
                      </a:r>
                      <a:endParaRPr lang="en-AU" sz="1400" kern="100">
                        <a:effectLst/>
                        <a:latin typeface="Tahoma" panose="020B0604030504040204" pitchFamily="34" charset="0"/>
                        <a:ea typeface="Aptos" panose="020B00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extLst>
                  <a:ext uri="{0D108BD9-81ED-4DB2-BD59-A6C34878D82A}">
                    <a16:rowId xmlns:a16="http://schemas.microsoft.com/office/drawing/2014/main" val="182725070"/>
                  </a:ext>
                </a:extLst>
              </a:tr>
              <a:tr h="1138904">
                <a:tc>
                  <a:txBody>
                    <a:bodyPr/>
                    <a:lstStyle/>
                    <a:p>
                      <a:pPr>
                        <a:lnSpc>
                          <a:spcPct val="150000"/>
                        </a:lnSpc>
                        <a:spcBef>
                          <a:spcPts val="0"/>
                        </a:spcBef>
                        <a:spcAft>
                          <a:spcPts val="0"/>
                        </a:spcAft>
                        <a:buNone/>
                      </a:pPr>
                      <a:r>
                        <a:rPr lang="en-AU" sz="1200" b="1" kern="100">
                          <a:effectLst/>
                          <a:latin typeface="Tahoma"/>
                          <a:ea typeface="Aptos" panose="020B0004020202020204" pitchFamily="34" charset="0"/>
                        </a:rPr>
                        <a:t>Beliefs about God, Jesus, Holy Spirit and Biblical Themes of Covenant and Messiah</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50000"/>
                        </a:lnSpc>
                        <a:spcBef>
                          <a:spcPts val="0"/>
                        </a:spcBef>
                        <a:spcAft>
                          <a:spcPts val="0"/>
                        </a:spcAft>
                        <a:buNone/>
                      </a:pPr>
                      <a:r>
                        <a:rPr lang="en-AU" sz="1200" kern="100">
                          <a:effectLst/>
                          <a:latin typeface="Tahoma" panose="020B0604030504040204" pitchFamily="34" charset="0"/>
                          <a:ea typeface="Aptos" panose="020B0004020202020204" pitchFamily="34" charset="0"/>
                        </a:rPr>
                        <a:t>Online </a:t>
                      </a:r>
                    </a:p>
                    <a:p>
                      <a:pPr>
                        <a:lnSpc>
                          <a:spcPct val="150000"/>
                        </a:lnSpc>
                        <a:spcBef>
                          <a:spcPts val="0"/>
                        </a:spcBef>
                        <a:spcAft>
                          <a:spcPts val="0"/>
                        </a:spcAft>
                        <a:buNone/>
                      </a:pPr>
                      <a:r>
                        <a:rPr lang="en-AU" sz="1200" kern="100">
                          <a:effectLst/>
                          <a:latin typeface="Tahoma" panose="020B0604030504040204" pitchFamily="34" charset="0"/>
                          <a:ea typeface="Aptos" panose="020B0004020202020204" pitchFamily="34" charset="0"/>
                        </a:rPr>
                        <a:t>2hr session</a:t>
                      </a:r>
                    </a:p>
                    <a:p>
                      <a:pPr>
                        <a:lnSpc>
                          <a:spcPct val="150000"/>
                        </a:lnSpc>
                        <a:spcBef>
                          <a:spcPts val="0"/>
                        </a:spcBef>
                        <a:spcAft>
                          <a:spcPts val="0"/>
                        </a:spcAft>
                        <a:buNone/>
                      </a:pPr>
                      <a:r>
                        <a:rPr lang="en-AU" sz="1200" kern="100">
                          <a:effectLst/>
                          <a:latin typeface="Tahoma" panose="020B0604030504040204" pitchFamily="34" charset="0"/>
                          <a:ea typeface="Aptos" panose="020B0004020202020204" pitchFamily="34" charset="0"/>
                        </a:rPr>
                        <a:t>4pm – 6pm</a:t>
                      </a:r>
                    </a:p>
                    <a:p>
                      <a:pPr>
                        <a:lnSpc>
                          <a:spcPct val="150000"/>
                        </a:lnSpc>
                        <a:spcBef>
                          <a:spcPts val="0"/>
                        </a:spcBef>
                        <a:spcAft>
                          <a:spcPts val="0"/>
                        </a:spcAft>
                        <a:buNone/>
                      </a:pPr>
                      <a:r>
                        <a:rPr lang="en-AU" sz="1200" kern="100">
                          <a:effectLst/>
                          <a:latin typeface="Tahoma" panose="020B0604030504040204" pitchFamily="34" charset="0"/>
                          <a:ea typeface="Aptos" panose="020B0004020202020204" pitchFamily="34" charset="0"/>
                        </a:rPr>
                        <a:t>Accreditation Hours: AR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50000"/>
                        </a:lnSpc>
                        <a:spcBef>
                          <a:spcPts val="0"/>
                        </a:spcBef>
                        <a:spcAft>
                          <a:spcPts val="0"/>
                        </a:spcAft>
                        <a:buNone/>
                      </a:pPr>
                      <a:r>
                        <a:rPr lang="en-AU" sz="1200" b="1" kern="100">
                          <a:effectLst/>
                          <a:latin typeface="Tahoma"/>
                          <a:ea typeface="Aptos" panose="020B0004020202020204" pitchFamily="34" charset="0"/>
                        </a:rPr>
                        <a:t>9 April 2026</a:t>
                      </a:r>
                    </a:p>
                    <a:p>
                      <a:pPr algn="ctr">
                        <a:lnSpc>
                          <a:spcPct val="150000"/>
                        </a:lnSpc>
                        <a:spcBef>
                          <a:spcPts val="0"/>
                        </a:spcBef>
                        <a:spcAft>
                          <a:spcPts val="0"/>
                        </a:spcAft>
                        <a:buNone/>
                      </a:pPr>
                      <a:r>
                        <a:rPr lang="en-AU" sz="1200" b="1" kern="100">
                          <a:effectLst/>
                          <a:latin typeface="Tahoma"/>
                          <a:ea typeface="Aptos" panose="020B0004020202020204" pitchFamily="34" charset="0"/>
                        </a:rPr>
                        <a:t>9 July 2026</a:t>
                      </a:r>
                    </a:p>
                    <a:p>
                      <a:pPr algn="ctr">
                        <a:lnSpc>
                          <a:spcPct val="150000"/>
                        </a:lnSpc>
                        <a:spcBef>
                          <a:spcPts val="0"/>
                        </a:spcBef>
                        <a:spcAft>
                          <a:spcPts val="0"/>
                        </a:spcAft>
                        <a:buNone/>
                      </a:pPr>
                      <a:r>
                        <a:rPr lang="en-AU" sz="1200" b="1" kern="100">
                          <a:effectLst/>
                          <a:latin typeface="Tahoma"/>
                          <a:ea typeface="Aptos" panose="020B0004020202020204" pitchFamily="34" charset="0"/>
                        </a:rPr>
                        <a:t>22 September 2026</a:t>
                      </a:r>
                    </a:p>
                    <a:p>
                      <a:pPr>
                        <a:lnSpc>
                          <a:spcPct val="150000"/>
                        </a:lnSpc>
                        <a:spcBef>
                          <a:spcPts val="0"/>
                        </a:spcBef>
                        <a:spcAft>
                          <a:spcPts val="0"/>
                        </a:spcAft>
                        <a:buNone/>
                      </a:pPr>
                      <a:endParaRPr lang="en-AU" sz="1200" kern="100">
                        <a:effectLst/>
                        <a:latin typeface="Tahoma" panose="020B0604030504040204" pitchFamily="34" charset="0"/>
                        <a:ea typeface="Aptos" panose="020B00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547352843"/>
                  </a:ext>
                </a:extLst>
              </a:tr>
              <a:tr h="1138904">
                <a:tc>
                  <a:txBody>
                    <a:bodyPr/>
                    <a:lstStyle/>
                    <a:p>
                      <a:pPr>
                        <a:lnSpc>
                          <a:spcPct val="150000"/>
                        </a:lnSpc>
                        <a:spcBef>
                          <a:spcPts val="0"/>
                        </a:spcBef>
                        <a:spcAft>
                          <a:spcPts val="0"/>
                        </a:spcAft>
                        <a:buNone/>
                      </a:pPr>
                      <a:r>
                        <a:rPr lang="en-AU" sz="1200" b="1" kern="100">
                          <a:effectLst/>
                          <a:latin typeface="Tahoma"/>
                          <a:ea typeface="Aptos" panose="020B0004020202020204" pitchFamily="34" charset="0"/>
                        </a:rPr>
                        <a:t>Groups of First Century Palestine and Judaism</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50000"/>
                        </a:lnSpc>
                        <a:spcBef>
                          <a:spcPts val="0"/>
                        </a:spcBef>
                        <a:spcAft>
                          <a:spcPts val="0"/>
                        </a:spcAft>
                        <a:buNone/>
                      </a:pPr>
                      <a:r>
                        <a:rPr lang="en-AU" sz="1200" kern="100">
                          <a:effectLst/>
                          <a:latin typeface="Tahoma" panose="020B0604030504040204" pitchFamily="34" charset="0"/>
                          <a:ea typeface="Aptos" panose="020B0004020202020204" pitchFamily="34" charset="0"/>
                        </a:rPr>
                        <a:t>Online </a:t>
                      </a:r>
                    </a:p>
                    <a:p>
                      <a:pPr>
                        <a:lnSpc>
                          <a:spcPct val="150000"/>
                        </a:lnSpc>
                        <a:spcBef>
                          <a:spcPts val="0"/>
                        </a:spcBef>
                        <a:spcAft>
                          <a:spcPts val="0"/>
                        </a:spcAft>
                        <a:buNone/>
                      </a:pPr>
                      <a:r>
                        <a:rPr lang="en-AU" sz="1200" kern="100">
                          <a:effectLst/>
                          <a:latin typeface="Tahoma" panose="020B0604030504040204" pitchFamily="34" charset="0"/>
                          <a:ea typeface="Aptos" panose="020B0004020202020204" pitchFamily="34" charset="0"/>
                        </a:rPr>
                        <a:t>2hr session</a:t>
                      </a:r>
                    </a:p>
                    <a:p>
                      <a:pPr>
                        <a:lnSpc>
                          <a:spcPct val="150000"/>
                        </a:lnSpc>
                        <a:spcBef>
                          <a:spcPts val="0"/>
                        </a:spcBef>
                        <a:spcAft>
                          <a:spcPts val="0"/>
                        </a:spcAft>
                        <a:buNone/>
                      </a:pPr>
                      <a:r>
                        <a:rPr lang="en-AU" sz="1200" kern="100">
                          <a:effectLst/>
                          <a:latin typeface="Tahoma" panose="020B0604030504040204" pitchFamily="34" charset="0"/>
                          <a:ea typeface="Aptos" panose="020B0004020202020204" pitchFamily="34" charset="0"/>
                        </a:rPr>
                        <a:t>4pm – 6pm</a:t>
                      </a:r>
                    </a:p>
                    <a:p>
                      <a:pPr>
                        <a:lnSpc>
                          <a:spcPct val="150000"/>
                        </a:lnSpc>
                        <a:spcBef>
                          <a:spcPts val="0"/>
                        </a:spcBef>
                        <a:spcAft>
                          <a:spcPts val="0"/>
                        </a:spcAft>
                        <a:buNone/>
                      </a:pPr>
                      <a:r>
                        <a:rPr lang="en-AU" sz="1200" kern="100">
                          <a:effectLst/>
                          <a:latin typeface="Tahoma" panose="020B0604030504040204" pitchFamily="34" charset="0"/>
                          <a:ea typeface="Aptos" panose="020B0004020202020204" pitchFamily="34" charset="0"/>
                        </a:rPr>
                        <a:t>Accreditation Hours: AR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50000"/>
                        </a:lnSpc>
                        <a:spcBef>
                          <a:spcPts val="0"/>
                        </a:spcBef>
                        <a:spcAft>
                          <a:spcPts val="0"/>
                        </a:spcAft>
                        <a:buNone/>
                      </a:pPr>
                      <a:r>
                        <a:rPr lang="en-AU" sz="1200" b="1" kern="100">
                          <a:effectLst/>
                          <a:latin typeface="Tahoma"/>
                          <a:ea typeface="Aptos" panose="020B0004020202020204" pitchFamily="34" charset="0"/>
                        </a:rPr>
                        <a:t>14 April 2026</a:t>
                      </a:r>
                    </a:p>
                    <a:p>
                      <a:pPr algn="ctr">
                        <a:lnSpc>
                          <a:spcPct val="150000"/>
                        </a:lnSpc>
                        <a:spcBef>
                          <a:spcPts val="0"/>
                        </a:spcBef>
                        <a:spcAft>
                          <a:spcPts val="0"/>
                        </a:spcAft>
                        <a:buNone/>
                      </a:pPr>
                      <a:r>
                        <a:rPr lang="en-AU" sz="1200" b="1" kern="100">
                          <a:effectLst/>
                          <a:latin typeface="Tahoma"/>
                          <a:ea typeface="Aptos" panose="020B0004020202020204" pitchFamily="34" charset="0"/>
                        </a:rPr>
                        <a:t>14 July 2026</a:t>
                      </a:r>
                    </a:p>
                    <a:p>
                      <a:pPr algn="ctr">
                        <a:lnSpc>
                          <a:spcPct val="150000"/>
                        </a:lnSpc>
                        <a:spcBef>
                          <a:spcPts val="0"/>
                        </a:spcBef>
                        <a:spcAft>
                          <a:spcPts val="0"/>
                        </a:spcAft>
                        <a:buNone/>
                      </a:pPr>
                      <a:r>
                        <a:rPr lang="en-AU" sz="1200" b="1" kern="100">
                          <a:effectLst/>
                          <a:latin typeface="Tahoma"/>
                          <a:ea typeface="Aptos" panose="020B0004020202020204" pitchFamily="34" charset="0"/>
                        </a:rPr>
                        <a:t>28 September 2026</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308746327"/>
                  </a:ext>
                </a:extLst>
              </a:tr>
              <a:tr h="1138904">
                <a:tc>
                  <a:txBody>
                    <a:bodyPr/>
                    <a:lstStyle/>
                    <a:p>
                      <a:pPr>
                        <a:lnSpc>
                          <a:spcPct val="150000"/>
                        </a:lnSpc>
                        <a:spcBef>
                          <a:spcPts val="0"/>
                        </a:spcBef>
                        <a:spcAft>
                          <a:spcPts val="0"/>
                        </a:spcAft>
                        <a:buNone/>
                      </a:pPr>
                      <a:r>
                        <a:rPr lang="en-AU" sz="1200" b="1" kern="100">
                          <a:effectLst/>
                          <a:latin typeface="Tahoma"/>
                          <a:ea typeface="Aptos" panose="020B0004020202020204" pitchFamily="34" charset="0"/>
                        </a:rPr>
                        <a:t>Church Teaching about Scripture and the Gospel Writers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50000"/>
                        </a:lnSpc>
                        <a:spcBef>
                          <a:spcPts val="0"/>
                        </a:spcBef>
                        <a:spcAft>
                          <a:spcPts val="0"/>
                        </a:spcAft>
                        <a:buNone/>
                      </a:pPr>
                      <a:r>
                        <a:rPr lang="en-AU" sz="1200" kern="100">
                          <a:effectLst/>
                          <a:latin typeface="Tahoma" panose="020B0604030504040204" pitchFamily="34" charset="0"/>
                          <a:ea typeface="Aptos" panose="020B0004020202020204" pitchFamily="34" charset="0"/>
                        </a:rPr>
                        <a:t>Online </a:t>
                      </a:r>
                    </a:p>
                    <a:p>
                      <a:pPr>
                        <a:lnSpc>
                          <a:spcPct val="150000"/>
                        </a:lnSpc>
                        <a:spcBef>
                          <a:spcPts val="0"/>
                        </a:spcBef>
                        <a:spcAft>
                          <a:spcPts val="0"/>
                        </a:spcAft>
                        <a:buNone/>
                      </a:pPr>
                      <a:r>
                        <a:rPr lang="en-AU" sz="1200" kern="100">
                          <a:effectLst/>
                          <a:latin typeface="Tahoma" panose="020B0604030504040204" pitchFamily="34" charset="0"/>
                          <a:ea typeface="Aptos" panose="020B0004020202020204" pitchFamily="34" charset="0"/>
                        </a:rPr>
                        <a:t>2hr session</a:t>
                      </a:r>
                    </a:p>
                    <a:p>
                      <a:pPr>
                        <a:lnSpc>
                          <a:spcPct val="150000"/>
                        </a:lnSpc>
                        <a:spcBef>
                          <a:spcPts val="0"/>
                        </a:spcBef>
                        <a:spcAft>
                          <a:spcPts val="0"/>
                        </a:spcAft>
                        <a:buNone/>
                      </a:pPr>
                      <a:r>
                        <a:rPr lang="en-AU" sz="1200" kern="100">
                          <a:effectLst/>
                          <a:latin typeface="Tahoma" panose="020B0604030504040204" pitchFamily="34" charset="0"/>
                          <a:ea typeface="Aptos" panose="020B0004020202020204" pitchFamily="34" charset="0"/>
                        </a:rPr>
                        <a:t>4pm – 6pm</a:t>
                      </a:r>
                    </a:p>
                    <a:p>
                      <a:pPr>
                        <a:lnSpc>
                          <a:spcPct val="150000"/>
                        </a:lnSpc>
                        <a:spcBef>
                          <a:spcPts val="0"/>
                        </a:spcBef>
                        <a:spcAft>
                          <a:spcPts val="0"/>
                        </a:spcAft>
                        <a:buNone/>
                      </a:pPr>
                      <a:r>
                        <a:rPr lang="en-AU" sz="1200" kern="100">
                          <a:effectLst/>
                          <a:latin typeface="Tahoma" panose="020B0604030504040204" pitchFamily="34" charset="0"/>
                          <a:ea typeface="Aptos" panose="020B0004020202020204" pitchFamily="34" charset="0"/>
                        </a:rPr>
                        <a:t>Accreditation Hours: AR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50000"/>
                        </a:lnSpc>
                        <a:spcBef>
                          <a:spcPts val="0"/>
                        </a:spcBef>
                        <a:spcAft>
                          <a:spcPts val="0"/>
                        </a:spcAft>
                        <a:buNone/>
                      </a:pPr>
                      <a:r>
                        <a:rPr lang="en-AU" sz="1200" b="1" kern="100">
                          <a:effectLst/>
                          <a:latin typeface="Tahoma"/>
                          <a:ea typeface="Aptos" panose="020B0004020202020204" pitchFamily="34" charset="0"/>
                        </a:rPr>
                        <a:t>22 April 2026</a:t>
                      </a:r>
                    </a:p>
                    <a:p>
                      <a:pPr algn="ctr">
                        <a:lnSpc>
                          <a:spcPct val="150000"/>
                        </a:lnSpc>
                        <a:spcBef>
                          <a:spcPts val="0"/>
                        </a:spcBef>
                        <a:spcAft>
                          <a:spcPts val="0"/>
                        </a:spcAft>
                        <a:buNone/>
                      </a:pPr>
                      <a:r>
                        <a:rPr lang="en-AU" sz="1200" b="1" kern="100">
                          <a:effectLst/>
                          <a:latin typeface="Tahoma"/>
                          <a:ea typeface="Aptos" panose="020B0004020202020204" pitchFamily="34" charset="0"/>
                        </a:rPr>
                        <a:t>22 July 2026</a:t>
                      </a:r>
                    </a:p>
                    <a:p>
                      <a:pPr algn="ctr">
                        <a:lnSpc>
                          <a:spcPct val="150000"/>
                        </a:lnSpc>
                        <a:spcBef>
                          <a:spcPts val="0"/>
                        </a:spcBef>
                        <a:spcAft>
                          <a:spcPts val="0"/>
                        </a:spcAft>
                        <a:buNone/>
                      </a:pPr>
                      <a:r>
                        <a:rPr lang="en-AU" sz="1200" b="1" kern="100">
                          <a:effectLst/>
                          <a:latin typeface="Tahoma"/>
                          <a:ea typeface="Aptos" panose="020B0004020202020204" pitchFamily="34" charset="0"/>
                        </a:rPr>
                        <a:t>8 October 2026</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812272385"/>
                  </a:ext>
                </a:extLst>
              </a:tr>
              <a:tr h="1138904">
                <a:tc>
                  <a:txBody>
                    <a:bodyPr/>
                    <a:lstStyle/>
                    <a:p>
                      <a:pPr>
                        <a:lnSpc>
                          <a:spcPct val="150000"/>
                        </a:lnSpc>
                        <a:spcBef>
                          <a:spcPts val="0"/>
                        </a:spcBef>
                        <a:spcAft>
                          <a:spcPts val="0"/>
                        </a:spcAft>
                        <a:buNone/>
                      </a:pPr>
                      <a:r>
                        <a:rPr lang="en-AU" sz="1200" b="1" kern="100">
                          <a:effectLst/>
                          <a:latin typeface="Tahoma"/>
                          <a:ea typeface="Aptos" panose="020B0004020202020204" pitchFamily="34" charset="0"/>
                        </a:rPr>
                        <a:t>Church History in the Archdiocese of Brisbane and Sacraments of the Roman Catholic Church</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nSpc>
                          <a:spcPct val="150000"/>
                        </a:lnSpc>
                        <a:spcBef>
                          <a:spcPts val="0"/>
                        </a:spcBef>
                        <a:spcAft>
                          <a:spcPts val="0"/>
                        </a:spcAft>
                        <a:buNone/>
                      </a:pPr>
                      <a:r>
                        <a:rPr lang="en-AU" sz="1200" kern="100">
                          <a:effectLst/>
                          <a:latin typeface="Tahoma" panose="020B0604030504040204" pitchFamily="34" charset="0"/>
                          <a:ea typeface="Aptos" panose="020B0004020202020204" pitchFamily="34" charset="0"/>
                        </a:rPr>
                        <a:t>Online </a:t>
                      </a:r>
                    </a:p>
                    <a:p>
                      <a:pPr>
                        <a:lnSpc>
                          <a:spcPct val="150000"/>
                        </a:lnSpc>
                        <a:spcBef>
                          <a:spcPts val="0"/>
                        </a:spcBef>
                        <a:spcAft>
                          <a:spcPts val="0"/>
                        </a:spcAft>
                        <a:buNone/>
                      </a:pPr>
                      <a:r>
                        <a:rPr lang="en-AU" sz="1200" kern="100">
                          <a:effectLst/>
                          <a:latin typeface="Tahoma" panose="020B0604030504040204" pitchFamily="34" charset="0"/>
                          <a:ea typeface="Aptos" panose="020B0004020202020204" pitchFamily="34" charset="0"/>
                        </a:rPr>
                        <a:t>2hr session</a:t>
                      </a:r>
                    </a:p>
                    <a:p>
                      <a:pPr>
                        <a:lnSpc>
                          <a:spcPct val="150000"/>
                        </a:lnSpc>
                        <a:spcBef>
                          <a:spcPts val="0"/>
                        </a:spcBef>
                        <a:spcAft>
                          <a:spcPts val="0"/>
                        </a:spcAft>
                        <a:buNone/>
                      </a:pPr>
                      <a:r>
                        <a:rPr lang="en-AU" sz="1200" kern="100">
                          <a:effectLst/>
                          <a:latin typeface="Tahoma" panose="020B0604030504040204" pitchFamily="34" charset="0"/>
                          <a:ea typeface="Aptos" panose="020B0004020202020204" pitchFamily="34" charset="0"/>
                        </a:rPr>
                        <a:t>4pm – 6pm</a:t>
                      </a:r>
                    </a:p>
                    <a:p>
                      <a:pPr>
                        <a:lnSpc>
                          <a:spcPct val="150000"/>
                        </a:lnSpc>
                        <a:spcBef>
                          <a:spcPts val="0"/>
                        </a:spcBef>
                        <a:spcAft>
                          <a:spcPts val="0"/>
                        </a:spcAft>
                        <a:buNone/>
                      </a:pPr>
                      <a:r>
                        <a:rPr lang="en-AU" sz="1200" kern="100">
                          <a:effectLst/>
                          <a:latin typeface="Tahoma" panose="020B0604030504040204" pitchFamily="34" charset="0"/>
                          <a:ea typeface="Aptos" panose="020B0004020202020204" pitchFamily="34" charset="0"/>
                        </a:rPr>
                        <a:t>Accreditation Hours: AR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lnSpc>
                          <a:spcPct val="150000"/>
                        </a:lnSpc>
                        <a:spcBef>
                          <a:spcPts val="0"/>
                        </a:spcBef>
                        <a:spcAft>
                          <a:spcPts val="0"/>
                        </a:spcAft>
                        <a:buNone/>
                      </a:pPr>
                      <a:r>
                        <a:rPr lang="en-AU" sz="1200" b="1" kern="100">
                          <a:effectLst/>
                          <a:latin typeface="Tahoma"/>
                          <a:ea typeface="Aptos" panose="020B0004020202020204" pitchFamily="34" charset="0"/>
                        </a:rPr>
                        <a:t>27 April 2026</a:t>
                      </a:r>
                    </a:p>
                    <a:p>
                      <a:pPr algn="ctr">
                        <a:lnSpc>
                          <a:spcPct val="150000"/>
                        </a:lnSpc>
                        <a:spcBef>
                          <a:spcPts val="0"/>
                        </a:spcBef>
                        <a:spcAft>
                          <a:spcPts val="0"/>
                        </a:spcAft>
                        <a:buNone/>
                      </a:pPr>
                      <a:r>
                        <a:rPr lang="en-AU" sz="1200" b="1" kern="100">
                          <a:effectLst/>
                          <a:latin typeface="Tahoma"/>
                          <a:ea typeface="Aptos" panose="020B0004020202020204" pitchFamily="34" charset="0"/>
                        </a:rPr>
                        <a:t>29 July 2026</a:t>
                      </a:r>
                    </a:p>
                    <a:p>
                      <a:pPr algn="ctr">
                        <a:lnSpc>
                          <a:spcPct val="150000"/>
                        </a:lnSpc>
                        <a:spcBef>
                          <a:spcPts val="0"/>
                        </a:spcBef>
                        <a:spcAft>
                          <a:spcPts val="0"/>
                        </a:spcAft>
                        <a:buNone/>
                      </a:pPr>
                      <a:r>
                        <a:rPr lang="en-AU" sz="1200" b="1" kern="100">
                          <a:effectLst/>
                          <a:latin typeface="Tahoma"/>
                          <a:ea typeface="Aptos" panose="020B0004020202020204" pitchFamily="34" charset="0"/>
                        </a:rPr>
                        <a:t>13 October 2026</a:t>
                      </a:r>
                    </a:p>
                    <a:p>
                      <a:pPr algn="ctr">
                        <a:lnSpc>
                          <a:spcPct val="150000"/>
                        </a:lnSpc>
                        <a:spcBef>
                          <a:spcPts val="0"/>
                        </a:spcBef>
                        <a:spcAft>
                          <a:spcPts val="0"/>
                        </a:spcAft>
                        <a:buNone/>
                      </a:pPr>
                      <a:endParaRPr lang="en-AU" sz="1200" kern="100">
                        <a:effectLst/>
                        <a:latin typeface="Tahoma" panose="020B0604030504040204" pitchFamily="34" charset="0"/>
                        <a:ea typeface="Aptos" panose="020B00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988459132"/>
                  </a:ext>
                </a:extLst>
              </a:tr>
            </a:tbl>
          </a:graphicData>
        </a:graphic>
      </p:graphicFrame>
    </p:spTree>
    <p:extLst>
      <p:ext uri="{BB962C8B-B14F-4D97-AF65-F5344CB8AC3E}">
        <p14:creationId xmlns:p14="http://schemas.microsoft.com/office/powerpoint/2010/main" val="32728666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91B0F2-91FD-8551-89B7-5666560BC50B}"/>
              </a:ext>
            </a:extLst>
          </p:cNvPr>
          <p:cNvSpPr>
            <a:spLocks noGrp="1"/>
          </p:cNvSpPr>
          <p:nvPr>
            <p:ph type="ctrTitle"/>
          </p:nvPr>
        </p:nvSpPr>
        <p:spPr/>
        <p:txBody>
          <a:bodyPr/>
          <a:lstStyle/>
          <a:p>
            <a:r>
              <a:rPr lang="en-AU"/>
              <a:t>Feedback</a:t>
            </a:r>
          </a:p>
        </p:txBody>
      </p:sp>
      <p:sp>
        <p:nvSpPr>
          <p:cNvPr id="3" name="Subtitle 2">
            <a:extLst>
              <a:ext uri="{FF2B5EF4-FFF2-40B4-BE49-F238E27FC236}">
                <a16:creationId xmlns:a16="http://schemas.microsoft.com/office/drawing/2014/main" id="{F3A96F52-AE0E-D6FB-3BDA-8F26321FE0BF}"/>
              </a:ext>
            </a:extLst>
          </p:cNvPr>
          <p:cNvSpPr>
            <a:spLocks noGrp="1"/>
          </p:cNvSpPr>
          <p:nvPr>
            <p:ph type="subTitle" idx="1"/>
          </p:nvPr>
        </p:nvSpPr>
        <p:spPr/>
        <p:txBody>
          <a:bodyPr/>
          <a:lstStyle/>
          <a:p>
            <a:endParaRPr lang="en-AU"/>
          </a:p>
        </p:txBody>
      </p:sp>
      <p:pic>
        <p:nvPicPr>
          <p:cNvPr id="6" name="Picture 5">
            <a:extLst>
              <a:ext uri="{FF2B5EF4-FFF2-40B4-BE49-F238E27FC236}">
                <a16:creationId xmlns:a16="http://schemas.microsoft.com/office/drawing/2014/main" id="{E753F129-C4EE-25D9-D899-9EF41C1E6C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19500" y="1661202"/>
            <a:ext cx="4953000" cy="4953000"/>
          </a:xfrm>
          <a:prstGeom prst="rect">
            <a:avLst/>
          </a:prstGeom>
        </p:spPr>
      </p:pic>
    </p:spTree>
    <p:extLst>
      <p:ext uri="{BB962C8B-B14F-4D97-AF65-F5344CB8AC3E}">
        <p14:creationId xmlns:p14="http://schemas.microsoft.com/office/powerpoint/2010/main" val="306988803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44139" y="892968"/>
            <a:ext cx="11503717" cy="5734840"/>
            <a:chOff x="-3" y="-158829"/>
            <a:chExt cx="15338290" cy="7646452"/>
          </a:xfrm>
        </p:grpSpPr>
        <p:sp>
          <p:nvSpPr>
            <p:cNvPr id="3" name="Freeform 3"/>
            <p:cNvSpPr/>
            <p:nvPr/>
          </p:nvSpPr>
          <p:spPr>
            <a:xfrm>
              <a:off x="11684216" y="4109004"/>
              <a:ext cx="3198529" cy="2938649"/>
            </a:xfrm>
            <a:custGeom>
              <a:avLst/>
              <a:gdLst/>
              <a:ahLst/>
              <a:cxnLst/>
              <a:rect l="l" t="t" r="r" b="b"/>
              <a:pathLst>
                <a:path w="3198529" h="2938649">
                  <a:moveTo>
                    <a:pt x="0" y="0"/>
                  </a:moveTo>
                  <a:lnTo>
                    <a:pt x="3198529" y="0"/>
                  </a:lnTo>
                  <a:lnTo>
                    <a:pt x="3198529" y="2938649"/>
                  </a:lnTo>
                  <a:lnTo>
                    <a:pt x="0" y="2938649"/>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4" name="TextBox 4"/>
            <p:cNvSpPr txBox="1"/>
            <p:nvPr/>
          </p:nvSpPr>
          <p:spPr>
            <a:xfrm>
              <a:off x="-3" y="-158829"/>
              <a:ext cx="15338290" cy="7646452"/>
            </a:xfrm>
            <a:prstGeom prst="rect">
              <a:avLst/>
            </a:prstGeom>
          </p:spPr>
          <p:txBody>
            <a:bodyPr wrap="square" lIns="0" tIns="0" rIns="0" bIns="0" rtlCol="0" anchor="t">
              <a:spAutoFit/>
            </a:bodyPr>
            <a:lstStyle/>
            <a:p>
              <a:pPr>
                <a:defRPr/>
              </a:pPr>
              <a:r>
                <a:rPr lang="en-US" sz="2200" b="1">
                  <a:solidFill>
                    <a:srgbClr val="054166"/>
                  </a:solidFill>
                  <a:ea typeface="+mn-lt"/>
                  <a:cs typeface="+mn-lt"/>
                  <a:sym typeface="Raleway Bold"/>
                </a:rPr>
                <a:t>God</a:t>
              </a:r>
              <a:r>
                <a:rPr lang="en-US" sz="2200" b="1">
                  <a:solidFill>
                    <a:srgbClr val="054166"/>
                  </a:solidFill>
                  <a:ea typeface="+mn-lt"/>
                  <a:cs typeface="+mn-lt"/>
                  <a:sym typeface="Raleway Medium"/>
                </a:rPr>
                <a:t> of mission</a:t>
              </a:r>
              <a:r>
                <a:rPr kumimoji="0" lang="en-US" sz="2200" b="1" i="0" u="none" strike="noStrike" kern="1200" cap="none" spc="0" normalizeH="0" baseline="0" noProof="0">
                  <a:ln>
                    <a:noFill/>
                  </a:ln>
                  <a:solidFill>
                    <a:srgbClr val="054166"/>
                  </a:solidFill>
                  <a:effectLst/>
                  <a:uLnTx/>
                  <a:uFillTx/>
                  <a:ea typeface="+mn-lt"/>
                  <a:cs typeface="+mn-lt"/>
                  <a:sym typeface="Raleway Bold"/>
                </a:rPr>
                <a:t>,</a:t>
              </a:r>
              <a:endParaRPr lang="en-US" sz="2200" b="1">
                <a:solidFill>
                  <a:srgbClr val="054166"/>
                </a:solidFill>
                <a:ea typeface="+mn-lt"/>
                <a:cs typeface="+mn-lt"/>
              </a:endParaRPr>
            </a:p>
            <a:p>
              <a:pPr>
                <a:defRPr/>
              </a:pPr>
              <a:br>
                <a:rPr lang="en-US" sz="2200">
                  <a:ea typeface="+mn-lt"/>
                  <a:cs typeface="+mn-lt"/>
                </a:rPr>
              </a:br>
              <a:r>
                <a:rPr lang="en-US" sz="2200">
                  <a:solidFill>
                    <a:srgbClr val="054166"/>
                  </a:solidFill>
                  <a:ea typeface="+mn-lt"/>
                  <a:cs typeface="+mn-lt"/>
                  <a:sym typeface="Raleway Medium"/>
                </a:rPr>
                <a:t>We thank You for these three days of formation.</a:t>
              </a:r>
              <a:endParaRPr lang="en-US" sz="2200">
                <a:solidFill>
                  <a:srgbClr val="054166"/>
                </a:solidFill>
                <a:ea typeface="Tahoma"/>
                <a:cs typeface="Tahoma"/>
              </a:endParaRPr>
            </a:p>
            <a:p>
              <a:pPr>
                <a:defRPr/>
              </a:pPr>
              <a:endParaRPr lang="en-US" sz="2200">
                <a:solidFill>
                  <a:srgbClr val="054166"/>
                </a:solidFill>
                <a:ea typeface="+mn-lt"/>
                <a:cs typeface="+mn-lt"/>
              </a:endParaRPr>
            </a:p>
            <a:p>
              <a:pPr>
                <a:defRPr/>
              </a:pPr>
              <a:r>
                <a:rPr lang="en-US" sz="2200">
                  <a:solidFill>
                    <a:srgbClr val="054166"/>
                  </a:solidFill>
                  <a:ea typeface="+mn-lt"/>
                  <a:cs typeface="+mn-lt"/>
                  <a:sym typeface="Raleway Medium"/>
                </a:rPr>
                <a:t>Thank </a:t>
              </a:r>
              <a:r>
                <a:rPr kumimoji="0" lang="en-US" sz="2200" b="0" i="0" u="none" strike="noStrike" kern="1200" cap="none" spc="0" normalizeH="0" baseline="0" noProof="0">
                  <a:ln>
                    <a:noFill/>
                  </a:ln>
                  <a:solidFill>
                    <a:srgbClr val="054166"/>
                  </a:solidFill>
                  <a:effectLst/>
                  <a:uLnTx/>
                  <a:uFillTx/>
                  <a:ea typeface="+mn-lt"/>
                  <a:cs typeface="+mn-lt"/>
                  <a:sym typeface="Raleway Medium"/>
                </a:rPr>
                <a:t>You </a:t>
              </a:r>
              <a:r>
                <a:rPr lang="en-US" sz="2200">
                  <a:solidFill>
                    <a:srgbClr val="054166"/>
                  </a:solidFill>
                  <a:ea typeface="+mn-lt"/>
                  <a:cs typeface="+mn-lt"/>
                  <a:sym typeface="Raleway Medium"/>
                </a:rPr>
                <a:t>for the people we’ve met,</a:t>
              </a:r>
              <a:br>
                <a:rPr lang="en-US" sz="2200">
                  <a:ea typeface="+mn-lt"/>
                  <a:cs typeface="+mn-lt"/>
                </a:rPr>
              </a:br>
              <a:r>
                <a:rPr lang="en-US" sz="2200">
                  <a:solidFill>
                    <a:srgbClr val="054166"/>
                  </a:solidFill>
                  <a:ea typeface="+mn-lt"/>
                  <a:cs typeface="+mn-lt"/>
                  <a:sym typeface="Raleway Medium"/>
                </a:rPr>
                <a:t>the learning we’ve received,</a:t>
              </a:r>
              <a:br>
                <a:rPr lang="en-US" sz="2200">
                  <a:ea typeface="+mn-lt"/>
                  <a:cs typeface="+mn-lt"/>
                </a:rPr>
              </a:br>
              <a:r>
                <a:rPr kumimoji="0" lang="en-US" sz="2200" b="0" i="0" u="none" strike="noStrike" kern="1200" cap="none" spc="0" normalizeH="0" baseline="0" noProof="0">
                  <a:ln>
                    <a:noFill/>
                  </a:ln>
                  <a:solidFill>
                    <a:srgbClr val="054166"/>
                  </a:solidFill>
                  <a:effectLst/>
                  <a:uLnTx/>
                  <a:uFillTx/>
                  <a:ea typeface="+mn-lt"/>
                  <a:cs typeface="+mn-lt"/>
                  <a:sym typeface="Raleway Medium"/>
                </a:rPr>
                <a:t>and the </a:t>
              </a:r>
              <a:r>
                <a:rPr lang="en-US" sz="2200">
                  <a:solidFill>
                    <a:srgbClr val="054166"/>
                  </a:solidFill>
                  <a:ea typeface="+mn-lt"/>
                  <a:cs typeface="+mn-lt"/>
                  <a:sym typeface="Raleway Medium"/>
                </a:rPr>
                <a:t>renewed sense of purpose in our role </a:t>
              </a:r>
              <a:r>
                <a:rPr kumimoji="0" lang="en-US" sz="2200" b="0" i="0" u="none" strike="noStrike" kern="1200" cap="none" spc="0" normalizeH="0" baseline="0" noProof="0">
                  <a:ln>
                    <a:noFill/>
                  </a:ln>
                  <a:solidFill>
                    <a:srgbClr val="054166"/>
                  </a:solidFill>
                  <a:effectLst/>
                  <a:uLnTx/>
                  <a:uFillTx/>
                  <a:ea typeface="+mn-lt"/>
                  <a:cs typeface="+mn-lt"/>
                  <a:sym typeface="Raleway Medium"/>
                </a:rPr>
                <a:t>as educators in </a:t>
              </a:r>
              <a:r>
                <a:rPr lang="en-US" sz="2200">
                  <a:solidFill>
                    <a:srgbClr val="054166"/>
                  </a:solidFill>
                  <a:ea typeface="+mn-lt"/>
                  <a:cs typeface="+mn-lt"/>
                  <a:sym typeface="Raleway Medium"/>
                </a:rPr>
                <a:t>Catholic schools</a:t>
              </a:r>
              <a:r>
                <a:rPr kumimoji="0" lang="en-US" sz="2200" b="0" i="0" u="none" strike="noStrike" kern="1200" cap="none" spc="0" normalizeH="0" baseline="0" noProof="0">
                  <a:ln>
                    <a:noFill/>
                  </a:ln>
                  <a:solidFill>
                    <a:srgbClr val="054166"/>
                  </a:solidFill>
                  <a:effectLst/>
                  <a:uLnTx/>
                  <a:uFillTx/>
                  <a:ea typeface="+mn-lt"/>
                  <a:cs typeface="+mn-lt"/>
                  <a:sym typeface="Raleway Medium"/>
                </a:rPr>
                <a:t>.</a:t>
              </a:r>
              <a:endParaRPr lang="en-US" sz="2200">
                <a:solidFill>
                  <a:srgbClr val="054166"/>
                </a:solidFill>
                <a:ea typeface="+mn-lt"/>
                <a:cs typeface="+mn-lt"/>
              </a:endParaRPr>
            </a:p>
            <a:p>
              <a:pPr>
                <a:defRPr/>
              </a:pPr>
              <a:endParaRPr lang="en-US" sz="2200">
                <a:solidFill>
                  <a:srgbClr val="054166"/>
                </a:solidFill>
                <a:ea typeface="+mn-lt"/>
                <a:cs typeface="+mn-lt"/>
              </a:endParaRPr>
            </a:p>
            <a:p>
              <a:pPr>
                <a:defRPr/>
              </a:pPr>
              <a:r>
                <a:rPr lang="en-US" sz="2200">
                  <a:solidFill>
                    <a:srgbClr val="054166"/>
                  </a:solidFill>
                  <a:ea typeface="+mn-lt"/>
                  <a:cs typeface="+mn-lt"/>
                  <a:sym typeface="Raleway Medium"/>
                </a:rPr>
                <a:t>Send us out now </a:t>
              </a:r>
              <a:r>
                <a:rPr kumimoji="0" lang="en-US" sz="2200" b="0" i="0" u="none" strike="noStrike" kern="1200" cap="none" spc="0" normalizeH="0" baseline="0" noProof="0">
                  <a:ln>
                    <a:noFill/>
                  </a:ln>
                  <a:solidFill>
                    <a:srgbClr val="054166"/>
                  </a:solidFill>
                  <a:effectLst/>
                  <a:uLnTx/>
                  <a:uFillTx/>
                  <a:ea typeface="+mn-lt"/>
                  <a:cs typeface="+mn-lt"/>
                  <a:sym typeface="Raleway Medium"/>
                </a:rPr>
                <a:t>with </a:t>
              </a:r>
              <a:r>
                <a:rPr lang="en-US" sz="2200">
                  <a:solidFill>
                    <a:srgbClr val="054166"/>
                  </a:solidFill>
                  <a:ea typeface="+mn-lt"/>
                  <a:cs typeface="+mn-lt"/>
                  <a:sym typeface="Raleway Medium"/>
                </a:rPr>
                <a:t>courage and grace.</a:t>
              </a:r>
              <a:br>
                <a:rPr lang="en-US" sz="2200">
                  <a:ea typeface="+mn-lt"/>
                  <a:cs typeface="+mn-lt"/>
                </a:rPr>
              </a:br>
              <a:r>
                <a:rPr lang="en-US" sz="2200">
                  <a:solidFill>
                    <a:srgbClr val="054166"/>
                  </a:solidFill>
                  <a:ea typeface="+mn-lt"/>
                  <a:cs typeface="+mn-lt"/>
                  <a:sym typeface="Raleway Medium"/>
                </a:rPr>
                <a:t>Help us to build schools where students feel safe, known</a:t>
              </a:r>
              <a:r>
                <a:rPr kumimoji="0" lang="en-US" sz="2200" b="0" i="0" u="none" strike="noStrike" kern="1200" cap="none" spc="0" normalizeH="0" baseline="0" noProof="0">
                  <a:ln>
                    <a:noFill/>
                  </a:ln>
                  <a:solidFill>
                    <a:srgbClr val="054166"/>
                  </a:solidFill>
                  <a:effectLst/>
                  <a:uLnTx/>
                  <a:uFillTx/>
                  <a:ea typeface="+mn-lt"/>
                  <a:cs typeface="+mn-lt"/>
                  <a:sym typeface="Raleway Medium"/>
                </a:rPr>
                <a:t>, </a:t>
              </a:r>
              <a:r>
                <a:rPr lang="en-US" sz="2200">
                  <a:solidFill>
                    <a:srgbClr val="054166"/>
                  </a:solidFill>
                  <a:ea typeface="+mn-lt"/>
                  <a:cs typeface="+mn-lt"/>
                  <a:sym typeface="Raleway Medium"/>
                </a:rPr>
                <a:t>and loved.</a:t>
              </a:r>
              <a:br>
                <a:rPr lang="en-US" sz="2200">
                  <a:ea typeface="+mn-lt"/>
                  <a:cs typeface="+mn-lt"/>
                </a:rPr>
              </a:br>
              <a:r>
                <a:rPr lang="en-US" sz="2200">
                  <a:solidFill>
                    <a:srgbClr val="054166"/>
                  </a:solidFill>
                  <a:ea typeface="+mn-lt"/>
                  <a:cs typeface="+mn-lt"/>
                  <a:sym typeface="Raleway Medium"/>
                </a:rPr>
                <a:t>Help us to be teachers who lead </a:t>
              </a:r>
              <a:r>
                <a:rPr kumimoji="0" lang="en-US" sz="2200" b="0" i="0" u="none" strike="noStrike" kern="1200" cap="none" spc="0" normalizeH="0" baseline="0" noProof="0">
                  <a:ln>
                    <a:noFill/>
                  </a:ln>
                  <a:solidFill>
                    <a:srgbClr val="054166"/>
                  </a:solidFill>
                  <a:effectLst/>
                  <a:uLnTx/>
                  <a:uFillTx/>
                  <a:ea typeface="+mn-lt"/>
                  <a:cs typeface="+mn-lt"/>
                  <a:sym typeface="Raleway Medium"/>
                </a:rPr>
                <a:t>with compassion, </a:t>
              </a:r>
              <a:r>
                <a:rPr lang="en-US" sz="2200">
                  <a:solidFill>
                    <a:srgbClr val="054166"/>
                  </a:solidFill>
                  <a:ea typeface="+mn-lt"/>
                  <a:cs typeface="+mn-lt"/>
                  <a:sym typeface="Raleway Medium"/>
                </a:rPr>
                <a:t>integrity</a:t>
              </a:r>
              <a:r>
                <a:rPr lang="en-US" sz="2200">
                  <a:solidFill>
                    <a:srgbClr val="054166"/>
                  </a:solidFill>
                  <a:ea typeface="+mn-lt"/>
                  <a:cs typeface="+mn-lt"/>
                </a:rPr>
                <a:t>,</a:t>
              </a:r>
              <a:r>
                <a:rPr lang="en-US" sz="2200">
                  <a:solidFill>
                    <a:srgbClr val="054166"/>
                  </a:solidFill>
                  <a:ea typeface="+mn-lt"/>
                  <a:cs typeface="+mn-lt"/>
                  <a:sym typeface="Raleway Medium"/>
                </a:rPr>
                <a:t> </a:t>
              </a:r>
              <a:r>
                <a:rPr kumimoji="0" lang="en-US" sz="2200" b="0" i="0" u="none" strike="noStrike" kern="1200" cap="none" spc="0" normalizeH="0" baseline="0" noProof="0">
                  <a:ln>
                    <a:noFill/>
                  </a:ln>
                  <a:solidFill>
                    <a:srgbClr val="054166"/>
                  </a:solidFill>
                  <a:effectLst/>
                  <a:uLnTx/>
                  <a:uFillTx/>
                  <a:ea typeface="+mn-lt"/>
                  <a:cs typeface="+mn-lt"/>
                  <a:sym typeface="Raleway Medium"/>
                </a:rPr>
                <a:t>and </a:t>
              </a:r>
              <a:r>
                <a:rPr lang="en-US" sz="2200">
                  <a:solidFill>
                    <a:srgbClr val="054166"/>
                  </a:solidFill>
                  <a:ea typeface="+mn-lt"/>
                  <a:cs typeface="+mn-lt"/>
                  <a:sym typeface="Raleway Medium"/>
                </a:rPr>
                <a:t>faith</a:t>
              </a:r>
              <a:r>
                <a:rPr kumimoji="0" lang="en-US" sz="2200" b="0" i="0" u="none" strike="noStrike" kern="1200" cap="none" spc="0" normalizeH="0" baseline="0" noProof="0">
                  <a:ln>
                    <a:noFill/>
                  </a:ln>
                  <a:solidFill>
                    <a:srgbClr val="054166"/>
                  </a:solidFill>
                  <a:effectLst/>
                  <a:uLnTx/>
                  <a:uFillTx/>
                  <a:ea typeface="+mn-lt"/>
                  <a:cs typeface="+mn-lt"/>
                  <a:sym typeface="Raleway Medium"/>
                </a:rPr>
                <a:t>.</a:t>
              </a:r>
              <a:endParaRPr lang="en-US" sz="2200">
                <a:solidFill>
                  <a:srgbClr val="054166"/>
                </a:solidFill>
                <a:ea typeface="+mn-lt"/>
                <a:cs typeface="+mn-lt"/>
              </a:endParaRPr>
            </a:p>
            <a:p>
              <a:pPr>
                <a:defRPr/>
              </a:pPr>
              <a:endParaRPr lang="en-US" sz="2200">
                <a:solidFill>
                  <a:srgbClr val="054166"/>
                </a:solidFill>
                <a:ea typeface="+mn-lt"/>
                <a:cs typeface="+mn-lt"/>
              </a:endParaRPr>
            </a:p>
            <a:p>
              <a:pPr>
                <a:defRPr/>
              </a:pPr>
              <a:r>
                <a:rPr kumimoji="0" lang="en-US" sz="2200" b="0" i="0" u="none" strike="noStrike" kern="1200" cap="none" spc="0" normalizeH="0" baseline="0" noProof="0">
                  <a:ln>
                    <a:noFill/>
                  </a:ln>
                  <a:solidFill>
                    <a:srgbClr val="054166"/>
                  </a:solidFill>
                  <a:effectLst/>
                  <a:uLnTx/>
                  <a:uFillTx/>
                  <a:ea typeface="+mn-lt"/>
                  <a:cs typeface="+mn-lt"/>
                  <a:sym typeface="Raleway Medium"/>
                </a:rPr>
                <a:t>May we </a:t>
              </a:r>
              <a:r>
                <a:rPr lang="en-US" sz="2200">
                  <a:solidFill>
                    <a:srgbClr val="054166"/>
                  </a:solidFill>
                  <a:ea typeface="+mn-lt"/>
                  <a:cs typeface="+mn-lt"/>
                  <a:sym typeface="Raleway Medium"/>
                </a:rPr>
                <a:t>be instruments of Your peace</a:t>
              </a:r>
              <a:r>
                <a:rPr kumimoji="0" lang="en-US" sz="2200" b="0" i="0" u="none" strike="noStrike" kern="1200" cap="none" spc="0" normalizeH="0" baseline="0" noProof="0">
                  <a:ln>
                    <a:noFill/>
                  </a:ln>
                  <a:solidFill>
                    <a:srgbClr val="054166"/>
                  </a:solidFill>
                  <a:effectLst/>
                  <a:uLnTx/>
                  <a:uFillTx/>
                  <a:ea typeface="+mn-lt"/>
                  <a:cs typeface="+mn-lt"/>
                  <a:sym typeface="Raleway Medium"/>
                </a:rPr>
                <a:t>,</a:t>
              </a:r>
              <a:r>
                <a:rPr lang="en-US" sz="2200">
                  <a:solidFill>
                    <a:srgbClr val="054166"/>
                  </a:solidFill>
                  <a:ea typeface="+mn-lt"/>
                  <a:cs typeface="+mn-lt"/>
                  <a:sym typeface="Raleway Medium"/>
                </a:rPr>
                <a:t> </a:t>
              </a:r>
              <a:r>
                <a:rPr kumimoji="0" lang="en-US" sz="2200" b="0" i="0" u="none" strike="noStrike" kern="1200" cap="none" spc="0" normalizeH="0" baseline="0" noProof="0">
                  <a:ln>
                    <a:noFill/>
                  </a:ln>
                  <a:solidFill>
                    <a:srgbClr val="054166"/>
                  </a:solidFill>
                  <a:effectLst/>
                  <a:uLnTx/>
                  <a:uFillTx/>
                  <a:ea typeface="+mn-lt"/>
                  <a:cs typeface="+mn-lt"/>
                  <a:sym typeface="Raleway Medium"/>
                </a:rPr>
                <a:t>and </a:t>
              </a:r>
              <a:r>
                <a:rPr lang="en-US" sz="2200">
                  <a:solidFill>
                    <a:srgbClr val="054166"/>
                  </a:solidFill>
                  <a:ea typeface="+mn-lt"/>
                  <a:cs typeface="+mn-lt"/>
                  <a:sym typeface="Raleway Medium"/>
                </a:rPr>
                <a:t>witnesses of Your hope</a:t>
              </a:r>
              <a:r>
                <a:rPr kumimoji="0" lang="en-US" sz="2200" b="0" i="0" u="none" strike="noStrike" kern="1200" cap="none" spc="0" normalizeH="0" baseline="0" noProof="0">
                  <a:ln>
                    <a:noFill/>
                  </a:ln>
                  <a:solidFill>
                    <a:srgbClr val="054166"/>
                  </a:solidFill>
                  <a:effectLst/>
                  <a:uLnTx/>
                  <a:uFillTx/>
                  <a:ea typeface="+mn-lt"/>
                  <a:cs typeface="+mn-lt"/>
                  <a:sym typeface="Raleway Medium"/>
                </a:rPr>
                <a:t>.</a:t>
              </a:r>
              <a:endParaRPr lang="en-US" sz="2200">
                <a:solidFill>
                  <a:srgbClr val="054166"/>
                </a:solidFill>
                <a:ea typeface="+mn-lt"/>
                <a:cs typeface="+mn-lt"/>
              </a:endParaRPr>
            </a:p>
            <a:p>
              <a:pPr>
                <a:defRPr/>
              </a:pPr>
              <a:r>
                <a:rPr lang="en-US" sz="2200">
                  <a:solidFill>
                    <a:srgbClr val="054166"/>
                  </a:solidFill>
                  <a:ea typeface="+mn-lt"/>
                  <a:cs typeface="+mn-lt"/>
                  <a:sym typeface="Raleway Medium"/>
                </a:rPr>
                <a:t>In the name of the Father, </a:t>
              </a:r>
              <a:r>
                <a:rPr kumimoji="0" lang="en-US" sz="2200" b="0" i="0" u="none" strike="noStrike" kern="1200" cap="none" spc="0" normalizeH="0" baseline="0" noProof="0">
                  <a:ln>
                    <a:noFill/>
                  </a:ln>
                  <a:solidFill>
                    <a:srgbClr val="054166"/>
                  </a:solidFill>
                  <a:effectLst/>
                  <a:uLnTx/>
                  <a:uFillTx/>
                  <a:ea typeface="+mn-lt"/>
                  <a:cs typeface="+mn-lt"/>
                  <a:sym typeface="Raleway Medium"/>
                </a:rPr>
                <a:t>and </a:t>
              </a:r>
              <a:r>
                <a:rPr lang="en-US" sz="2200">
                  <a:solidFill>
                    <a:srgbClr val="054166"/>
                  </a:solidFill>
                  <a:ea typeface="+mn-lt"/>
                  <a:cs typeface="+mn-lt"/>
                  <a:sym typeface="Raleway Medium"/>
                </a:rPr>
                <a:t>of the Son, </a:t>
              </a:r>
              <a:r>
                <a:rPr kumimoji="0" lang="en-US" sz="2200" b="0" i="0" u="none" strike="noStrike" kern="1200" cap="none" spc="0" normalizeH="0" baseline="0" noProof="0">
                  <a:ln>
                    <a:noFill/>
                  </a:ln>
                  <a:solidFill>
                    <a:srgbClr val="054166"/>
                  </a:solidFill>
                  <a:effectLst/>
                  <a:uLnTx/>
                  <a:uFillTx/>
                  <a:ea typeface="+mn-lt"/>
                  <a:cs typeface="+mn-lt"/>
                  <a:sym typeface="Raleway Medium"/>
                </a:rPr>
                <a:t>and </a:t>
              </a:r>
              <a:r>
                <a:rPr lang="en-US" sz="2200">
                  <a:solidFill>
                    <a:srgbClr val="054166"/>
                  </a:solidFill>
                  <a:ea typeface="+mn-lt"/>
                  <a:cs typeface="+mn-lt"/>
                  <a:sym typeface="Raleway Medium"/>
                </a:rPr>
                <a:t>of the Holy Spirit</a:t>
              </a:r>
              <a:r>
                <a:rPr kumimoji="0" lang="en-US" sz="2200" b="0" i="0" u="none" strike="noStrike" kern="1200" cap="none" spc="0" normalizeH="0" baseline="0" noProof="0">
                  <a:ln>
                    <a:noFill/>
                  </a:ln>
                  <a:solidFill>
                    <a:srgbClr val="054166"/>
                  </a:solidFill>
                  <a:effectLst/>
                  <a:uLnTx/>
                  <a:uFillTx/>
                  <a:ea typeface="+mn-lt"/>
                  <a:cs typeface="+mn-lt"/>
                  <a:sym typeface="Raleway Medium"/>
                </a:rPr>
                <a:t>.</a:t>
              </a:r>
              <a:endParaRPr lang="en-US" sz="2200" b="1">
                <a:solidFill>
                  <a:srgbClr val="054166"/>
                </a:solidFill>
                <a:ea typeface="+mn-lt"/>
                <a:cs typeface="+mn-lt"/>
              </a:endParaRPr>
            </a:p>
            <a:p>
              <a:pPr>
                <a:defRPr/>
              </a:pPr>
              <a:br>
                <a:rPr lang="en-US" sz="2200">
                  <a:ea typeface="+mn-lt"/>
                  <a:cs typeface="+mn-lt"/>
                </a:rPr>
              </a:br>
              <a:r>
                <a:rPr lang="en-US" sz="2200">
                  <a:solidFill>
                    <a:srgbClr val="054166"/>
                  </a:solidFill>
                  <a:ea typeface="+mn-lt"/>
                  <a:cs typeface="+mn-lt"/>
                  <a:sym typeface="Raleway Medium"/>
                </a:rPr>
                <a:t> </a:t>
              </a:r>
              <a:r>
                <a:rPr kumimoji="0" lang="en-US" sz="2200" b="1" i="0" u="none" strike="noStrike" kern="1200" cap="none" spc="0" normalizeH="0" baseline="0" noProof="0">
                  <a:ln>
                    <a:noFill/>
                  </a:ln>
                  <a:solidFill>
                    <a:srgbClr val="054166"/>
                  </a:solidFill>
                  <a:effectLst/>
                  <a:uLnTx/>
                  <a:uFillTx/>
                  <a:ea typeface="+mn-lt"/>
                  <a:cs typeface="+mn-lt"/>
                  <a:sym typeface="Raleway Medium"/>
                </a:rPr>
                <a:t>Amen.</a:t>
              </a:r>
              <a:endParaRPr lang="en-US" sz="2200" b="1">
                <a:solidFill>
                  <a:srgbClr val="054166"/>
                </a:solidFill>
                <a:ea typeface="+mn-lt"/>
                <a:cs typeface="+mn-lt"/>
              </a:endParaRPr>
            </a:p>
            <a:p>
              <a:pPr marL="0" marR="0" lvl="0" indent="0" algn="l" defTabSz="914400">
                <a:lnSpc>
                  <a:spcPts val="2660"/>
                </a:lnSpc>
                <a:spcBef>
                  <a:spcPts val="0"/>
                </a:spcBef>
                <a:spcAft>
                  <a:spcPts val="0"/>
                </a:spcAft>
                <a:buClrTx/>
                <a:buSzTx/>
                <a:buFontTx/>
                <a:buNone/>
                <a:tabLst/>
                <a:defRPr/>
              </a:pPr>
              <a:endParaRPr lang="en-US" sz="1900" b="1" i="0" u="none" strike="noStrike" kern="1200" cap="none" spc="0" normalizeH="0" baseline="0" noProof="0">
                <a:ln>
                  <a:noFill/>
                </a:ln>
                <a:solidFill>
                  <a:srgbClr val="054166"/>
                </a:solidFill>
                <a:effectLst/>
                <a:uLnTx/>
                <a:uFillTx/>
                <a:latin typeface="Raleway Bold"/>
                <a:ea typeface="Raleway Medium"/>
                <a:cs typeface="Raleway Medium"/>
              </a:endParaRPr>
            </a:p>
          </p:txBody>
        </p:sp>
      </p:grpSp>
      <p:grpSp>
        <p:nvGrpSpPr>
          <p:cNvPr id="5" name="Group 5"/>
          <p:cNvGrpSpPr>
            <a:grpSpLocks noGrp="1" noUngrp="1" noRot="1" noMove="1" noResize="1"/>
          </p:cNvGrpSpPr>
          <p:nvPr/>
        </p:nvGrpSpPr>
        <p:grpSpPr>
          <a:xfrm>
            <a:off x="0" y="0"/>
            <a:ext cx="12192000" cy="786247"/>
            <a:chOff x="0" y="0"/>
            <a:chExt cx="16256000" cy="1048330"/>
          </a:xfrm>
        </p:grpSpPr>
        <p:grpSp>
          <p:nvGrpSpPr>
            <p:cNvPr id="6" name="Group 6"/>
            <p:cNvGrpSpPr>
              <a:grpSpLocks noGrp="1" noUngrp="1" noRot="1" noMove="1" noResize="1"/>
            </p:cNvGrpSpPr>
            <p:nvPr/>
          </p:nvGrpSpPr>
          <p:grpSpPr>
            <a:xfrm>
              <a:off x="0" y="0"/>
              <a:ext cx="16256000" cy="1048330"/>
              <a:chOff x="0" y="0"/>
              <a:chExt cx="4816593" cy="310616"/>
            </a:xfrm>
          </p:grpSpPr>
          <p:sp>
            <p:nvSpPr>
              <p:cNvPr id="7" name="Freeform 7"/>
              <p:cNvSpPr>
                <a:spLocks noGrp="1" noRot="1" noMove="1" noResize="1" noEditPoints="1" noAdjustHandles="1" noChangeArrowheads="1" noChangeShapeType="1"/>
              </p:cNvSpPr>
              <p:nvPr/>
            </p:nvSpPr>
            <p:spPr>
              <a:xfrm>
                <a:off x="0" y="0"/>
                <a:ext cx="4816592" cy="310616"/>
              </a:xfrm>
              <a:custGeom>
                <a:avLst/>
                <a:gdLst/>
                <a:ahLst/>
                <a:cxnLst/>
                <a:rect l="l" t="t" r="r" b="b"/>
                <a:pathLst>
                  <a:path w="4816592" h="310616">
                    <a:moveTo>
                      <a:pt x="0" y="0"/>
                    </a:moveTo>
                    <a:lnTo>
                      <a:pt x="4816592" y="0"/>
                    </a:lnTo>
                    <a:lnTo>
                      <a:pt x="4816592" y="310616"/>
                    </a:lnTo>
                    <a:lnTo>
                      <a:pt x="0" y="310616"/>
                    </a:lnTo>
                    <a:close/>
                  </a:path>
                </a:pathLst>
              </a:custGeom>
              <a:solidFill>
                <a:srgbClr val="054166"/>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8" name="TextBox 8"/>
              <p:cNvSpPr txBox="1">
                <a:spLocks noGrp="1" noRot="1" noMove="1" noResize="1" noEditPoints="1" noAdjustHandles="1" noChangeArrowheads="1" noChangeShapeType="1"/>
              </p:cNvSpPr>
              <p:nvPr/>
            </p:nvSpPr>
            <p:spPr>
              <a:xfrm>
                <a:off x="0" y="-19050"/>
                <a:ext cx="4816593" cy="329666"/>
              </a:xfrm>
              <a:prstGeom prst="rect">
                <a:avLst/>
              </a:prstGeom>
            </p:spPr>
            <p:txBody>
              <a:bodyPr lIns="50800" tIns="50800" rIns="50800" bIns="50800" rtlCol="0" anchor="ctr"/>
              <a:lstStyle/>
              <a:p>
                <a:pPr marL="0" marR="0" lvl="0" indent="0" algn="ctr" defTabSz="914400" rtl="0" eaLnBrk="1" fontAlgn="auto" latinLnBrk="0" hangingPunct="1">
                  <a:lnSpc>
                    <a:spcPts val="1574"/>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9" name="Freeform 9"/>
            <p:cNvSpPr>
              <a:spLocks noGrp="1" noRot="1" noMove="1" noResize="1" noEditPoints="1" noAdjustHandles="1" noChangeArrowheads="1" noChangeShapeType="1"/>
            </p:cNvSpPr>
            <p:nvPr/>
          </p:nvSpPr>
          <p:spPr>
            <a:xfrm>
              <a:off x="13960887" y="68009"/>
              <a:ext cx="1745604" cy="912311"/>
            </a:xfrm>
            <a:custGeom>
              <a:avLst/>
              <a:gdLst/>
              <a:ahLst/>
              <a:cxnLst/>
              <a:rect l="l" t="t" r="r" b="b"/>
              <a:pathLst>
                <a:path w="1745604" h="912311">
                  <a:moveTo>
                    <a:pt x="0" y="0"/>
                  </a:moveTo>
                  <a:lnTo>
                    <a:pt x="1745604" y="0"/>
                  </a:lnTo>
                  <a:lnTo>
                    <a:pt x="1745604" y="912312"/>
                  </a:lnTo>
                  <a:lnTo>
                    <a:pt x="0" y="912312"/>
                  </a:lnTo>
                  <a:lnTo>
                    <a:pt x="0" y="0"/>
                  </a:lnTo>
                  <a:close/>
                </a:path>
              </a:pathLst>
            </a:custGeom>
            <a:blipFill>
              <a:blip r:embed="rId5"/>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0" name="TextBox 10"/>
            <p:cNvSpPr txBox="1">
              <a:spLocks noGrp="1" noRot="1" noMove="1" noResize="1" noEditPoints="1" noAdjustHandles="1" noChangeArrowheads="1" noChangeShapeType="1"/>
            </p:cNvSpPr>
            <p:nvPr/>
          </p:nvSpPr>
          <p:spPr>
            <a:xfrm>
              <a:off x="545681" y="228299"/>
              <a:ext cx="7064816" cy="534582"/>
            </a:xfrm>
            <a:prstGeom prst="rect">
              <a:avLst/>
            </a:prstGeom>
          </p:spPr>
          <p:txBody>
            <a:bodyPr lIns="0" tIns="0" rIns="0" bIns="0" rtlCol="0" anchor="t">
              <a:spAutoFit/>
            </a:bodyPr>
            <a:lstStyle/>
            <a:p>
              <a:pPr marL="0" marR="0" lvl="0" indent="0" algn="l" defTabSz="914400" rtl="0" eaLnBrk="1" fontAlgn="auto" latinLnBrk="0" hangingPunct="1">
                <a:lnSpc>
                  <a:spcPts val="3359"/>
                </a:lnSpc>
                <a:spcBef>
                  <a:spcPts val="0"/>
                </a:spcBef>
                <a:spcAft>
                  <a:spcPts val="0"/>
                </a:spcAft>
                <a:buClrTx/>
                <a:buSzTx/>
                <a:buFontTx/>
                <a:buNone/>
                <a:tabLst/>
                <a:defRPr/>
              </a:pPr>
              <a:r>
                <a:rPr kumimoji="0" lang="en-US" sz="2400" b="1" i="0" u="none" strike="noStrike" kern="1200" cap="none" spc="216" normalizeH="0" baseline="0" noProof="0">
                  <a:ln>
                    <a:noFill/>
                  </a:ln>
                  <a:solidFill>
                    <a:srgbClr val="FFFFFF"/>
                  </a:solidFill>
                  <a:effectLst/>
                  <a:uLnTx/>
                  <a:uFillTx/>
                  <a:latin typeface="Raleway Bold"/>
                  <a:ea typeface="Raleway Bold"/>
                  <a:cs typeface="Raleway Bold"/>
                  <a:sym typeface="Raleway Bold"/>
                </a:rPr>
                <a:t>Prayer</a:t>
              </a:r>
            </a:p>
          </p:txBody>
        </p:sp>
      </p:grpSp>
      <p:grpSp>
        <p:nvGrpSpPr>
          <p:cNvPr id="11" name="Group 11"/>
          <p:cNvGrpSpPr>
            <a:grpSpLocks noGrp="1" noUngrp="1" noRot="1" noMove="1" noResize="1"/>
          </p:cNvGrpSpPr>
          <p:nvPr/>
        </p:nvGrpSpPr>
        <p:grpSpPr>
          <a:xfrm>
            <a:off x="0" y="6477000"/>
            <a:ext cx="12192000" cy="381000"/>
            <a:chOff x="0" y="0"/>
            <a:chExt cx="16256000" cy="508000"/>
          </a:xfrm>
        </p:grpSpPr>
        <p:grpSp>
          <p:nvGrpSpPr>
            <p:cNvPr id="12" name="Group 12"/>
            <p:cNvGrpSpPr>
              <a:grpSpLocks noGrp="1" noUngrp="1" noRot="1" noMove="1" noResize="1"/>
            </p:cNvGrpSpPr>
            <p:nvPr/>
          </p:nvGrpSpPr>
          <p:grpSpPr>
            <a:xfrm>
              <a:off x="0" y="0"/>
              <a:ext cx="16256000" cy="508000"/>
              <a:chOff x="0" y="0"/>
              <a:chExt cx="4816593" cy="150519"/>
            </a:xfrm>
          </p:grpSpPr>
          <p:sp>
            <p:nvSpPr>
              <p:cNvPr id="13" name="Freeform 13"/>
              <p:cNvSpPr>
                <a:spLocks noGrp="1" noRot="1" noMove="1" noResize="1" noEditPoints="1" noAdjustHandles="1" noChangeArrowheads="1" noChangeShapeType="1"/>
              </p:cNvSpPr>
              <p:nvPr/>
            </p:nvSpPr>
            <p:spPr>
              <a:xfrm>
                <a:off x="0" y="0"/>
                <a:ext cx="4816592" cy="150519"/>
              </a:xfrm>
              <a:custGeom>
                <a:avLst/>
                <a:gdLst/>
                <a:ahLst/>
                <a:cxnLst/>
                <a:rect l="l" t="t" r="r" b="b"/>
                <a:pathLst>
                  <a:path w="4816592" h="150519">
                    <a:moveTo>
                      <a:pt x="0" y="0"/>
                    </a:moveTo>
                    <a:lnTo>
                      <a:pt x="4816592" y="0"/>
                    </a:lnTo>
                    <a:lnTo>
                      <a:pt x="4816592" y="150519"/>
                    </a:lnTo>
                    <a:lnTo>
                      <a:pt x="0" y="150519"/>
                    </a:lnTo>
                    <a:close/>
                  </a:path>
                </a:pathLst>
              </a:custGeom>
              <a:solidFill>
                <a:srgbClr val="054166"/>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TextBox 14"/>
              <p:cNvSpPr txBox="1">
                <a:spLocks noGrp="1" noRot="1" noMove="1" noResize="1" noEditPoints="1" noAdjustHandles="1" noChangeArrowheads="1" noChangeShapeType="1"/>
              </p:cNvSpPr>
              <p:nvPr/>
            </p:nvSpPr>
            <p:spPr>
              <a:xfrm>
                <a:off x="0" y="-19050"/>
                <a:ext cx="4816593" cy="169569"/>
              </a:xfrm>
              <a:prstGeom prst="rect">
                <a:avLst/>
              </a:prstGeom>
            </p:spPr>
            <p:txBody>
              <a:bodyPr lIns="50800" tIns="50800" rIns="50800" bIns="50800" rtlCol="0" anchor="ctr"/>
              <a:lstStyle/>
              <a:p>
                <a:pPr marL="0" marR="0" lvl="0" indent="0" algn="ctr" defTabSz="914400" rtl="0" eaLnBrk="1" fontAlgn="auto" latinLnBrk="0" hangingPunct="1">
                  <a:lnSpc>
                    <a:spcPts val="1574"/>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15" name="TextBox 15"/>
            <p:cNvSpPr txBox="1">
              <a:spLocks noGrp="1" noRot="1" noMove="1" noResize="1" noEditPoints="1" noAdjustHandles="1" noChangeArrowheads="1" noChangeShapeType="1"/>
            </p:cNvSpPr>
            <p:nvPr/>
          </p:nvSpPr>
          <p:spPr>
            <a:xfrm>
              <a:off x="545681" y="91418"/>
              <a:ext cx="7785911" cy="287064"/>
            </a:xfrm>
            <a:prstGeom prst="rect">
              <a:avLst/>
            </a:prstGeom>
          </p:spPr>
          <p:txBody>
            <a:bodyPr lIns="0" tIns="0" rIns="0" bIns="0" rtlCol="0" anchor="t">
              <a:spAutoFit/>
            </a:bodyPr>
            <a:lstStyle/>
            <a:p>
              <a:pPr marL="0" marR="0" lvl="0" indent="0" algn="l" defTabSz="914400" rtl="0" eaLnBrk="1" fontAlgn="auto" latinLnBrk="0" hangingPunct="1">
                <a:lnSpc>
                  <a:spcPts val="1784"/>
                </a:lnSpc>
                <a:spcBef>
                  <a:spcPct val="0"/>
                </a:spcBef>
                <a:spcAft>
                  <a:spcPts val="0"/>
                </a:spcAft>
                <a:buClrTx/>
                <a:buSzTx/>
                <a:buFontTx/>
                <a:buNone/>
                <a:tabLst/>
                <a:defRPr/>
              </a:pPr>
              <a:r>
                <a:rPr kumimoji="0" lang="en-US" sz="1275" b="0" i="0" u="none" strike="noStrike" kern="1200" cap="none" spc="0" normalizeH="0" baseline="0" noProof="0">
                  <a:ln>
                    <a:noFill/>
                  </a:ln>
                  <a:solidFill>
                    <a:srgbClr val="FFFFFF"/>
                  </a:solidFill>
                  <a:effectLst/>
                  <a:uLnTx/>
                  <a:uFillTx/>
                  <a:latin typeface="Raleway"/>
                  <a:ea typeface="Raleway"/>
                  <a:cs typeface="Raleway"/>
                  <a:sym typeface="Raleway"/>
                </a:rPr>
                <a:t>We are a faith-filled learning community creating a better future</a:t>
              </a:r>
            </a:p>
          </p:txBody>
        </p:sp>
      </p:gr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ubtitle 6">
            <a:extLst>
              <a:ext uri="{FF2B5EF4-FFF2-40B4-BE49-F238E27FC236}">
                <a16:creationId xmlns:a16="http://schemas.microsoft.com/office/drawing/2014/main" id="{50F96C62-BF88-5A45-A8CA-549E77210A72}"/>
              </a:ext>
            </a:extLst>
          </p:cNvPr>
          <p:cNvSpPr>
            <a:spLocks noGrp="1"/>
          </p:cNvSpPr>
          <p:nvPr>
            <p:ph type="subTitle" idx="1"/>
          </p:nvPr>
        </p:nvSpPr>
        <p:spPr>
          <a:xfrm>
            <a:off x="515938" y="1688630"/>
            <a:ext cx="11160125" cy="1740370"/>
          </a:xfrm>
        </p:spPr>
        <p:txBody>
          <a:bodyPr/>
          <a:lstStyle/>
          <a:p>
            <a:r>
              <a:rPr lang="en-AU" b="1">
                <a:solidFill>
                  <a:schemeClr val="accent2"/>
                </a:solidFill>
                <a:latin typeface="Tahoma"/>
                <a:ea typeface="Tahoma"/>
                <a:cs typeface="Tahoma"/>
              </a:rPr>
              <a:t>For more information</a:t>
            </a:r>
          </a:p>
          <a:p>
            <a:r>
              <a:rPr lang="en-AU">
                <a:latin typeface="Tahoma"/>
                <a:ea typeface="Tahoma"/>
                <a:cs typeface="Tahoma"/>
              </a:rPr>
              <a:t>Formation and Engagement Services</a:t>
            </a:r>
          </a:p>
          <a:p>
            <a:r>
              <a:rPr lang="en-AU">
                <a:latin typeface="Tahoma"/>
                <a:ea typeface="Tahoma"/>
                <a:cs typeface="Tahoma"/>
              </a:rPr>
              <a:t>FES@bne.catholic.edu.au</a:t>
            </a:r>
          </a:p>
        </p:txBody>
      </p:sp>
    </p:spTree>
    <p:extLst>
      <p:ext uri="{BB962C8B-B14F-4D97-AF65-F5344CB8AC3E}">
        <p14:creationId xmlns:p14="http://schemas.microsoft.com/office/powerpoint/2010/main" val="1207424539"/>
      </p:ext>
    </p:extLst>
  </p:cSld>
  <p:clrMapOvr>
    <a:masterClrMapping/>
  </p:clrMapOvr>
</p:sld>
</file>

<file path=ppt/theme/theme1.xml><?xml version="1.0" encoding="utf-8"?>
<a:theme xmlns:a="http://schemas.openxmlformats.org/drawingml/2006/main" name="NAVY">
  <a:themeElements>
    <a:clrScheme name="BCE Colours">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F7049390-CC5A-404F-B5A3-839B1E588ADD}"/>
    </a:ext>
  </a:extLst>
</a:theme>
</file>

<file path=ppt/theme/theme2.xml><?xml version="1.0" encoding="utf-8"?>
<a:theme xmlns:a="http://schemas.openxmlformats.org/drawingml/2006/main" name="IMAGE SLIDES">
  <a:themeElements>
    <a:clrScheme name="Custom 1">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D474D5DE-58C8-4000-8034-3A18902B1B45}"/>
    </a:ext>
  </a:extLst>
</a:theme>
</file>

<file path=ppt/theme/theme3.xml><?xml version="1.0" encoding="utf-8"?>
<a:theme xmlns:a="http://schemas.openxmlformats.org/drawingml/2006/main" name="LIGHTBLUE">
  <a:themeElements>
    <a:clrScheme name="Custom 1">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7BB5B59F-9C76-4EFA-B452-C5F0216DB300}"/>
    </a:ext>
  </a:extLst>
</a:theme>
</file>

<file path=ppt/theme/theme4.xml><?xml version="1.0" encoding="utf-8"?>
<a:theme xmlns:a="http://schemas.openxmlformats.org/drawingml/2006/main" name="GREEN">
  <a:themeElements>
    <a:clrScheme name="Custom 1">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27F3E41C-846C-4BDC-9D01-C2F9BF5E4216}"/>
    </a:ext>
  </a:extLst>
</a:theme>
</file>

<file path=ppt/theme/theme5.xml><?xml version="1.0" encoding="utf-8"?>
<a:theme xmlns:a="http://schemas.openxmlformats.org/drawingml/2006/main" name="YELLOW">
  <a:themeElements>
    <a:clrScheme name="Custom 1">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D84393F9-B8C0-4802-BFCE-102DC3DBCD2F}"/>
    </a:ext>
  </a:extLst>
</a:theme>
</file>

<file path=ppt/theme/theme6.xml><?xml version="1.0" encoding="utf-8"?>
<a:theme xmlns:a="http://schemas.openxmlformats.org/drawingml/2006/main" name="PURPLE">
  <a:themeElements>
    <a:clrScheme name="Custom 1">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4EFA0EF8-6B63-463C-89E9-7D732A74A78B}"/>
    </a:ext>
  </a:extLst>
</a:theme>
</file>

<file path=ppt/theme/theme7.xml><?xml version="1.0" encoding="utf-8"?>
<a:theme xmlns:a="http://schemas.openxmlformats.org/drawingml/2006/main" name="ORANGE">
  <a:themeElements>
    <a:clrScheme name="Custom 1">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178DE2EF-0BFA-4BAE-8FE9-2246B05C1717}"/>
    </a:ext>
  </a:extLst>
</a:theme>
</file>

<file path=ppt/theme/theme8.xml><?xml version="1.0" encoding="utf-8"?>
<a:theme xmlns:a="http://schemas.openxmlformats.org/drawingml/2006/main" name="PINK">
  <a:themeElements>
    <a:clrScheme name="Custom 1">
      <a:dk1>
        <a:srgbClr val="054166"/>
      </a:dk1>
      <a:lt1>
        <a:sysClr val="window" lastClr="FFFFFF"/>
      </a:lt1>
      <a:dk2>
        <a:srgbClr val="000000"/>
      </a:dk2>
      <a:lt2>
        <a:srgbClr val="EBEBEB"/>
      </a:lt2>
      <a:accent1>
        <a:srgbClr val="054166"/>
      </a:accent1>
      <a:accent2>
        <a:srgbClr val="4FC6E0"/>
      </a:accent2>
      <a:accent3>
        <a:srgbClr val="00AE4D"/>
      </a:accent3>
      <a:accent4>
        <a:srgbClr val="FFC000"/>
      </a:accent4>
      <a:accent5>
        <a:srgbClr val="8857A4"/>
      </a:accent5>
      <a:accent6>
        <a:srgbClr val="FD770B"/>
      </a:accent6>
      <a:hlink>
        <a:srgbClr val="4FC6E0"/>
      </a:hlink>
      <a:folHlink>
        <a:srgbClr val="8857A4"/>
      </a:folHlink>
    </a:clrScheme>
    <a:fontScheme name="Tes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04B57A3-AF72-433C-9996-52AD7B91C129}" vid="{E2D710F2-A1CF-45B6-B414-A61F7DC08966}"/>
    </a:ext>
  </a:ext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pireArchived xmlns="45f5164d-88f1-48a7-a219-6b67ea53ce63" xsi:nil="true"/>
    <Content_x0020_owner xmlns="faae5365-a638-4947-9ecd-761608fbc1e9">
      <UserInfo>
        <DisplayName/>
        <AccountId xsi:nil="true"/>
        <AccountType/>
      </UserInfo>
    </Content_x0020_owner>
    <Documenttype xmlns="faae5365-a638-4947-9ecd-761608fbc1e9"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5A7BB921F151D84CB0C77BF13F9DE561" ma:contentTypeVersion="18" ma:contentTypeDescription="Create a new document." ma:contentTypeScope="" ma:versionID="2fc7ad14ca966e57f5288f1ff596a0e3">
  <xsd:schema xmlns:xsd="http://www.w3.org/2001/XMLSchema" xmlns:xs="http://www.w3.org/2001/XMLSchema" xmlns:p="http://schemas.microsoft.com/office/2006/metadata/properties" xmlns:ns2="faae5365-a638-4947-9ecd-761608fbc1e9" xmlns:ns3="45f5164d-88f1-48a7-a219-6b67ea53ce63" targetNamespace="http://schemas.microsoft.com/office/2006/metadata/properties" ma:root="true" ma:fieldsID="53f2b204cb554f8a746a22df88f00dd5" ns2:_="" ns3:_="">
    <xsd:import namespace="faae5365-a638-4947-9ecd-761608fbc1e9"/>
    <xsd:import namespace="45f5164d-88f1-48a7-a219-6b67ea53ce63"/>
    <xsd:element name="properties">
      <xsd:complexType>
        <xsd:sequence>
          <xsd:element name="documentManagement">
            <xsd:complexType>
              <xsd:all>
                <xsd:element ref="ns2:Documenttype" minOccurs="0"/>
                <xsd:element ref="ns3:SpireArchived" minOccurs="0"/>
                <xsd:element ref="ns2:Content_x0020_owner" minOccurs="0"/>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aae5365-a638-4947-9ecd-761608fbc1e9" elementFormDefault="qualified">
    <xsd:import namespace="http://schemas.microsoft.com/office/2006/documentManagement/types"/>
    <xsd:import namespace="http://schemas.microsoft.com/office/infopath/2007/PartnerControls"/>
    <xsd:element name="Documenttype" ma:index="4" nillable="true" ma:displayName="Topic" ma:format="Dropdown" ma:internalName="Documenttype" ma:readOnly="false">
      <xsd:simpleType>
        <xsd:restriction base="dms:Choice">
          <xsd:enumeration value="Line of Sight"/>
          <xsd:enumeration value="Line of Sight - English"/>
          <xsd:enumeration value="Line of Sight - Technologies"/>
          <xsd:enumeration value="Line of Sight - Civics &amp; Citizenship"/>
          <xsd:enumeration value="Line of Sight - Economics &amp; Business"/>
          <xsd:enumeration value="Line of Sight - Geography"/>
          <xsd:enumeration value="Line of Sight - HASS"/>
          <xsd:enumeration value="Line of Sight - History"/>
          <xsd:enumeration value="Line of Sight - HPE"/>
          <xsd:enumeration value="Line of Sight - Mathematics"/>
          <xsd:enumeration value="Line of Sight - Religion"/>
          <xsd:enumeration value="Line of Sight - Science"/>
          <xsd:enumeration value="Line of Sight - The Arts"/>
        </xsd:restriction>
      </xsd:simpleType>
    </xsd:element>
    <xsd:element name="Content_x0020_owner" ma:index="6" nillable="true" ma:displayName="Content owner" ma:list="UserInfo" ma:SharePointGroup="0" ma:internalName="Content_x0020_owner" ma:readOnly="false" ma:showField="ImnNam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ObjectDetectorVersions" ma:index="15" nillable="true" ma:displayName="MediaServiceObjectDetectorVersions" ma:hidden="true" ma:indexed="true" ma:internalName="MediaServiceObjectDetectorVersion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5f5164d-88f1-48a7-a219-6b67ea53ce63" elementFormDefault="qualified">
    <xsd:import namespace="http://schemas.microsoft.com/office/2006/documentManagement/types"/>
    <xsd:import namespace="http://schemas.microsoft.com/office/infopath/2007/PartnerControls"/>
    <xsd:element name="SpireArchived" ma:index="5" nillable="true" ma:displayName="Archived" ma:internalName="SpireArchived">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7" ma:displayName="Content Type"/>
        <xsd:element ref="dc:title" minOccurs="0" maxOccurs="1" ma:index="3"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95F98C0-D9EC-4EF6-B35F-F2F5FE02811E}">
  <ds:schemaRefs>
    <ds:schemaRef ds:uri="http://schemas.microsoft.com/office/2006/documentManagement/types"/>
    <ds:schemaRef ds:uri="cb39fbcf-1344-47cc-ad6e-6507053fe828"/>
    <ds:schemaRef ds:uri="http://purl.org/dc/dcmitype/"/>
    <ds:schemaRef ds:uri="http://purl.org/dc/terms/"/>
    <ds:schemaRef ds:uri="http://www.w3.org/XML/1998/namespace"/>
    <ds:schemaRef ds:uri="http://purl.org/dc/elements/1.1/"/>
    <ds:schemaRef ds:uri="http://schemas.microsoft.com/office/infopath/2007/PartnerControls"/>
    <ds:schemaRef ds:uri="http://schemas.openxmlformats.org/package/2006/metadata/core-properties"/>
    <ds:schemaRef ds:uri="http://schemas.microsoft.com/office/2006/metadata/properties"/>
    <ds:schemaRef ds:uri="45f5164d-88f1-48a7-a219-6b67ea53ce63"/>
    <ds:schemaRef ds:uri="faae5365-a638-4947-9ecd-761608fbc1e9"/>
  </ds:schemaRefs>
</ds:datastoreItem>
</file>

<file path=customXml/itemProps2.xml><?xml version="1.0" encoding="utf-8"?>
<ds:datastoreItem xmlns:ds="http://schemas.openxmlformats.org/officeDocument/2006/customXml" ds:itemID="{3BCB58CF-B2C5-4C80-8428-B1B463D833C9}"/>
</file>

<file path=customXml/itemProps3.xml><?xml version="1.0" encoding="utf-8"?>
<ds:datastoreItem xmlns:ds="http://schemas.openxmlformats.org/officeDocument/2006/customXml" ds:itemID="{3FF9270C-5F43-49E4-A6B0-EDE43D003B88}">
  <ds:schemaRefs>
    <ds:schemaRef ds:uri="http://schemas.microsoft.com/sharepoint/v3/contenttype/forms"/>
  </ds:schemaRefs>
</ds:datastoreItem>
</file>

<file path=docMetadata/LabelInfo.xml><?xml version="1.0" encoding="utf-8"?>
<clbl:labelList xmlns:clbl="http://schemas.microsoft.com/office/2020/mipLabelMetadata">
  <clbl:label id="{a2f6a1e9-73fc-48a5-80b3-125e3764a9c8}" enabled="1" method="Privileged" siteId="{378620f7-aa4a-40ac-902a-2ef913d8ed69}" removed="0"/>
</clbl:labelList>
</file>

<file path=docProps/app.xml><?xml version="1.0" encoding="utf-8"?>
<Properties xmlns="http://schemas.openxmlformats.org/officeDocument/2006/extended-properties" xmlns:vt="http://schemas.openxmlformats.org/officeDocument/2006/docPropsVTypes">
  <Template>TEMPLATE_Online Formation Presentation</Template>
  <TotalTime>0</TotalTime>
  <Words>1499</Words>
  <Application>Microsoft Office PowerPoint</Application>
  <PresentationFormat>Widescreen</PresentationFormat>
  <Paragraphs>253</Paragraphs>
  <Slides>21</Slides>
  <Notes>13</Notes>
  <HiddenSlides>0</HiddenSlides>
  <MMClips>0</MMClips>
  <ScaleCrop>false</ScaleCrop>
  <HeadingPairs>
    <vt:vector size="4" baseType="variant">
      <vt:variant>
        <vt:lpstr>Theme</vt:lpstr>
      </vt:variant>
      <vt:variant>
        <vt:i4>8</vt:i4>
      </vt:variant>
      <vt:variant>
        <vt:lpstr>Slide Titles</vt:lpstr>
      </vt:variant>
      <vt:variant>
        <vt:i4>21</vt:i4>
      </vt:variant>
    </vt:vector>
  </HeadingPairs>
  <TitlesOfParts>
    <vt:vector size="29" baseType="lpstr">
      <vt:lpstr>NAVY</vt:lpstr>
      <vt:lpstr>IMAGE SLIDES</vt:lpstr>
      <vt:lpstr>LIGHTBLUE</vt:lpstr>
      <vt:lpstr>GREEN</vt:lpstr>
      <vt:lpstr>YELLOW</vt:lpstr>
      <vt:lpstr>PURPLE</vt:lpstr>
      <vt:lpstr>ORANGE</vt:lpstr>
      <vt:lpstr>PINK</vt:lpstr>
      <vt:lpstr>Welcome</vt:lpstr>
      <vt:lpstr>What are the Components of the RLOS?</vt:lpstr>
      <vt:lpstr>Reflection and Review</vt:lpstr>
      <vt:lpstr>Religious Identity of Catholic Schools</vt:lpstr>
      <vt:lpstr>The Religious Life of the School</vt:lpstr>
      <vt:lpstr>Assignment 2</vt:lpstr>
      <vt:lpstr>Suggested Approach</vt:lpstr>
      <vt:lpstr>Suggested Approach</vt:lpstr>
      <vt:lpstr>Suggested Approach</vt:lpstr>
      <vt:lpstr>Suggested Approach</vt:lpstr>
      <vt:lpstr>Suggested Approach</vt:lpstr>
      <vt:lpstr>Suggested Approach</vt:lpstr>
      <vt:lpstr>Suggested Approach</vt:lpstr>
      <vt:lpstr>Suggested Approach</vt:lpstr>
      <vt:lpstr>Hints</vt:lpstr>
      <vt:lpstr>Assignment 2 Submission</vt:lpstr>
      <vt:lpstr>Options for support</vt:lpstr>
      <vt:lpstr>Online Sessions</vt:lpstr>
      <vt:lpstr>Feedback</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Paula Goodwin</dc:creator>
  <cp:lastModifiedBy>Rhiannon Cameron</cp:lastModifiedBy>
  <cp:revision>4</cp:revision>
  <cp:lastPrinted>2020-09-22T22:45:04Z</cp:lastPrinted>
  <dcterms:created xsi:type="dcterms:W3CDTF">2025-12-19T04:53:30Z</dcterms:created>
  <dcterms:modified xsi:type="dcterms:W3CDTF">2026-03-09T04:29:05Z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0x0101005A7BB921F151D84CB0C77BF13F9DE561</vt:lpwstr>
  </property>
  <property fmtid="{D5CDD505-2E9C-101B-9397-08002B2CF9AE}" pid="3" name="MediaServiceImageTags">
    <vt:lpwstr/>
  </property>
  <property fmtid="{D5CDD505-2E9C-101B-9397-08002B2CF9AE}" pid="4" name="ClassificationContentMarkingFooterLocations">
    <vt:lpwstr>NAVY:5\IMAGE SLIDES:3\LIGHTBLUE:3\GREEN:3\YELLOW:3\PURPLE:3\ORANGE:3\PINK:3</vt:lpwstr>
  </property>
  <property fmtid="{D5CDD505-2E9C-101B-9397-08002B2CF9AE}" pid="5" name="ClassificationContentMarkingFooterText">
    <vt:lpwstr>Confidential – BCE use</vt:lpwstr>
  </property>
</Properties>
</file>