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5.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6.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7.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737" r:id="rId5"/>
    <p:sldMasterId id="2147483755" r:id="rId6"/>
    <p:sldMasterId id="2147483772" r:id="rId7"/>
    <p:sldMasterId id="2147483784" r:id="rId8"/>
    <p:sldMasterId id="2147483796" r:id="rId9"/>
    <p:sldMasterId id="2147483809" r:id="rId10"/>
    <p:sldMasterId id="2147483821" r:id="rId11"/>
  </p:sldMasterIdLst>
  <p:notesMasterIdLst>
    <p:notesMasterId r:id="rId66"/>
  </p:notesMasterIdLst>
  <p:sldIdLst>
    <p:sldId id="2076137262" r:id="rId12"/>
    <p:sldId id="275" r:id="rId13"/>
    <p:sldId id="337" r:id="rId14"/>
    <p:sldId id="2147472386" r:id="rId15"/>
    <p:sldId id="2076137423" r:id="rId16"/>
    <p:sldId id="2147472385" r:id="rId17"/>
    <p:sldId id="286" r:id="rId18"/>
    <p:sldId id="281" r:id="rId19"/>
    <p:sldId id="2076137267" r:id="rId20"/>
    <p:sldId id="2076137305" r:id="rId21"/>
    <p:sldId id="2076137326" r:id="rId22"/>
    <p:sldId id="2076137327" r:id="rId23"/>
    <p:sldId id="2076137401" r:id="rId24"/>
    <p:sldId id="2076137403" r:id="rId25"/>
    <p:sldId id="2076137402" r:id="rId26"/>
    <p:sldId id="2076137306" r:id="rId27"/>
    <p:sldId id="2076137418" r:id="rId28"/>
    <p:sldId id="290" r:id="rId29"/>
    <p:sldId id="2076137266" r:id="rId30"/>
    <p:sldId id="2076137406" r:id="rId31"/>
    <p:sldId id="2076137281" r:id="rId32"/>
    <p:sldId id="2076137268" r:id="rId33"/>
    <p:sldId id="2076137271" r:id="rId34"/>
    <p:sldId id="2076137272" r:id="rId35"/>
    <p:sldId id="2076137273" r:id="rId36"/>
    <p:sldId id="2076137408" r:id="rId37"/>
    <p:sldId id="2076137332" r:id="rId38"/>
    <p:sldId id="2076137269" r:id="rId39"/>
    <p:sldId id="2076137270" r:id="rId40"/>
    <p:sldId id="2076137359" r:id="rId41"/>
    <p:sldId id="2076137316" r:id="rId42"/>
    <p:sldId id="2076137307" r:id="rId43"/>
    <p:sldId id="2076137419" r:id="rId44"/>
    <p:sldId id="2076137394" r:id="rId45"/>
    <p:sldId id="2662" r:id="rId46"/>
    <p:sldId id="2663" r:id="rId47"/>
    <p:sldId id="2664" r:id="rId48"/>
    <p:sldId id="2076137395" r:id="rId49"/>
    <p:sldId id="2665" r:id="rId50"/>
    <p:sldId id="2076137396" r:id="rId51"/>
    <p:sldId id="2147472387" r:id="rId52"/>
    <p:sldId id="2076137398" r:id="rId53"/>
    <p:sldId id="2147472388" r:id="rId54"/>
    <p:sldId id="2147472389" r:id="rId55"/>
    <p:sldId id="2076137399" r:id="rId56"/>
    <p:sldId id="2076137404" r:id="rId57"/>
    <p:sldId id="2076137413" r:id="rId58"/>
    <p:sldId id="2076137414" r:id="rId59"/>
    <p:sldId id="2076137416" r:id="rId60"/>
    <p:sldId id="2076137420" r:id="rId61"/>
    <p:sldId id="2076137276" r:id="rId62"/>
    <p:sldId id="2147472390" r:id="rId63"/>
    <p:sldId id="2076137330" r:id="rId64"/>
    <p:sldId id="277" r:id="rId6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4E5"/>
    <a:srgbClr val="EF404A"/>
    <a:srgbClr val="FD770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3CDDFB-4680-FC80-E432-82FBC02D43F6}" v="1" dt="2026-03-09T00:04:20.0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8" d="100"/>
          <a:sy n="88" d="100"/>
        </p:scale>
        <p:origin x="388" y="2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5.xml"/><Relationship Id="rId21" Type="http://schemas.openxmlformats.org/officeDocument/2006/relationships/slide" Target="slides/slide10.xml"/><Relationship Id="rId42" Type="http://schemas.openxmlformats.org/officeDocument/2006/relationships/slide" Target="slides/slide31.xml"/><Relationship Id="rId47" Type="http://schemas.openxmlformats.org/officeDocument/2006/relationships/slide" Target="slides/slide36.xml"/><Relationship Id="rId63" Type="http://schemas.openxmlformats.org/officeDocument/2006/relationships/slide" Target="slides/slide52.xml"/><Relationship Id="rId68" Type="http://schemas.openxmlformats.org/officeDocument/2006/relationships/viewProps" Target="viewProps.xml"/><Relationship Id="rId7" Type="http://schemas.openxmlformats.org/officeDocument/2006/relationships/slideMaster" Target="slideMasters/slideMaster4.xml"/><Relationship Id="rId71"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5.xml"/><Relationship Id="rId29" Type="http://schemas.openxmlformats.org/officeDocument/2006/relationships/slide" Target="slides/slide18.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slide" Target="slides/slide29.xml"/><Relationship Id="rId45" Type="http://schemas.openxmlformats.org/officeDocument/2006/relationships/slide" Target="slides/slide34.xml"/><Relationship Id="rId53" Type="http://schemas.openxmlformats.org/officeDocument/2006/relationships/slide" Target="slides/slide42.xml"/><Relationship Id="rId58" Type="http://schemas.openxmlformats.org/officeDocument/2006/relationships/slide" Target="slides/slide47.xml"/><Relationship Id="rId66"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slide" Target="slides/slide50.xml"/><Relationship Id="rId19" Type="http://schemas.openxmlformats.org/officeDocument/2006/relationships/slide" Target="slides/slide8.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slide" Target="slides/slide32.xml"/><Relationship Id="rId48" Type="http://schemas.openxmlformats.org/officeDocument/2006/relationships/slide" Target="slides/slide37.xml"/><Relationship Id="rId56" Type="http://schemas.openxmlformats.org/officeDocument/2006/relationships/slide" Target="slides/slide45.xml"/><Relationship Id="rId64" Type="http://schemas.openxmlformats.org/officeDocument/2006/relationships/slide" Target="slides/slide53.xml"/><Relationship Id="rId69" Type="http://schemas.openxmlformats.org/officeDocument/2006/relationships/theme" Target="theme/theme1.xml"/><Relationship Id="rId8" Type="http://schemas.openxmlformats.org/officeDocument/2006/relationships/slideMaster" Target="slideMasters/slideMaster5.xml"/><Relationship Id="rId51" Type="http://schemas.openxmlformats.org/officeDocument/2006/relationships/slide" Target="slides/slide40.xml"/><Relationship Id="rId72"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slide" Target="slides/slide35.xml"/><Relationship Id="rId59" Type="http://schemas.openxmlformats.org/officeDocument/2006/relationships/slide" Target="slides/slide48.xml"/><Relationship Id="rId67" Type="http://schemas.openxmlformats.org/officeDocument/2006/relationships/presProps" Target="presProps.xml"/><Relationship Id="rId20" Type="http://schemas.openxmlformats.org/officeDocument/2006/relationships/slide" Target="slides/slide9.xml"/><Relationship Id="rId41" Type="http://schemas.openxmlformats.org/officeDocument/2006/relationships/slide" Target="slides/slide30.xml"/><Relationship Id="rId54" Type="http://schemas.openxmlformats.org/officeDocument/2006/relationships/slide" Target="slides/slide43.xml"/><Relationship Id="rId62" Type="http://schemas.openxmlformats.org/officeDocument/2006/relationships/slide" Target="slides/slide51.xml"/><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slide" Target="slides/slide38.xml"/><Relationship Id="rId57" Type="http://schemas.openxmlformats.org/officeDocument/2006/relationships/slide" Target="slides/slide46.xml"/><Relationship Id="rId10" Type="http://schemas.openxmlformats.org/officeDocument/2006/relationships/slideMaster" Target="slideMasters/slideMaster7.xml"/><Relationship Id="rId31" Type="http://schemas.openxmlformats.org/officeDocument/2006/relationships/slide" Target="slides/slide20.xml"/><Relationship Id="rId44" Type="http://schemas.openxmlformats.org/officeDocument/2006/relationships/slide" Target="slides/slide33.xml"/><Relationship Id="rId52" Type="http://schemas.openxmlformats.org/officeDocument/2006/relationships/slide" Target="slides/slide41.xml"/><Relationship Id="rId60" Type="http://schemas.openxmlformats.org/officeDocument/2006/relationships/slide" Target="slides/slide49.xml"/><Relationship Id="rId65" Type="http://schemas.openxmlformats.org/officeDocument/2006/relationships/slide" Target="slides/slide54.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2.xml"/><Relationship Id="rId18" Type="http://schemas.openxmlformats.org/officeDocument/2006/relationships/slide" Target="slides/slide7.xml"/><Relationship Id="rId39" Type="http://schemas.openxmlformats.org/officeDocument/2006/relationships/slide" Target="slides/slide28.xml"/><Relationship Id="rId34" Type="http://schemas.openxmlformats.org/officeDocument/2006/relationships/slide" Target="slides/slide23.xml"/><Relationship Id="rId50" Type="http://schemas.openxmlformats.org/officeDocument/2006/relationships/slide" Target="slides/slide39.xml"/><Relationship Id="rId55" Type="http://schemas.openxmlformats.org/officeDocument/2006/relationships/slide" Target="slides/slide4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Cameron" userId="S::rcameron@bne.catholic.edu.au::8159c811-f145-490f-8a37-9abb969d783e" providerId="AD" clId="Web-{E73CDDFB-4680-FC80-E432-82FBC02D43F6}"/>
    <pc:docChg chg="addSld">
      <pc:chgData name="Rhiannon Cameron" userId="S::rcameron@bne.catholic.edu.au::8159c811-f145-490f-8a37-9abb969d783e" providerId="AD" clId="Web-{E73CDDFB-4680-FC80-E432-82FBC02D43F6}" dt="2026-03-09T00:04:20.013" v="0"/>
      <pc:docMkLst>
        <pc:docMk/>
      </pc:docMkLst>
      <pc:sldChg chg="add replId">
        <pc:chgData name="Rhiannon Cameron" userId="S::rcameron@bne.catholic.edu.au::8159c811-f145-490f-8a37-9abb969d783e" providerId="AD" clId="Web-{E73CDDFB-4680-FC80-E432-82FBC02D43F6}" dt="2026-03-09T00:04:20.013" v="0"/>
        <pc:sldMkLst>
          <pc:docMk/>
          <pc:sldMk cId="25612853" sldId="2147472390"/>
        </pc:sldMkLst>
      </pc:sldChg>
    </pc:docChg>
  </pc:docChgLst>
  <pc:docChgLst>
    <pc:chgData name="Catie Kelly" userId="0e7083ae-5024-418b-a311-664504b20972" providerId="ADAL" clId="{1C6CF4DC-E696-5EFE-B5EC-9FEF5B5DFE0E}"/>
    <pc:docChg chg="custSel addSld delSld modSld">
      <pc:chgData name="Catie Kelly" userId="0e7083ae-5024-418b-a311-664504b20972" providerId="ADAL" clId="{1C6CF4DC-E696-5EFE-B5EC-9FEF5B5DFE0E}" dt="2026-03-01T02:25:19.664" v="716" actId="207"/>
      <pc:docMkLst>
        <pc:docMk/>
      </pc:docMkLst>
    </pc:docChg>
  </pc:docChgLst>
  <pc:docChgLst>
    <pc:chgData name="Rhiannon Cameron" userId="8159c811-f145-490f-8a37-9abb969d783e" providerId="ADAL" clId="{655DB595-582E-43FE-B2F9-147C98ACD5DB}"/>
    <pc:docChg chg="undo custSel mod addSld delSld modSld sldOrd">
      <pc:chgData name="Rhiannon Cameron" userId="8159c811-f145-490f-8a37-9abb969d783e" providerId="ADAL" clId="{655DB595-582E-43FE-B2F9-147C98ACD5DB}" dt="2026-03-06T00:48:23.740" v="211"/>
      <pc:docMkLst>
        <pc:docMk/>
      </pc:docMkLst>
      <pc:sldChg chg="delSp mod">
        <pc:chgData name="Rhiannon Cameron" userId="8159c811-f145-490f-8a37-9abb969d783e" providerId="ADAL" clId="{655DB595-582E-43FE-B2F9-147C98ACD5DB}" dt="2026-03-06T00:47:06.929" v="197" actId="478"/>
        <pc:sldMkLst>
          <pc:docMk/>
          <pc:sldMk cId="3524246698" sldId="337"/>
        </pc:sldMkLst>
      </pc:sldChg>
      <pc:sldChg chg="addSp modSp add mod ord">
        <pc:chgData name="Rhiannon Cameron" userId="8159c811-f145-490f-8a37-9abb969d783e" providerId="ADAL" clId="{655DB595-582E-43FE-B2F9-147C98ACD5DB}" dt="2026-03-06T00:47:47.118" v="199"/>
        <pc:sldMkLst>
          <pc:docMk/>
          <pc:sldMk cId="3895959875" sldId="2662"/>
        </pc:sldMkLst>
        <pc:spChg chg="mod">
          <ac:chgData name="Rhiannon Cameron" userId="8159c811-f145-490f-8a37-9abb969d783e" providerId="ADAL" clId="{655DB595-582E-43FE-B2F9-147C98ACD5DB}" dt="2026-03-03T01:05:05.360" v="75" actId="20577"/>
          <ac:spMkLst>
            <pc:docMk/>
            <pc:sldMk cId="3895959875" sldId="2662"/>
            <ac:spMk id="2" creationId="{F5A96BFE-AD8D-9A42-8E71-22D0EEA57A99}"/>
          </ac:spMkLst>
        </pc:spChg>
        <pc:spChg chg="add mod">
          <ac:chgData name="Rhiannon Cameron" userId="8159c811-f145-490f-8a37-9abb969d783e" providerId="ADAL" clId="{655DB595-582E-43FE-B2F9-147C98ACD5DB}" dt="2026-03-06T00:47:47.118" v="199"/>
          <ac:spMkLst>
            <pc:docMk/>
            <pc:sldMk cId="3895959875" sldId="2662"/>
            <ac:spMk id="4" creationId="{236D9A44-788E-5B8E-C0FC-2797DBD8A28E}"/>
          </ac:spMkLst>
        </pc:spChg>
      </pc:sldChg>
      <pc:sldChg chg="addSp modSp add ord">
        <pc:chgData name="Rhiannon Cameron" userId="8159c811-f145-490f-8a37-9abb969d783e" providerId="ADAL" clId="{655DB595-582E-43FE-B2F9-147C98ACD5DB}" dt="2026-03-06T00:47:50.482" v="200"/>
        <pc:sldMkLst>
          <pc:docMk/>
          <pc:sldMk cId="4294249695" sldId="2663"/>
        </pc:sldMkLst>
        <pc:spChg chg="add mod">
          <ac:chgData name="Rhiannon Cameron" userId="8159c811-f145-490f-8a37-9abb969d783e" providerId="ADAL" clId="{655DB595-582E-43FE-B2F9-147C98ACD5DB}" dt="2026-03-06T00:47:50.482" v="200"/>
          <ac:spMkLst>
            <pc:docMk/>
            <pc:sldMk cId="4294249695" sldId="2663"/>
            <ac:spMk id="5" creationId="{EBB08EB5-7F8B-E6CC-7434-783B17A1C8EA}"/>
          </ac:spMkLst>
        </pc:spChg>
      </pc:sldChg>
      <pc:sldChg chg="modSp add mod ord">
        <pc:chgData name="Rhiannon Cameron" userId="8159c811-f145-490f-8a37-9abb969d783e" providerId="ADAL" clId="{655DB595-582E-43FE-B2F9-147C98ACD5DB}" dt="2026-03-03T01:05:00.519" v="68" actId="20577"/>
        <pc:sldMkLst>
          <pc:docMk/>
          <pc:sldMk cId="3298394336" sldId="2664"/>
        </pc:sldMkLst>
        <pc:spChg chg="mod">
          <ac:chgData name="Rhiannon Cameron" userId="8159c811-f145-490f-8a37-9abb969d783e" providerId="ADAL" clId="{655DB595-582E-43FE-B2F9-147C98ACD5DB}" dt="2026-03-03T01:05:00.519" v="68" actId="20577"/>
          <ac:spMkLst>
            <pc:docMk/>
            <pc:sldMk cId="3298394336" sldId="2664"/>
            <ac:spMk id="2" creationId="{3AED559C-070B-D543-BE36-55129357759D}"/>
          </ac:spMkLst>
        </pc:spChg>
      </pc:sldChg>
      <pc:sldChg chg="modSp add mod ord modClrScheme chgLayout">
        <pc:chgData name="Rhiannon Cameron" userId="8159c811-f145-490f-8a37-9abb969d783e" providerId="ADAL" clId="{655DB595-582E-43FE-B2F9-147C98ACD5DB}" dt="2026-03-03T01:07:47.661" v="114" actId="404"/>
        <pc:sldMkLst>
          <pc:docMk/>
          <pc:sldMk cId="439040730" sldId="2665"/>
        </pc:sldMkLst>
        <pc:spChg chg="mod ord">
          <ac:chgData name="Rhiannon Cameron" userId="8159c811-f145-490f-8a37-9abb969d783e" providerId="ADAL" clId="{655DB595-582E-43FE-B2F9-147C98ACD5DB}" dt="2026-03-03T01:07:23.289" v="106" actId="14100"/>
          <ac:spMkLst>
            <pc:docMk/>
            <pc:sldMk cId="439040730" sldId="2665"/>
            <ac:spMk id="2" creationId="{63C2ACA9-4E68-3343-90D2-87323ECFE57F}"/>
          </ac:spMkLst>
        </pc:spChg>
        <pc:spChg chg="mod ord">
          <ac:chgData name="Rhiannon Cameron" userId="8159c811-f145-490f-8a37-9abb969d783e" providerId="ADAL" clId="{655DB595-582E-43FE-B2F9-147C98ACD5DB}" dt="2026-03-03T01:07:47.661" v="114" actId="404"/>
          <ac:spMkLst>
            <pc:docMk/>
            <pc:sldMk cId="439040730" sldId="2665"/>
            <ac:spMk id="3" creationId="{341548AD-151A-F84D-8488-247E69942FEF}"/>
          </ac:spMkLst>
        </pc:spChg>
      </pc:sldChg>
      <pc:sldChg chg="modSp add mod modClrScheme chgLayout">
        <pc:chgData name="Rhiannon Cameron" userId="8159c811-f145-490f-8a37-9abb969d783e" providerId="ADAL" clId="{655DB595-582E-43FE-B2F9-147C98ACD5DB}" dt="2026-03-05T23:28:13.597" v="195" actId="1076"/>
        <pc:sldMkLst>
          <pc:docMk/>
          <pc:sldMk cId="3999588165" sldId="2076137316"/>
        </pc:sldMkLst>
        <pc:spChg chg="mod ord">
          <ac:chgData name="Rhiannon Cameron" userId="8159c811-f145-490f-8a37-9abb969d783e" providerId="ADAL" clId="{655DB595-582E-43FE-B2F9-147C98ACD5DB}" dt="2026-03-05T23:28:11.492" v="194" actId="700"/>
          <ac:spMkLst>
            <pc:docMk/>
            <pc:sldMk cId="3999588165" sldId="2076137316"/>
            <ac:spMk id="2" creationId="{4DD04F38-4FFC-5047-C926-AE2CF3153777}"/>
          </ac:spMkLst>
        </pc:spChg>
        <pc:spChg chg="mod ord">
          <ac:chgData name="Rhiannon Cameron" userId="8159c811-f145-490f-8a37-9abb969d783e" providerId="ADAL" clId="{655DB595-582E-43FE-B2F9-147C98ACD5DB}" dt="2026-03-05T23:28:11.492" v="194" actId="700"/>
          <ac:spMkLst>
            <pc:docMk/>
            <pc:sldMk cId="3999588165" sldId="2076137316"/>
            <ac:spMk id="3" creationId="{91C65FC2-F2EF-3D67-DBEE-9D109E572D23}"/>
          </ac:spMkLst>
        </pc:spChg>
        <pc:picChg chg="mod">
          <ac:chgData name="Rhiannon Cameron" userId="8159c811-f145-490f-8a37-9abb969d783e" providerId="ADAL" clId="{655DB595-582E-43FE-B2F9-147C98ACD5DB}" dt="2026-03-05T23:28:13.597" v="195" actId="1076"/>
          <ac:picMkLst>
            <pc:docMk/>
            <pc:sldMk cId="3999588165" sldId="2076137316"/>
            <ac:picMk id="5" creationId="{D56C1A7F-8178-C795-608E-9CD50EA28282}"/>
          </ac:picMkLst>
        </pc:picChg>
      </pc:sldChg>
      <pc:sldChg chg="modSp mod">
        <pc:chgData name="Rhiannon Cameron" userId="8159c811-f145-490f-8a37-9abb969d783e" providerId="ADAL" clId="{655DB595-582E-43FE-B2F9-147C98ACD5DB}" dt="2026-03-05T23:27:26.637" v="192" actId="20577"/>
        <pc:sldMkLst>
          <pc:docMk/>
          <pc:sldMk cId="943827129" sldId="2076137359"/>
        </pc:sldMkLst>
        <pc:spChg chg="mod">
          <ac:chgData name="Rhiannon Cameron" userId="8159c811-f145-490f-8a37-9abb969d783e" providerId="ADAL" clId="{655DB595-582E-43FE-B2F9-147C98ACD5DB}" dt="2026-03-05T23:27:26.637" v="192" actId="20577"/>
          <ac:spMkLst>
            <pc:docMk/>
            <pc:sldMk cId="943827129" sldId="2076137359"/>
            <ac:spMk id="4" creationId="{CF9E18BD-A747-7088-D34A-E01216C85D12}"/>
          </ac:spMkLst>
        </pc:spChg>
      </pc:sldChg>
      <pc:sldChg chg="addSp delSp modSp mod">
        <pc:chgData name="Rhiannon Cameron" userId="8159c811-f145-490f-8a37-9abb969d783e" providerId="ADAL" clId="{655DB595-582E-43FE-B2F9-147C98ACD5DB}" dt="2026-03-06T00:47:44.764" v="198"/>
        <pc:sldMkLst>
          <pc:docMk/>
          <pc:sldMk cId="4092210367" sldId="2076137394"/>
        </pc:sldMkLst>
        <pc:spChg chg="add mod">
          <ac:chgData name="Rhiannon Cameron" userId="8159c811-f145-490f-8a37-9abb969d783e" providerId="ADAL" clId="{655DB595-582E-43FE-B2F9-147C98ACD5DB}" dt="2026-03-06T00:47:44.764" v="198"/>
          <ac:spMkLst>
            <pc:docMk/>
            <pc:sldMk cId="4092210367" sldId="2076137394"/>
            <ac:spMk id="4" creationId="{3BD6E75A-3315-42A0-2E15-06027842FCE8}"/>
          </ac:spMkLst>
        </pc:spChg>
        <pc:picChg chg="add mod">
          <ac:chgData name="Rhiannon Cameron" userId="8159c811-f145-490f-8a37-9abb969d783e" providerId="ADAL" clId="{655DB595-582E-43FE-B2F9-147C98ACD5DB}" dt="2026-03-03T01:02:14.728" v="29" actId="1076"/>
          <ac:picMkLst>
            <pc:docMk/>
            <pc:sldMk cId="4092210367" sldId="2076137394"/>
            <ac:picMk id="5" creationId="{121C62CD-31E7-9457-C08D-7B4E61F9BFAD}"/>
          </ac:picMkLst>
        </pc:picChg>
      </pc:sldChg>
      <pc:sldChg chg="addSp delSp modSp mod">
        <pc:chgData name="Rhiannon Cameron" userId="8159c811-f145-490f-8a37-9abb969d783e" providerId="ADAL" clId="{655DB595-582E-43FE-B2F9-147C98ACD5DB}" dt="2026-03-06T00:47:57.691" v="202" actId="1076"/>
        <pc:sldMkLst>
          <pc:docMk/>
          <pc:sldMk cId="3772665136" sldId="2076137395"/>
        </pc:sldMkLst>
        <pc:spChg chg="add mod">
          <ac:chgData name="Rhiannon Cameron" userId="8159c811-f145-490f-8a37-9abb969d783e" providerId="ADAL" clId="{655DB595-582E-43FE-B2F9-147C98ACD5DB}" dt="2026-03-06T00:47:57.691" v="202" actId="1076"/>
          <ac:spMkLst>
            <pc:docMk/>
            <pc:sldMk cId="3772665136" sldId="2076137395"/>
            <ac:spMk id="4" creationId="{A39E805D-E4A5-5F23-A1E7-33824FB6F5E9}"/>
          </ac:spMkLst>
        </pc:spChg>
        <pc:picChg chg="add mod">
          <ac:chgData name="Rhiannon Cameron" userId="8159c811-f145-490f-8a37-9abb969d783e" providerId="ADAL" clId="{655DB595-582E-43FE-B2F9-147C98ACD5DB}" dt="2026-03-03T01:03:34.343" v="33" actId="1076"/>
          <ac:picMkLst>
            <pc:docMk/>
            <pc:sldMk cId="3772665136" sldId="2076137395"/>
            <ac:picMk id="6" creationId="{627E9343-7F97-7EE2-01D5-2F9B6E60D075}"/>
          </ac:picMkLst>
        </pc:picChg>
        <pc:picChg chg="add mod">
          <ac:chgData name="Rhiannon Cameron" userId="8159c811-f145-490f-8a37-9abb969d783e" providerId="ADAL" clId="{655DB595-582E-43FE-B2F9-147C98ACD5DB}" dt="2026-03-03T01:03:59.903" v="36" actId="1076"/>
          <ac:picMkLst>
            <pc:docMk/>
            <pc:sldMk cId="3772665136" sldId="2076137395"/>
            <ac:picMk id="8" creationId="{352199A4-27C2-8453-FDED-82EC85EA5BDF}"/>
          </ac:picMkLst>
        </pc:picChg>
      </pc:sldChg>
      <pc:sldChg chg="addSp modSp">
        <pc:chgData name="Rhiannon Cameron" userId="8159c811-f145-490f-8a37-9abb969d783e" providerId="ADAL" clId="{655DB595-582E-43FE-B2F9-147C98ACD5DB}" dt="2026-03-06T00:48:00.545" v="203"/>
        <pc:sldMkLst>
          <pc:docMk/>
          <pc:sldMk cId="2308696241" sldId="2076137396"/>
        </pc:sldMkLst>
        <pc:spChg chg="add mod">
          <ac:chgData name="Rhiannon Cameron" userId="8159c811-f145-490f-8a37-9abb969d783e" providerId="ADAL" clId="{655DB595-582E-43FE-B2F9-147C98ACD5DB}" dt="2026-03-06T00:48:00.545" v="203"/>
          <ac:spMkLst>
            <pc:docMk/>
            <pc:sldMk cId="2308696241" sldId="2076137396"/>
            <ac:spMk id="4" creationId="{467ACDAF-BAFE-473C-31F7-7BB4C717C824}"/>
          </ac:spMkLst>
        </pc:spChg>
      </pc:sldChg>
      <pc:sldChg chg="addSp modSp">
        <pc:chgData name="Rhiannon Cameron" userId="8159c811-f145-490f-8a37-9abb969d783e" providerId="ADAL" clId="{655DB595-582E-43FE-B2F9-147C98ACD5DB}" dt="2026-03-06T00:48:03.049" v="204"/>
        <pc:sldMkLst>
          <pc:docMk/>
          <pc:sldMk cId="1404833038" sldId="2076137398"/>
        </pc:sldMkLst>
        <pc:spChg chg="add mod">
          <ac:chgData name="Rhiannon Cameron" userId="8159c811-f145-490f-8a37-9abb969d783e" providerId="ADAL" clId="{655DB595-582E-43FE-B2F9-147C98ACD5DB}" dt="2026-03-06T00:48:03.049" v="204"/>
          <ac:spMkLst>
            <pc:docMk/>
            <pc:sldMk cId="1404833038" sldId="2076137398"/>
            <ac:spMk id="4" creationId="{86A4C58E-BEEB-7AC2-8295-012268566412}"/>
          </ac:spMkLst>
        </pc:spChg>
      </pc:sldChg>
      <pc:sldChg chg="addSp modSp">
        <pc:chgData name="Rhiannon Cameron" userId="8159c811-f145-490f-8a37-9abb969d783e" providerId="ADAL" clId="{655DB595-582E-43FE-B2F9-147C98ACD5DB}" dt="2026-03-06T00:48:07.909" v="207"/>
        <pc:sldMkLst>
          <pc:docMk/>
          <pc:sldMk cId="2971164300" sldId="2076137399"/>
        </pc:sldMkLst>
        <pc:spChg chg="add mod">
          <ac:chgData name="Rhiannon Cameron" userId="8159c811-f145-490f-8a37-9abb969d783e" providerId="ADAL" clId="{655DB595-582E-43FE-B2F9-147C98ACD5DB}" dt="2026-03-06T00:48:07.909" v="207"/>
          <ac:spMkLst>
            <pc:docMk/>
            <pc:sldMk cId="2971164300" sldId="2076137399"/>
            <ac:spMk id="4" creationId="{4F7F55F1-2C4D-4EAD-1A4D-902D85A34FC5}"/>
          </ac:spMkLst>
        </pc:spChg>
      </pc:sldChg>
      <pc:sldChg chg="add">
        <pc:chgData name="Rhiannon Cameron" userId="8159c811-f145-490f-8a37-9abb969d783e" providerId="ADAL" clId="{655DB595-582E-43FE-B2F9-147C98ACD5DB}" dt="2026-03-02T23:45:41.147" v="1"/>
        <pc:sldMkLst>
          <pc:docMk/>
          <pc:sldMk cId="1959270336" sldId="2076137423"/>
        </pc:sldMkLst>
      </pc:sldChg>
      <pc:sldChg chg="add">
        <pc:chgData name="Rhiannon Cameron" userId="8159c811-f145-490f-8a37-9abb969d783e" providerId="ADAL" clId="{655DB595-582E-43FE-B2F9-147C98ACD5DB}" dt="2026-03-02T23:45:41.147" v="1"/>
        <pc:sldMkLst>
          <pc:docMk/>
          <pc:sldMk cId="3779724859" sldId="2147472385"/>
        </pc:sldMkLst>
      </pc:sldChg>
      <pc:sldChg chg="addSp delSp modSp new mod modClrScheme chgLayout">
        <pc:chgData name="Rhiannon Cameron" userId="8159c811-f145-490f-8a37-9abb969d783e" providerId="ADAL" clId="{655DB595-582E-43FE-B2F9-147C98ACD5DB}" dt="2026-03-03T00:42:35.343" v="21" actId="1076"/>
        <pc:sldMkLst>
          <pc:docMk/>
          <pc:sldMk cId="1039426669" sldId="2147472386"/>
        </pc:sldMkLst>
        <pc:spChg chg="mod ord">
          <ac:chgData name="Rhiannon Cameron" userId="8159c811-f145-490f-8a37-9abb969d783e" providerId="ADAL" clId="{655DB595-582E-43FE-B2F9-147C98ACD5DB}" dt="2026-03-03T00:41:19.465" v="9" actId="26606"/>
          <ac:spMkLst>
            <pc:docMk/>
            <pc:sldMk cId="1039426669" sldId="2147472386"/>
            <ac:spMk id="2" creationId="{003F761F-1F3E-790C-C909-61B81CBBE502}"/>
          </ac:spMkLst>
        </pc:spChg>
        <pc:spChg chg="add mod">
          <ac:chgData name="Rhiannon Cameron" userId="8159c811-f145-490f-8a37-9abb969d783e" providerId="ADAL" clId="{655DB595-582E-43FE-B2F9-147C98ACD5DB}" dt="2026-03-03T00:42:24.555" v="19" actId="1076"/>
          <ac:spMkLst>
            <pc:docMk/>
            <pc:sldMk cId="1039426669" sldId="2147472386"/>
            <ac:spMk id="5" creationId="{ADE3DF14-4358-5396-3AC2-F19EEB72C292}"/>
          </ac:spMkLst>
        </pc:spChg>
        <pc:spChg chg="add mod">
          <ac:chgData name="Rhiannon Cameron" userId="8159c811-f145-490f-8a37-9abb969d783e" providerId="ADAL" clId="{655DB595-582E-43FE-B2F9-147C98ACD5DB}" dt="2026-03-03T00:42:35.343" v="21" actId="1076"/>
          <ac:spMkLst>
            <pc:docMk/>
            <pc:sldMk cId="1039426669" sldId="2147472386"/>
            <ac:spMk id="6" creationId="{D1509367-EC6E-9540-5FBD-4DE6277E5FC0}"/>
          </ac:spMkLst>
        </pc:spChg>
        <pc:picChg chg="add mod">
          <ac:chgData name="Rhiannon Cameron" userId="8159c811-f145-490f-8a37-9abb969d783e" providerId="ADAL" clId="{655DB595-582E-43FE-B2F9-147C98ACD5DB}" dt="2026-03-03T00:41:19.465" v="9" actId="26606"/>
          <ac:picMkLst>
            <pc:docMk/>
            <pc:sldMk cId="1039426669" sldId="2147472386"/>
            <ac:picMk id="3" creationId="{CD66AE06-E363-A381-4912-99C75FB209EA}"/>
          </ac:picMkLst>
        </pc:picChg>
      </pc:sldChg>
      <pc:sldChg chg="addSp delSp modSp new mod">
        <pc:chgData name="Rhiannon Cameron" userId="8159c811-f145-490f-8a37-9abb969d783e" providerId="ADAL" clId="{655DB595-582E-43FE-B2F9-147C98ACD5DB}" dt="2026-03-03T01:11:00.489" v="140" actId="20577"/>
        <pc:sldMkLst>
          <pc:docMk/>
          <pc:sldMk cId="560561254" sldId="2147472387"/>
        </pc:sldMkLst>
        <pc:spChg chg="mod">
          <ac:chgData name="Rhiannon Cameron" userId="8159c811-f145-490f-8a37-9abb969d783e" providerId="ADAL" clId="{655DB595-582E-43FE-B2F9-147C98ACD5DB}" dt="2026-03-03T01:09:40.750" v="129" actId="20577"/>
          <ac:spMkLst>
            <pc:docMk/>
            <pc:sldMk cId="560561254" sldId="2147472387"/>
            <ac:spMk id="2" creationId="{49111D40-A354-D3E1-99B3-9F36926B6A35}"/>
          </ac:spMkLst>
        </pc:spChg>
        <pc:spChg chg="mod">
          <ac:chgData name="Rhiannon Cameron" userId="8159c811-f145-490f-8a37-9abb969d783e" providerId="ADAL" clId="{655DB595-582E-43FE-B2F9-147C98ACD5DB}" dt="2026-03-03T01:11:00.489" v="140" actId="20577"/>
          <ac:spMkLst>
            <pc:docMk/>
            <pc:sldMk cId="560561254" sldId="2147472387"/>
            <ac:spMk id="3" creationId="{AEE202DA-9A1B-6C77-D9AF-9C018F90EB34}"/>
          </ac:spMkLst>
        </pc:spChg>
      </pc:sldChg>
      <pc:sldChg chg="addSp modSp new mod">
        <pc:chgData name="Rhiannon Cameron" userId="8159c811-f145-490f-8a37-9abb969d783e" providerId="ADAL" clId="{655DB595-582E-43FE-B2F9-147C98ACD5DB}" dt="2026-03-06T00:48:04.458" v="205"/>
        <pc:sldMkLst>
          <pc:docMk/>
          <pc:sldMk cId="781336124" sldId="2147472388"/>
        </pc:sldMkLst>
        <pc:spChg chg="mod">
          <ac:chgData name="Rhiannon Cameron" userId="8159c811-f145-490f-8a37-9abb969d783e" providerId="ADAL" clId="{655DB595-582E-43FE-B2F9-147C98ACD5DB}" dt="2026-03-03T01:11:44.942" v="157" actId="20577"/>
          <ac:spMkLst>
            <pc:docMk/>
            <pc:sldMk cId="781336124" sldId="2147472388"/>
            <ac:spMk id="2" creationId="{37C9BAEE-48B7-43B2-316A-DD94146C375F}"/>
          </ac:spMkLst>
        </pc:spChg>
        <pc:spChg chg="mod">
          <ac:chgData name="Rhiannon Cameron" userId="8159c811-f145-490f-8a37-9abb969d783e" providerId="ADAL" clId="{655DB595-582E-43FE-B2F9-147C98ACD5DB}" dt="2026-03-03T01:11:41.687" v="144"/>
          <ac:spMkLst>
            <pc:docMk/>
            <pc:sldMk cId="781336124" sldId="2147472388"/>
            <ac:spMk id="3" creationId="{6D9C5A39-AE92-87E8-13D4-7168CD91FDA0}"/>
          </ac:spMkLst>
        </pc:spChg>
        <pc:spChg chg="add mod">
          <ac:chgData name="Rhiannon Cameron" userId="8159c811-f145-490f-8a37-9abb969d783e" providerId="ADAL" clId="{655DB595-582E-43FE-B2F9-147C98ACD5DB}" dt="2026-03-06T00:48:04.458" v="205"/>
          <ac:spMkLst>
            <pc:docMk/>
            <pc:sldMk cId="781336124" sldId="2147472388"/>
            <ac:spMk id="4" creationId="{BAC43268-22A5-4097-6828-BAA7572DB764}"/>
          </ac:spMkLst>
        </pc:spChg>
        <pc:picChg chg="add mod">
          <ac:chgData name="Rhiannon Cameron" userId="8159c811-f145-490f-8a37-9abb969d783e" providerId="ADAL" clId="{655DB595-582E-43FE-B2F9-147C98ACD5DB}" dt="2026-03-03T01:12:30.018" v="159" actId="1076"/>
          <ac:picMkLst>
            <pc:docMk/>
            <pc:sldMk cId="781336124" sldId="2147472388"/>
            <ac:picMk id="5" creationId="{94B6664D-8782-7C73-33C7-4BFA891B1FB5}"/>
          </ac:picMkLst>
        </pc:picChg>
      </pc:sldChg>
      <pc:sldChg chg="addSp delSp modSp add mod">
        <pc:chgData name="Rhiannon Cameron" userId="8159c811-f145-490f-8a37-9abb969d783e" providerId="ADAL" clId="{655DB595-582E-43FE-B2F9-147C98ACD5DB}" dt="2026-03-06T00:48:06.280" v="206"/>
        <pc:sldMkLst>
          <pc:docMk/>
          <pc:sldMk cId="2790736106" sldId="2147472389"/>
        </pc:sldMkLst>
        <pc:spChg chg="add mod">
          <ac:chgData name="Rhiannon Cameron" userId="8159c811-f145-490f-8a37-9abb969d783e" providerId="ADAL" clId="{655DB595-582E-43FE-B2F9-147C98ACD5DB}" dt="2026-03-06T00:48:06.280" v="206"/>
          <ac:spMkLst>
            <pc:docMk/>
            <pc:sldMk cId="2790736106" sldId="2147472389"/>
            <ac:spMk id="4" creationId="{92920AAC-842A-6A87-1D36-4539FE9296FF}"/>
          </ac:spMkLst>
        </pc:spChg>
        <pc:picChg chg="add mod">
          <ac:chgData name="Rhiannon Cameron" userId="8159c811-f145-490f-8a37-9abb969d783e" providerId="ADAL" clId="{655DB595-582E-43FE-B2F9-147C98ACD5DB}" dt="2026-03-03T01:13:58.870" v="165" actId="1076"/>
          <ac:picMkLst>
            <pc:docMk/>
            <pc:sldMk cId="2790736106" sldId="2147472389"/>
            <ac:picMk id="6" creationId="{0BB49811-C4D1-013C-1BA2-4337DE471AF5}"/>
          </ac:picMkLst>
        </pc:picChg>
      </pc:sldChg>
    </pc:docChg>
  </pc:docChgLst>
  <pc:docChgLst>
    <pc:chgData name="Catie Kelly" userId="S::cmkelly@bne.catholic.edu.au::0e7083ae-5024-418b-a311-664504b20972" providerId="AD" clId="Web-{1A3B1583-AB93-5A8B-D7C6-739EE0B98C35}"/>
    <pc:docChg chg="modSld">
      <pc:chgData name="Catie Kelly" userId="S::cmkelly@bne.catholic.edu.au::0e7083ae-5024-418b-a311-664504b20972" providerId="AD" clId="Web-{1A3B1583-AB93-5A8B-D7C6-739EE0B98C35}" dt="2026-03-01T02:04:55.772" v="3" actId="20577"/>
      <pc:docMkLst>
        <pc:docMk/>
      </pc:docMkLst>
      <pc:sldChg chg="modSp">
        <pc:chgData name="Catie Kelly" userId="S::cmkelly@bne.catholic.edu.au::0e7083ae-5024-418b-a311-664504b20972" providerId="AD" clId="Web-{1A3B1583-AB93-5A8B-D7C6-739EE0B98C35}" dt="2026-03-01T02:04:55.772" v="3" actId="20577"/>
        <pc:sldMkLst>
          <pc:docMk/>
          <pc:sldMk cId="509784132" sldId="2076137408"/>
        </pc:sldMkLst>
        <pc:spChg chg="mod">
          <ac:chgData name="Catie Kelly" userId="S::cmkelly@bne.catholic.edu.au::0e7083ae-5024-418b-a311-664504b20972" providerId="AD" clId="Web-{1A3B1583-AB93-5A8B-D7C6-739EE0B98C35}" dt="2026-03-01T02:04:55.772" v="3" actId="20577"/>
          <ac:spMkLst>
            <pc:docMk/>
            <pc:sldMk cId="509784132" sldId="2076137408"/>
            <ac:spMk id="5" creationId="{63DC6355-D493-DA6C-EDF5-8AC89D6CA53D}"/>
          </ac:spMkLst>
        </pc:spChg>
      </pc:sldChg>
    </pc:docChg>
  </pc:docChgLst>
  <pc:docChgLst>
    <pc:chgData name="Lauren Cumming" userId="S::lauren.cumming@bne.catholic.edu.au::a424aa21-55bd-40f7-8bac-54dcec7c1823" providerId="AD" clId="Web-{815F37CC-6C39-3CDE-529F-9A076B22E1B8}"/>
    <pc:docChg chg="modSld">
      <pc:chgData name="Lauren Cumming" userId="S::lauren.cumming@bne.catholic.edu.au::a424aa21-55bd-40f7-8bac-54dcec7c1823" providerId="AD" clId="Web-{815F37CC-6C39-3CDE-529F-9A076B22E1B8}" dt="2026-02-23T00:58:29.749" v="12"/>
      <pc:docMkLst>
        <pc:docMk/>
      </pc:docMkLst>
      <pc:sldChg chg="delSp modSp">
        <pc:chgData name="Lauren Cumming" userId="S::lauren.cumming@bne.catholic.edu.au::a424aa21-55bd-40f7-8bac-54dcec7c1823" providerId="AD" clId="Web-{815F37CC-6C39-3CDE-529F-9A076B22E1B8}" dt="2026-02-23T00:38:11.536" v="6"/>
        <pc:sldMkLst>
          <pc:docMk/>
          <pc:sldMk cId="2622549645" sldId="2076137266"/>
        </pc:sldMkLst>
      </pc:sldChg>
      <pc:sldChg chg="delSp modSp">
        <pc:chgData name="Lauren Cumming" userId="S::lauren.cumming@bne.catholic.edu.au::a424aa21-55bd-40f7-8bac-54dcec7c1823" providerId="AD" clId="Web-{815F37CC-6C39-3CDE-529F-9A076B22E1B8}" dt="2026-02-23T00:58:29.749" v="12"/>
        <pc:sldMkLst>
          <pc:docMk/>
          <pc:sldMk cId="3276606458" sldId="2076137267"/>
        </pc:sldMkLst>
      </pc:sldChg>
      <pc:sldChg chg="delSp modSp">
        <pc:chgData name="Lauren Cumming" userId="S::lauren.cumming@bne.catholic.edu.au::a424aa21-55bd-40f7-8bac-54dcec7c1823" providerId="AD" clId="Web-{815F37CC-6C39-3CDE-529F-9A076B22E1B8}" dt="2026-02-23T00:38:44.630" v="10"/>
        <pc:sldMkLst>
          <pc:docMk/>
          <pc:sldMk cId="2579075628" sldId="2076137281"/>
        </pc:sldMkLst>
      </pc:sldChg>
      <pc:sldChg chg="delSp modSp">
        <pc:chgData name="Lauren Cumming" userId="S::lauren.cumming@bne.catholic.edu.au::a424aa21-55bd-40f7-8bac-54dcec7c1823" providerId="AD" clId="Web-{815F37CC-6C39-3CDE-529F-9A076B22E1B8}" dt="2026-02-23T00:32:17.891" v="2"/>
        <pc:sldMkLst>
          <pc:docMk/>
          <pc:sldMk cId="3025103527" sldId="2076137327"/>
        </pc:sldMkLst>
      </pc:sldChg>
      <pc:sldChg chg="delSp modSp">
        <pc:chgData name="Lauren Cumming" userId="S::lauren.cumming@bne.catholic.edu.au::a424aa21-55bd-40f7-8bac-54dcec7c1823" providerId="AD" clId="Web-{815F37CC-6C39-3CDE-529F-9A076B22E1B8}" dt="2026-02-23T00:38:25.864" v="8"/>
        <pc:sldMkLst>
          <pc:docMk/>
          <pc:sldMk cId="3499435926" sldId="2076137406"/>
        </pc:sldMkLst>
      </pc:sldChg>
      <pc:sldChg chg="delSp modSp">
        <pc:chgData name="Lauren Cumming" userId="S::lauren.cumming@bne.catholic.edu.au::a424aa21-55bd-40f7-8bac-54dcec7c1823" providerId="AD" clId="Web-{815F37CC-6C39-3CDE-529F-9A076B22E1B8}" dt="2026-02-23T00:37:56.348" v="4"/>
        <pc:sldMkLst>
          <pc:docMk/>
          <pc:sldMk cId="2669692127" sldId="207613741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5"/>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50444" y="0"/>
            <a:ext cx="2945659" cy="498055"/>
          </a:xfrm>
          <a:prstGeom prst="rect">
            <a:avLst/>
          </a:prstGeom>
        </p:spPr>
        <p:txBody>
          <a:bodyPr vert="horz" lIns="91440" tIns="45720" rIns="91440" bIns="45720" rtlCol="0"/>
          <a:lstStyle>
            <a:lvl1pPr algn="r">
              <a:defRPr sz="1200"/>
            </a:lvl1pPr>
          </a:lstStyle>
          <a:p>
            <a:fld id="{C28E3BF6-4753-4CEB-A690-DCA77ABD449D}" type="datetimeFigureOut">
              <a:rPr lang="en-AU" smtClean="0"/>
              <a:t>8/03/2026</a:t>
            </a:fld>
            <a:endParaRPr lang="en-AU"/>
          </a:p>
        </p:txBody>
      </p:sp>
      <p:sp>
        <p:nvSpPr>
          <p:cNvPr id="4" name="Slide Image Placeholder 3"/>
          <p:cNvSpPr>
            <a:spLocks noGrp="1" noRot="1" noChangeAspect="1"/>
          </p:cNvSpPr>
          <p:nvPr>
            <p:ph type="sldImg" idx="2"/>
          </p:nvPr>
        </p:nvSpPr>
        <p:spPr>
          <a:xfrm>
            <a:off x="425450" y="1243013"/>
            <a:ext cx="5946775" cy="334645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50444" y="9428584"/>
            <a:ext cx="2945659" cy="498055"/>
          </a:xfrm>
          <a:prstGeom prst="rect">
            <a:avLst/>
          </a:prstGeom>
        </p:spPr>
        <p:txBody>
          <a:bodyPr vert="horz" lIns="91440" tIns="45720" rIns="91440" bIns="45720" rtlCol="0" anchor="b"/>
          <a:lstStyle>
            <a:lvl1pPr algn="r">
              <a:defRPr sz="1200"/>
            </a:lvl1pPr>
          </a:lstStyle>
          <a:p>
            <a:fld id="{E3D8239E-A1BD-4DB9-AA56-F3441A78E572}" type="slidenum">
              <a:rPr lang="en-AU" smtClean="0"/>
              <a:t>‹#›</a:t>
            </a:fld>
            <a:endParaRPr lang="en-AU"/>
          </a:p>
        </p:txBody>
      </p:sp>
    </p:spTree>
    <p:extLst>
      <p:ext uri="{BB962C8B-B14F-4D97-AF65-F5344CB8AC3E}">
        <p14:creationId xmlns:p14="http://schemas.microsoft.com/office/powerpoint/2010/main" val="2243648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98C939-CA3D-49A4-9262-924713AAB47B}"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28138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solidFill>
                  <a:schemeClr val="tx2"/>
                </a:solidFill>
              </a:rPr>
              <a:t>BCE acknowledges the Traditional Custodians and their stewardship of these lands since time immemorial. </a:t>
            </a:r>
            <a:endParaRPr lang="en-AU" b="1">
              <a:solidFill>
                <a:schemeClr val="tx2"/>
              </a:solidFill>
              <a:ea typeface="Calibri"/>
              <a:cs typeface="Calibri"/>
            </a:endParaRPr>
          </a:p>
          <a:p>
            <a:r>
              <a:rPr lang="en-AU" b="1">
                <a:solidFill>
                  <a:schemeClr val="tx2"/>
                </a:solidFill>
              </a:rPr>
              <a:t>We pay our respects to Elders, past, present and emerging. We acknowledge that sovereignty of these lands and waters has never been ceded. </a:t>
            </a:r>
            <a:endParaRPr lang="en-AU" b="1">
              <a:solidFill>
                <a:schemeClr val="tx2"/>
              </a:solidFill>
              <a:ea typeface="Calibri"/>
              <a:cs typeface="Calibri"/>
            </a:endParaRPr>
          </a:p>
          <a:p>
            <a:r>
              <a:rPr lang="en-AU" b="1">
                <a:solidFill>
                  <a:schemeClr val="tx2"/>
                </a:solidFill>
              </a:rPr>
              <a:t>We commit to walking softly and gently upon these lands in the invitation of friendship and reconciliation. </a:t>
            </a:r>
          </a:p>
          <a:p>
            <a:endParaRPr lang="en-AU">
              <a:solidFill>
                <a:srgbClr val="FFFFFF"/>
              </a:solidFill>
              <a:highlight>
                <a:srgbClr val="29282E"/>
              </a:highlight>
            </a:endParaRPr>
          </a:p>
          <a:p>
            <a:endParaRPr lang="en-AU">
              <a:solidFill>
                <a:srgbClr val="FFFFFF"/>
              </a:solidFill>
              <a:highlight>
                <a:srgbClr val="29282E"/>
              </a:highlight>
              <a:ea typeface="Calibri"/>
              <a:cs typeface="Calibri"/>
            </a:endParaRPr>
          </a:p>
          <a:p>
            <a:endParaRPr lang="en-AU">
              <a:cs typeface="+mn-l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C73BDFC-0D35-3B42-9F8E-C74498F5BC9E}"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10651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8239E-A1BD-4DB9-AA56-F3441A78E572}"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51230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228EA8-A824-43A2-98BF-8BD95A4499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B25B4D-C256-DCB8-2EBA-A2CD6A7677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340FCE-4FFB-3EE2-E5BB-490808F578EF}"/>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D86386D5-33CE-A945-4370-AF6966D533D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8239E-A1BD-4DB9-AA56-F3441A78E572}"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20279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8239E-A1BD-4DB9-AA56-F3441A78E572}"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15457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8239E-A1BD-4DB9-AA56-F3441A78E572}"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64578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30</a:t>
            </a:fld>
            <a:endParaRPr lang="en-AU"/>
          </a:p>
        </p:txBody>
      </p:sp>
    </p:spTree>
    <p:extLst>
      <p:ext uri="{BB962C8B-B14F-4D97-AF65-F5344CB8AC3E}">
        <p14:creationId xmlns:p14="http://schemas.microsoft.com/office/powerpoint/2010/main" val="3438150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Unit plans have been shifted to align to QCAA template</a:t>
            </a:r>
          </a:p>
          <a:p>
            <a:r>
              <a:rPr lang="en-AU"/>
              <a:t>First page:</a:t>
            </a:r>
          </a:p>
          <a:p>
            <a:pPr marL="171450" indent="-171450">
              <a:buFont typeface="Arial" panose="020B0604020202020204" pitchFamily="34" charset="0"/>
              <a:buChar char="•"/>
            </a:pPr>
            <a:r>
              <a:rPr lang="en-AU"/>
              <a:t>Unit overview </a:t>
            </a:r>
          </a:p>
          <a:p>
            <a:pPr marL="171450" indent="-171450">
              <a:buFont typeface="Arial" panose="020B0604020202020204" pitchFamily="34" charset="0"/>
              <a:buChar char="•"/>
            </a:pPr>
            <a:r>
              <a:rPr lang="en-AU"/>
              <a:t>Adjustments – please advise of whole school practice for this space</a:t>
            </a:r>
          </a:p>
          <a:p>
            <a:pPr marL="171450" indent="-171450">
              <a:buFont typeface="Arial" panose="020B0604020202020204" pitchFamily="34" charset="0"/>
              <a:buChar char="•"/>
            </a:pPr>
            <a:r>
              <a:rPr lang="en-AU"/>
              <a:t>Achievement Standard – highlight the parts that will be covered within the unit</a:t>
            </a:r>
          </a:p>
          <a:p>
            <a:endParaRPr lang="en-AU"/>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8239E-A1BD-4DB9-AA56-F3441A78E572}"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44269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a look at Year 4 content descriptions and decide which ones you could use to in a learning cycle where this is the </a:t>
            </a:r>
            <a:r>
              <a:rPr lang="en-US"/>
              <a:t>deep knowledge</a:t>
            </a:r>
          </a:p>
        </p:txBody>
      </p:sp>
      <p:sp>
        <p:nvSpPr>
          <p:cNvPr id="4" name="Slide Number Placeholder 3"/>
          <p:cNvSpPr>
            <a:spLocks noGrp="1"/>
          </p:cNvSpPr>
          <p:nvPr>
            <p:ph type="sldNum" sz="quarter" idx="5"/>
          </p:nvPr>
        </p:nvSpPr>
        <p:spPr/>
        <p:txBody>
          <a:bodyPr/>
          <a:lstStyle/>
          <a:p>
            <a:fld id="{E3D8239E-A1BD-4DB9-AA56-F3441A78E572}" type="slidenum">
              <a:rPr lang="en-AU" smtClean="0"/>
              <a:t>37</a:t>
            </a:fld>
            <a:endParaRPr lang="en-AU"/>
          </a:p>
        </p:txBody>
      </p:sp>
    </p:spTree>
    <p:extLst>
      <p:ext uri="{BB962C8B-B14F-4D97-AF65-F5344CB8AC3E}">
        <p14:creationId xmlns:p14="http://schemas.microsoft.com/office/powerpoint/2010/main" val="2833421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903A69-08C1-B8CF-9689-33485E9248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03DCBF-6C98-C159-FE7D-041D1D20C0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6B2DB9-C165-3850-6585-012939FCCA8D}"/>
              </a:ext>
            </a:extLst>
          </p:cNvPr>
          <p:cNvSpPr>
            <a:spLocks noGrp="1"/>
          </p:cNvSpPr>
          <p:nvPr>
            <p:ph type="body" idx="1"/>
          </p:nvPr>
        </p:nvSpPr>
        <p:spPr/>
        <p:txBody>
          <a:bodyPr/>
          <a:lstStyle/>
          <a:p>
            <a:r>
              <a:rPr lang="en-AU"/>
              <a:t>Unit plan overview:</a:t>
            </a:r>
          </a:p>
          <a:p>
            <a:pPr marL="171450" indent="-171450">
              <a:buFont typeface="Arial" panose="020B0604020202020204" pitchFamily="34" charset="0"/>
              <a:buChar char="•"/>
            </a:pPr>
            <a:r>
              <a:rPr lang="en-AU"/>
              <a:t>Content descriptions </a:t>
            </a:r>
          </a:p>
          <a:p>
            <a:pPr marL="171450" indent="-171450">
              <a:buFont typeface="Arial" panose="020B0604020202020204" pitchFamily="34" charset="0"/>
              <a:buChar char="•"/>
            </a:pPr>
            <a:endParaRPr lang="en-AU"/>
          </a:p>
          <a:p>
            <a:pPr marL="171450" indent="-171450">
              <a:buFont typeface="Arial" panose="020B0604020202020204" pitchFamily="34" charset="0"/>
              <a:buChar char="•"/>
            </a:pPr>
            <a:endParaRPr lang="en-AU"/>
          </a:p>
        </p:txBody>
      </p:sp>
      <p:sp>
        <p:nvSpPr>
          <p:cNvPr id="4" name="Slide Number Placeholder 3">
            <a:extLst>
              <a:ext uri="{FF2B5EF4-FFF2-40B4-BE49-F238E27FC236}">
                <a16:creationId xmlns:a16="http://schemas.microsoft.com/office/drawing/2014/main" id="{9F5BEF0B-645F-0FC1-3A3B-1493B7AC382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8239E-A1BD-4DB9-AA56-F3441A78E572}"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5535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E5B42-83C4-45BD-657D-149BB62EB4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7E5170-3889-0CAC-D265-872252957B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A4C801-A5C5-809C-2755-452BF59CD7BA}"/>
              </a:ext>
            </a:extLst>
          </p:cNvPr>
          <p:cNvSpPr>
            <a:spLocks noGrp="1"/>
          </p:cNvSpPr>
          <p:nvPr>
            <p:ph type="body" idx="1"/>
          </p:nvPr>
        </p:nvSpPr>
        <p:spPr/>
        <p:txBody>
          <a:bodyPr/>
          <a:lstStyle/>
          <a:p>
            <a:r>
              <a:rPr lang="en-AU"/>
              <a:t>Unit plan overview</a:t>
            </a:r>
          </a:p>
          <a:p>
            <a:pPr marL="171450" indent="-171450">
              <a:buFont typeface="Arial" panose="020B0604020202020204" pitchFamily="34" charset="0"/>
              <a:buChar char="•"/>
            </a:pPr>
            <a:r>
              <a:rPr lang="en-AU"/>
              <a:t>Core scripture</a:t>
            </a:r>
          </a:p>
          <a:p>
            <a:pPr marL="171450" indent="-171450">
              <a:buFont typeface="Arial" panose="020B0604020202020204" pitchFamily="34" charset="0"/>
              <a:buChar char="•"/>
            </a:pPr>
            <a:r>
              <a:rPr lang="en-AU"/>
              <a:t>Explicit prayer</a:t>
            </a:r>
          </a:p>
          <a:p>
            <a:pPr marL="171450" indent="-171450">
              <a:buFont typeface="Arial" panose="020B0604020202020204" pitchFamily="34" charset="0"/>
              <a:buChar char="•"/>
            </a:pPr>
            <a:r>
              <a:rPr lang="en-AU"/>
              <a:t>RLOS</a:t>
            </a:r>
          </a:p>
          <a:p>
            <a:pPr marL="171450" indent="-171450">
              <a:buFont typeface="Arial" panose="020B0604020202020204" pitchFamily="34" charset="0"/>
              <a:buChar char="•"/>
            </a:pPr>
            <a:r>
              <a:rPr lang="en-AU"/>
              <a:t>General Capabilities</a:t>
            </a:r>
          </a:p>
          <a:p>
            <a:pPr marL="171450" indent="-171450">
              <a:buFont typeface="Arial" panose="020B0604020202020204" pitchFamily="34" charset="0"/>
              <a:buChar char="•"/>
            </a:pPr>
            <a:r>
              <a:rPr lang="en-AU"/>
              <a:t>Cross – Curricular Priorities</a:t>
            </a:r>
          </a:p>
          <a:p>
            <a:endParaRPr lang="en-AU"/>
          </a:p>
          <a:p>
            <a:endParaRPr lang="en-AU"/>
          </a:p>
          <a:p>
            <a:endParaRPr lang="en-AU"/>
          </a:p>
        </p:txBody>
      </p:sp>
      <p:sp>
        <p:nvSpPr>
          <p:cNvPr id="4" name="Slide Number Placeholder 3">
            <a:extLst>
              <a:ext uri="{FF2B5EF4-FFF2-40B4-BE49-F238E27FC236}">
                <a16:creationId xmlns:a16="http://schemas.microsoft.com/office/drawing/2014/main" id="{219EA892-21D2-1E1A-1729-03A4745907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8239E-A1BD-4DB9-AA56-F3441A78E572}"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98695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F145C-E0AA-8334-8944-2526E54B8B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624B54-8AC1-B0EF-BB84-756D961F61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02A4CC-91D1-CB5D-CF05-6D5B259B2708}"/>
              </a:ext>
            </a:extLst>
          </p:cNvPr>
          <p:cNvSpPr>
            <a:spLocks noGrp="1"/>
          </p:cNvSpPr>
          <p:nvPr>
            <p:ph type="body" idx="1"/>
          </p:nvPr>
        </p:nvSpPr>
        <p:spPr/>
        <p:txBody>
          <a:bodyPr/>
          <a:lstStyle/>
          <a:p>
            <a:r>
              <a:rPr lang="en-AU"/>
              <a:t>Unit plan overview</a:t>
            </a:r>
          </a:p>
          <a:p>
            <a:endParaRPr lang="en-AU"/>
          </a:p>
          <a:p>
            <a:pPr marL="171450" indent="-171450">
              <a:buFont typeface="Arial" panose="020B0604020202020204" pitchFamily="34" charset="0"/>
              <a:buChar char="•"/>
            </a:pPr>
            <a:r>
              <a:rPr lang="en-AU"/>
              <a:t>Summative Assessment task and marking guide</a:t>
            </a:r>
          </a:p>
          <a:p>
            <a:pPr marL="628650" lvl="1" indent="-171450">
              <a:buFont typeface="Arial" panose="020B0604020202020204" pitchFamily="34" charset="0"/>
              <a:buChar char="•"/>
            </a:pPr>
            <a:r>
              <a:rPr lang="en-AU"/>
              <a:t>Task</a:t>
            </a:r>
          </a:p>
          <a:p>
            <a:pPr marL="628650" lvl="1" indent="-171450">
              <a:buFont typeface="Arial" panose="020B0604020202020204" pitchFamily="34" charset="0"/>
              <a:buChar char="•"/>
            </a:pPr>
            <a:r>
              <a:rPr lang="en-AU"/>
              <a:t>Technique</a:t>
            </a:r>
          </a:p>
          <a:p>
            <a:pPr marL="628650" lvl="1" indent="-171450">
              <a:buFont typeface="Arial" panose="020B0604020202020204" pitchFamily="34" charset="0"/>
              <a:buChar char="•"/>
            </a:pPr>
            <a:r>
              <a:rPr lang="en-AU"/>
              <a:t>Mode</a:t>
            </a:r>
          </a:p>
          <a:p>
            <a:pPr marL="628650" lvl="1" indent="-171450">
              <a:buFont typeface="Arial" panose="020B0604020202020204" pitchFamily="34" charset="0"/>
              <a:buChar char="•"/>
            </a:pPr>
            <a:r>
              <a:rPr lang="en-AU"/>
              <a:t>Conditions</a:t>
            </a:r>
          </a:p>
          <a:p>
            <a:pPr marL="628650" lvl="1" indent="-171450">
              <a:buFont typeface="Arial" panose="020B0604020202020204" pitchFamily="34" charset="0"/>
              <a:buChar char="•"/>
            </a:pPr>
            <a:r>
              <a:rPr lang="en-AU"/>
              <a:t>Timeframe</a:t>
            </a:r>
          </a:p>
          <a:p>
            <a:pPr marL="628650" lvl="1" indent="-171450">
              <a:buFont typeface="Arial" panose="020B0604020202020204" pitchFamily="34" charset="0"/>
              <a:buChar char="•"/>
            </a:pPr>
            <a:r>
              <a:rPr lang="en-AU"/>
              <a:t>AS</a:t>
            </a:r>
          </a:p>
          <a:p>
            <a:pPr marL="628650" lvl="1" indent="-171450">
              <a:buFont typeface="Arial" panose="020B0604020202020204" pitchFamily="34" charset="0"/>
              <a:buChar char="•"/>
            </a:pPr>
            <a:r>
              <a:rPr lang="en-AU"/>
              <a:t>Moderation date</a:t>
            </a:r>
          </a:p>
          <a:p>
            <a:pPr marL="628650" lvl="1" indent="-171450">
              <a:buFont typeface="Arial" panose="020B0604020202020204" pitchFamily="34" charset="0"/>
              <a:buChar char="•"/>
            </a:pPr>
            <a:r>
              <a:rPr lang="en-AU"/>
              <a:t>Use the standard elaborations to complete the marking guide</a:t>
            </a:r>
          </a:p>
          <a:p>
            <a:endParaRPr lang="en-AU"/>
          </a:p>
          <a:p>
            <a:endParaRPr lang="en-AU"/>
          </a:p>
        </p:txBody>
      </p:sp>
      <p:sp>
        <p:nvSpPr>
          <p:cNvPr id="4" name="Slide Number Placeholder 3">
            <a:extLst>
              <a:ext uri="{FF2B5EF4-FFF2-40B4-BE49-F238E27FC236}">
                <a16:creationId xmlns:a16="http://schemas.microsoft.com/office/drawing/2014/main" id="{24A6C75F-FC31-030C-B348-36AE1864FCA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8239E-A1BD-4DB9-AA56-F3441A78E572}"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49563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DF526-F393-24A3-708B-53ACA1809F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B58910-4793-B038-A92F-9D17D5CF92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B5ED15-DAD7-989A-0879-C7F05ACE83E6}"/>
              </a:ext>
            </a:extLst>
          </p:cNvPr>
          <p:cNvSpPr>
            <a:spLocks noGrp="1"/>
          </p:cNvSpPr>
          <p:nvPr>
            <p:ph type="body" idx="1"/>
          </p:nvPr>
        </p:nvSpPr>
        <p:spPr/>
        <p:txBody>
          <a:bodyPr/>
          <a:lstStyle/>
          <a:p>
            <a:r>
              <a:rPr lang="en-AU"/>
              <a:t>Unit plan overview</a:t>
            </a:r>
          </a:p>
          <a:p>
            <a:pPr marL="171450" indent="-171450">
              <a:buFont typeface="Arial" panose="020B0604020202020204" pitchFamily="34" charset="0"/>
              <a:buChar char="•"/>
            </a:pPr>
            <a:r>
              <a:rPr lang="en-AU"/>
              <a:t>Learning sequence</a:t>
            </a:r>
          </a:p>
          <a:p>
            <a:pPr marL="171450" indent="-171450">
              <a:buFont typeface="Arial" panose="020B0604020202020204" pitchFamily="34" charset="0"/>
              <a:buChar char="•"/>
            </a:pPr>
            <a:r>
              <a:rPr lang="en-AU"/>
              <a:t>LI and SC</a:t>
            </a:r>
          </a:p>
          <a:p>
            <a:pPr marL="171450" indent="-171450">
              <a:buFont typeface="Arial" panose="020B0604020202020204" pitchFamily="34" charset="0"/>
              <a:buChar char="•"/>
            </a:pPr>
            <a:r>
              <a:rPr lang="en-AU"/>
              <a:t>Overview of learning activities</a:t>
            </a:r>
          </a:p>
          <a:p>
            <a:pPr marL="171450" indent="-171450">
              <a:buFont typeface="Arial" panose="020B0604020202020204" pitchFamily="34" charset="0"/>
              <a:buChar char="•"/>
            </a:pPr>
            <a:r>
              <a:rPr lang="en-AU"/>
              <a:t>Formative assessment ideas</a:t>
            </a:r>
          </a:p>
          <a:p>
            <a:pPr marL="628650" lvl="1" indent="-171450">
              <a:buFont typeface="Arial" panose="020B0604020202020204" pitchFamily="34" charset="0"/>
              <a:buChar char="•"/>
            </a:pPr>
            <a:endParaRPr lang="en-AU"/>
          </a:p>
          <a:p>
            <a:endParaRPr lang="en-AU"/>
          </a:p>
          <a:p>
            <a:endParaRPr lang="en-AU"/>
          </a:p>
          <a:p>
            <a:endParaRPr lang="en-AU"/>
          </a:p>
        </p:txBody>
      </p:sp>
      <p:sp>
        <p:nvSpPr>
          <p:cNvPr id="4" name="Slide Number Placeholder 3">
            <a:extLst>
              <a:ext uri="{FF2B5EF4-FFF2-40B4-BE49-F238E27FC236}">
                <a16:creationId xmlns:a16="http://schemas.microsoft.com/office/drawing/2014/main" id="{41688C18-6104-4845-2A09-C11EC2CCD56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8239E-A1BD-4DB9-AA56-F3441A78E572}"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26249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0933A7-2021-24C2-94D0-BF7BD7CBAA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AA138B-7EA9-B79B-85DD-8F15319AE6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C5BEB0-CCE4-5FFE-A2D3-47EE454D4F12}"/>
              </a:ext>
            </a:extLst>
          </p:cNvPr>
          <p:cNvSpPr>
            <a:spLocks noGrp="1"/>
          </p:cNvSpPr>
          <p:nvPr>
            <p:ph type="body" idx="1"/>
          </p:nvPr>
        </p:nvSpPr>
        <p:spPr/>
        <p:txBody>
          <a:bodyPr/>
          <a:lstStyle/>
          <a:p>
            <a:r>
              <a:rPr lang="en-AU" sz="1200" b="1" kern="1200">
                <a:solidFill>
                  <a:schemeClr val="tx1"/>
                </a:solidFill>
                <a:effectLst/>
                <a:latin typeface="+mn-lt"/>
                <a:ea typeface="+mn-ea"/>
                <a:cs typeface="+mn-cs"/>
              </a:rPr>
              <a:t>Samples</a:t>
            </a:r>
          </a:p>
          <a:p>
            <a:endParaRPr lang="en-AU" sz="1200" kern="1200">
              <a:solidFill>
                <a:schemeClr val="tx1"/>
              </a:solidFill>
              <a:effectLst/>
              <a:latin typeface="+mn-lt"/>
              <a:ea typeface="+mn-ea"/>
              <a:cs typeface="+mn-cs"/>
            </a:endParaRPr>
          </a:p>
          <a:p>
            <a:pPr lvl="0"/>
            <a:r>
              <a:rPr lang="en-AU" sz="1200" b="0" kern="1200">
                <a:solidFill>
                  <a:schemeClr val="tx1"/>
                </a:solidFill>
                <a:effectLst/>
                <a:latin typeface="+mn-lt"/>
                <a:ea typeface="+mn-ea"/>
                <a:cs typeface="+mn-cs"/>
              </a:rPr>
              <a:t>Samples units are available through SPIRE – IOPs section of Catholic Identity tab and Curriculum Planning Hub in the Education tab</a:t>
            </a:r>
          </a:p>
          <a:p>
            <a:endParaRPr lang="en-AU"/>
          </a:p>
        </p:txBody>
      </p:sp>
      <p:sp>
        <p:nvSpPr>
          <p:cNvPr id="4" name="Slide Number Placeholder 3">
            <a:extLst>
              <a:ext uri="{FF2B5EF4-FFF2-40B4-BE49-F238E27FC236}">
                <a16:creationId xmlns:a16="http://schemas.microsoft.com/office/drawing/2014/main" id="{D108E810-CB4C-F369-81C5-1D376E4B75EC}"/>
              </a:ext>
            </a:extLst>
          </p:cNvPr>
          <p:cNvSpPr>
            <a:spLocks noGrp="1"/>
          </p:cNvSpPr>
          <p:nvPr>
            <p:ph type="sldNum" sz="quarter" idx="5"/>
          </p:nvPr>
        </p:nvSpPr>
        <p:spPr/>
        <p:txBody>
          <a:bodyPr/>
          <a:lstStyle/>
          <a:p>
            <a:fld id="{E3D8239E-A1BD-4DB9-AA56-F3441A78E572}" type="slidenum">
              <a:rPr lang="en-AU" smtClean="0"/>
              <a:t>46</a:t>
            </a:fld>
            <a:endParaRPr lang="en-AU"/>
          </a:p>
        </p:txBody>
      </p:sp>
    </p:spTree>
    <p:extLst>
      <p:ext uri="{BB962C8B-B14F-4D97-AF65-F5344CB8AC3E}">
        <p14:creationId xmlns:p14="http://schemas.microsoft.com/office/powerpoint/2010/main" val="42732145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5B6A2F-41B6-DD41-7779-F0D39497DD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DE01B2-3F27-3BFF-A97C-44FF3C781F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C56162-4BA4-4DC8-0601-8F8D49E43464}"/>
              </a:ext>
            </a:extLst>
          </p:cNvPr>
          <p:cNvSpPr>
            <a:spLocks noGrp="1"/>
          </p:cNvSpPr>
          <p:nvPr>
            <p:ph type="body" idx="1"/>
          </p:nvPr>
        </p:nvSpPr>
        <p:spPr/>
        <p:txBody>
          <a:bodyPr/>
          <a:lstStyle/>
          <a:p>
            <a:r>
              <a:rPr lang="en-AU" sz="1200" b="1" kern="1200">
                <a:solidFill>
                  <a:schemeClr val="tx1"/>
                </a:solidFill>
                <a:effectLst/>
                <a:latin typeface="+mn-lt"/>
                <a:ea typeface="+mn-ea"/>
                <a:cs typeface="+mn-cs"/>
              </a:rPr>
              <a:t>Multi-Age</a:t>
            </a:r>
          </a:p>
          <a:p>
            <a:endParaRPr lang="en-AU" sz="1200" kern="1200">
              <a:solidFill>
                <a:schemeClr val="tx1"/>
              </a:solidFill>
              <a:effectLst/>
              <a:latin typeface="+mn-lt"/>
              <a:ea typeface="+mn-ea"/>
              <a:cs typeface="+mn-cs"/>
            </a:endParaRPr>
          </a:p>
          <a:p>
            <a:r>
              <a:rPr lang="en-AU"/>
              <a:t>To support Multi-Age classes we have developed Year Level Overviews and Unit Plans for Term 1.</a:t>
            </a:r>
          </a:p>
          <a:p>
            <a:endParaRPr lang="en-AU"/>
          </a:p>
          <a:p>
            <a:r>
              <a:rPr lang="en-AU"/>
              <a:t>The Year Level Overviews are different to QCAA templates and the Unit Plans align.</a:t>
            </a:r>
          </a:p>
          <a:p>
            <a:endParaRPr lang="en-AU"/>
          </a:p>
          <a:p>
            <a:r>
              <a:rPr lang="en-AU"/>
              <a:t>The groupings are</a:t>
            </a:r>
          </a:p>
          <a:p>
            <a:pPr marL="171450" indent="-171450">
              <a:buFont typeface="Arial" panose="020B0604020202020204" pitchFamily="34" charset="0"/>
              <a:buChar char="•"/>
            </a:pPr>
            <a:r>
              <a:rPr lang="en-AU"/>
              <a:t>Year 1 and 2</a:t>
            </a:r>
          </a:p>
          <a:p>
            <a:pPr marL="171450" indent="-171450">
              <a:buFont typeface="Arial" panose="020B0604020202020204" pitchFamily="34" charset="0"/>
              <a:buChar char="•"/>
            </a:pPr>
            <a:r>
              <a:rPr lang="en-AU"/>
              <a:t>Year 3 and 4</a:t>
            </a:r>
          </a:p>
          <a:p>
            <a:pPr marL="171450" indent="-171450">
              <a:buFont typeface="Arial" panose="020B0604020202020204" pitchFamily="34" charset="0"/>
              <a:buChar char="•"/>
            </a:pPr>
            <a:r>
              <a:rPr lang="en-AU"/>
              <a:t>Year 5 and 6</a:t>
            </a:r>
          </a:p>
          <a:p>
            <a:endParaRPr lang="en-AU"/>
          </a:p>
          <a:p>
            <a:r>
              <a:rPr lang="en-AU"/>
              <a:t>This work continues to be developed and we are seeking feedback from anyone who may use the resources.</a:t>
            </a:r>
          </a:p>
        </p:txBody>
      </p:sp>
      <p:sp>
        <p:nvSpPr>
          <p:cNvPr id="4" name="Slide Number Placeholder 3">
            <a:extLst>
              <a:ext uri="{FF2B5EF4-FFF2-40B4-BE49-F238E27FC236}">
                <a16:creationId xmlns:a16="http://schemas.microsoft.com/office/drawing/2014/main" id="{A6FE5F45-9E7B-D9E3-09E0-BAA49EAA6042}"/>
              </a:ext>
            </a:extLst>
          </p:cNvPr>
          <p:cNvSpPr>
            <a:spLocks noGrp="1"/>
          </p:cNvSpPr>
          <p:nvPr>
            <p:ph type="sldNum" sz="quarter" idx="5"/>
          </p:nvPr>
        </p:nvSpPr>
        <p:spPr/>
        <p:txBody>
          <a:bodyPr/>
          <a:lstStyle/>
          <a:p>
            <a:fld id="{E3D8239E-A1BD-4DB9-AA56-F3441A78E572}" type="slidenum">
              <a:rPr lang="en-AU" smtClean="0"/>
              <a:t>47</a:t>
            </a:fld>
            <a:endParaRPr lang="en-AU"/>
          </a:p>
        </p:txBody>
      </p:sp>
    </p:spTree>
    <p:extLst>
      <p:ext uri="{BB962C8B-B14F-4D97-AF65-F5344CB8AC3E}">
        <p14:creationId xmlns:p14="http://schemas.microsoft.com/office/powerpoint/2010/main" val="27522613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1A3246-B3BE-EB23-55C4-E1D1B60FCF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713679-B331-D5EF-566C-DCA8A26747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6D112E-B3A7-ABD6-8A4A-542736D1A543}"/>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F5527869-C459-9496-76FB-43CF10F3A2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8239E-A1BD-4DB9-AA56-F3441A78E572}"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89598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9ED915-A371-9748-E88C-F6300A17AC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1B3CDD-8661-3D66-6608-C53D2A79BE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04AA86-9FFB-48BB-1560-3F988EF6F3B2}"/>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3A1D62EF-48C9-D950-2070-3B66FDF3831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8239E-A1BD-4DB9-AA56-F3441A78E572}"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0282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3230B-B14C-9C66-BEE2-52E8E4E36C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BEE599-4845-4C4C-D0D0-41C0F270C7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B7A270-0BD2-87A0-AEB6-04D79C95BA94}"/>
              </a:ext>
            </a:extLst>
          </p:cNvPr>
          <p:cNvSpPr>
            <a:spLocks noGrp="1"/>
          </p:cNvSpPr>
          <p:nvPr>
            <p:ph type="body" idx="1"/>
          </p:nvPr>
        </p:nvSpPr>
        <p:spPr/>
        <p:txBody>
          <a:bodyPr/>
          <a:lstStyle/>
          <a:p>
            <a:r>
              <a:rPr lang="en-AU"/>
              <a:t>Begin workshop – focus on Unit Plans</a:t>
            </a:r>
          </a:p>
        </p:txBody>
      </p:sp>
      <p:sp>
        <p:nvSpPr>
          <p:cNvPr id="4" name="Slide Number Placeholder 3">
            <a:extLst>
              <a:ext uri="{FF2B5EF4-FFF2-40B4-BE49-F238E27FC236}">
                <a16:creationId xmlns:a16="http://schemas.microsoft.com/office/drawing/2014/main" id="{4B166F43-74BC-A23D-CAA0-C58891A34573}"/>
              </a:ext>
            </a:extLst>
          </p:cNvPr>
          <p:cNvSpPr>
            <a:spLocks noGrp="1"/>
          </p:cNvSpPr>
          <p:nvPr>
            <p:ph type="sldNum" sz="quarter" idx="5"/>
          </p:nvPr>
        </p:nvSpPr>
        <p:spPr/>
        <p:txBody>
          <a:bodyPr/>
          <a:lstStyle/>
          <a:p>
            <a:fld id="{E3D8239E-A1BD-4DB9-AA56-F3441A78E572}" type="slidenum">
              <a:rPr lang="en-AU" smtClean="0"/>
              <a:t>50</a:t>
            </a:fld>
            <a:endParaRPr lang="en-AU"/>
          </a:p>
        </p:txBody>
      </p:sp>
    </p:spTree>
    <p:extLst>
      <p:ext uri="{BB962C8B-B14F-4D97-AF65-F5344CB8AC3E}">
        <p14:creationId xmlns:p14="http://schemas.microsoft.com/office/powerpoint/2010/main" val="161902653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9.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9.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9.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9.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9.pn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9.pn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9.pn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9.png"/></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png"/></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10.pn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10.png"/></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10.pn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10.pn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7788943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1616"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9239" y="-981"/>
            <a:ext cx="12191999" cy="1547999"/>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spTree>
    <p:extLst>
      <p:ext uri="{BB962C8B-B14F-4D97-AF65-F5344CB8AC3E}">
        <p14:creationId xmlns:p14="http://schemas.microsoft.com/office/powerpoint/2010/main" val="365429169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2" name="Graphic 11">
            <a:extLst>
              <a:ext uri="{FF2B5EF4-FFF2-40B4-BE49-F238E27FC236}">
                <a16:creationId xmlns:a16="http://schemas.microsoft.com/office/drawing/2014/main" id="{C7937658-0AC8-6748-B954-E4079A0666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238B0E1A-1BD2-0B97-A482-AF2ACB322D0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1649172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4800"/>
            <a:ext cx="11375341" cy="4726800"/>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61231896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p>
        </p:txBody>
      </p:sp>
    </p:spTree>
    <p:extLst>
      <p:ext uri="{BB962C8B-B14F-4D97-AF65-F5344CB8AC3E}">
        <p14:creationId xmlns:p14="http://schemas.microsoft.com/office/powerpoint/2010/main" val="12096279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2477348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97336862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endParaRPr lang="en-AU"/>
          </a:p>
        </p:txBody>
      </p:sp>
    </p:spTree>
    <p:extLst>
      <p:ext uri="{BB962C8B-B14F-4D97-AF65-F5344CB8AC3E}">
        <p14:creationId xmlns:p14="http://schemas.microsoft.com/office/powerpoint/2010/main" val="28519693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075204736"/>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320589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5FA77-3FFD-0E75-3053-7AF8708CDCB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A8C96DC-2C0D-8FEF-F71A-287F575F799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AA19D89-A60E-3D31-E8CB-D3207A8D0051}"/>
              </a:ext>
            </a:extLst>
          </p:cNvPr>
          <p:cNvSpPr>
            <a:spLocks noGrp="1"/>
          </p:cNvSpPr>
          <p:nvPr>
            <p:ph type="dt" sz="half" idx="10"/>
          </p:nvPr>
        </p:nvSpPr>
        <p:spPr/>
        <p:txBody>
          <a:bodyPr/>
          <a:lstStyle/>
          <a:p>
            <a:fld id="{9F7084CF-62BF-7A4A-973A-FF093F6F82F9}" type="datetimeFigureOut">
              <a:rPr lang="en-US" smtClean="0"/>
              <a:t>3/8/2026</a:t>
            </a:fld>
            <a:endParaRPr lang="en-US"/>
          </a:p>
        </p:txBody>
      </p:sp>
      <p:sp>
        <p:nvSpPr>
          <p:cNvPr id="5" name="Footer Placeholder 4">
            <a:extLst>
              <a:ext uri="{FF2B5EF4-FFF2-40B4-BE49-F238E27FC236}">
                <a16:creationId xmlns:a16="http://schemas.microsoft.com/office/drawing/2014/main" id="{A8340B07-C1A1-DB41-73F5-E47B021126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B0B328-16D7-00B9-D4D8-87F1A9A5D94D}"/>
              </a:ext>
            </a:extLst>
          </p:cNvPr>
          <p:cNvSpPr>
            <a:spLocks noGrp="1"/>
          </p:cNvSpPr>
          <p:nvPr>
            <p:ph type="sldNum" sz="quarter" idx="12"/>
          </p:nvPr>
        </p:nvSpPr>
        <p:spPr/>
        <p:txBody>
          <a:bodyPr/>
          <a:lstStyle/>
          <a:p>
            <a:fld id="{0A8F2D9A-5297-CE4D-9C93-C3E260B35721}" type="slidenum">
              <a:rPr lang="en-US" smtClean="0"/>
              <a:t>‹#›</a:t>
            </a:fld>
            <a:endParaRPr lang="en-US"/>
          </a:p>
        </p:txBody>
      </p:sp>
    </p:spTree>
    <p:extLst>
      <p:ext uri="{BB962C8B-B14F-4D97-AF65-F5344CB8AC3E}">
        <p14:creationId xmlns:p14="http://schemas.microsoft.com/office/powerpoint/2010/main" val="41309424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3_Title Slide_GREY">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1B0CE5C-24A5-48C3-A545-50897256CF3E}"/>
              </a:ext>
            </a:extLst>
          </p:cNvPr>
          <p:cNvSpPr/>
          <p:nvPr/>
        </p:nvSpPr>
        <p:spPr>
          <a:xfrm>
            <a:off x="0" y="0"/>
            <a:ext cx="12192000" cy="6113929"/>
          </a:xfrm>
          <a:prstGeom prst="rect">
            <a:avLst/>
          </a:prstGeom>
          <a:solidFill>
            <a:srgbClr val="EBEB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Rectangle 6">
            <a:extLst>
              <a:ext uri="{FF2B5EF4-FFF2-40B4-BE49-F238E27FC236}">
                <a16:creationId xmlns:a16="http://schemas.microsoft.com/office/drawing/2014/main" id="{3FA98363-C532-4078-9408-DC8DA2CCC28E}"/>
              </a:ext>
            </a:extLst>
          </p:cNvPr>
          <p:cNvSpPr/>
          <p:nvPr/>
        </p:nvSpPr>
        <p:spPr>
          <a:xfrm>
            <a:off x="0" y="6113929"/>
            <a:ext cx="12192000" cy="7647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Title 1">
            <a:extLst>
              <a:ext uri="{FF2B5EF4-FFF2-40B4-BE49-F238E27FC236}">
                <a16:creationId xmlns:a16="http://schemas.microsoft.com/office/drawing/2014/main" id="{FF8D8A70-A994-448E-9970-0419FF3A6EFE}"/>
              </a:ext>
            </a:extLst>
          </p:cNvPr>
          <p:cNvSpPr>
            <a:spLocks noGrp="1"/>
          </p:cNvSpPr>
          <p:nvPr>
            <p:ph type="ctrTitle"/>
          </p:nvPr>
        </p:nvSpPr>
        <p:spPr>
          <a:xfrm>
            <a:off x="496740" y="260615"/>
            <a:ext cx="11695260" cy="1047270"/>
          </a:xfrm>
          <a:prstGeom prst="rect">
            <a:avLst/>
          </a:prstGeom>
        </p:spPr>
        <p:txBody>
          <a:bodyPr anchor="b"/>
          <a:lstStyle>
            <a:lvl1pPr algn="l">
              <a:defRPr sz="5400" b="1">
                <a:solidFill>
                  <a:srgbClr val="054166"/>
                </a:solidFill>
                <a:latin typeface="Raleway ExtraBold" panose="020B0903030101060003" pitchFamily="34" charset="0"/>
                <a:ea typeface="Tahoma" panose="020B0604030504040204" pitchFamily="34" charset="0"/>
                <a:cs typeface="Tahoma" panose="020B0604030504040204" pitchFamily="34" charset="0"/>
              </a:defRPr>
            </a:lvl1pPr>
          </a:lstStyle>
          <a:p>
            <a:r>
              <a:rPr lang="en-US"/>
              <a:t>Click to edit Master title style</a:t>
            </a:r>
            <a:endParaRPr lang="en-AU"/>
          </a:p>
        </p:txBody>
      </p:sp>
      <p:sp>
        <p:nvSpPr>
          <p:cNvPr id="4" name="Subtitle 2">
            <a:extLst>
              <a:ext uri="{FF2B5EF4-FFF2-40B4-BE49-F238E27FC236}">
                <a16:creationId xmlns:a16="http://schemas.microsoft.com/office/drawing/2014/main" id="{A823869D-F54C-4DFB-9EF9-DE462B4F0BE3}"/>
              </a:ext>
            </a:extLst>
          </p:cNvPr>
          <p:cNvSpPr>
            <a:spLocks noGrp="1"/>
          </p:cNvSpPr>
          <p:nvPr>
            <p:ph type="subTitle" idx="1"/>
          </p:nvPr>
        </p:nvSpPr>
        <p:spPr>
          <a:xfrm>
            <a:off x="545805" y="1568499"/>
            <a:ext cx="8655345" cy="1260426"/>
          </a:xfrm>
          <a:prstGeom prst="rect">
            <a:avLst/>
          </a:prstGeom>
        </p:spPr>
        <p:txBody>
          <a:bodyPr/>
          <a:lstStyle>
            <a:lvl1pPr marL="0" indent="0" algn="l">
              <a:buNone/>
              <a:defRPr sz="2000">
                <a:solidFill>
                  <a:srgbClr val="054166"/>
                </a:solidFill>
                <a:latin typeface="Raleway "/>
                <a:ea typeface="Tahoma" panose="020B0604030504040204" pitchFamily="34" charset="0"/>
                <a:cs typeface="Tahom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pic>
        <p:nvPicPr>
          <p:cNvPr id="10" name="Graphic 9">
            <a:extLst>
              <a:ext uri="{FF2B5EF4-FFF2-40B4-BE49-F238E27FC236}">
                <a16:creationId xmlns:a16="http://schemas.microsoft.com/office/drawing/2014/main" id="{4847C2CC-6A42-4AA3-AFBB-1BD0A2019221}"/>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 b="50779"/>
          <a:stretch/>
        </p:blipFill>
        <p:spPr>
          <a:xfrm>
            <a:off x="500537" y="6170683"/>
            <a:ext cx="7547759" cy="547250"/>
          </a:xfrm>
          <a:prstGeom prst="rect">
            <a:avLst/>
          </a:prstGeom>
        </p:spPr>
      </p:pic>
    </p:spTree>
    <p:extLst>
      <p:ext uri="{BB962C8B-B14F-4D97-AF65-F5344CB8AC3E}">
        <p14:creationId xmlns:p14="http://schemas.microsoft.com/office/powerpoint/2010/main" val="11566678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WITH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5210356" y="1233181"/>
            <a:ext cx="6563116" cy="5172231"/>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1233181"/>
            <a:ext cx="4498527" cy="4828572"/>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5" name="Title 1">
            <a:extLst>
              <a:ext uri="{FF2B5EF4-FFF2-40B4-BE49-F238E27FC236}">
                <a16:creationId xmlns:a16="http://schemas.microsoft.com/office/drawing/2014/main" id="{8E7DFBA7-9942-F349-951F-107D12235917}"/>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a:p>
        </p:txBody>
      </p:sp>
      <p:sp>
        <p:nvSpPr>
          <p:cNvPr id="6" name="Text Placeholder 3">
            <a:extLst>
              <a:ext uri="{FF2B5EF4-FFF2-40B4-BE49-F238E27FC236}">
                <a16:creationId xmlns:a16="http://schemas.microsoft.com/office/drawing/2014/main" id="{6D95911F-0DC8-1341-9B65-0524FA93B69D}"/>
              </a:ext>
            </a:extLst>
          </p:cNvPr>
          <p:cNvSpPr>
            <a:spLocks noGrp="1"/>
          </p:cNvSpPr>
          <p:nvPr>
            <p:ph type="body" sz="half" idx="10" hasCustomPrompt="1"/>
          </p:nvPr>
        </p:nvSpPr>
        <p:spPr>
          <a:xfrm>
            <a:off x="418528" y="6232543"/>
            <a:ext cx="4498527" cy="284094"/>
          </a:xfrm>
          <a:prstGeom prst="rect">
            <a:avLst/>
          </a:prstGeom>
          <a:solidFill>
            <a:schemeClr val="bg1">
              <a:alpha val="50000"/>
            </a:schemeClr>
          </a:solidFill>
        </p:spPr>
        <p:txBody>
          <a:bodyPr wrap="square" lIns="90000" tIns="90000" rIns="90000" bIns="90000"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8605589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ONE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29" y="425570"/>
            <a:ext cx="11284641"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11284641" cy="919012"/>
          </a:xfrm>
          <a:prstGeom prst="rect">
            <a:avLst/>
          </a:prstGeom>
        </p:spPr>
        <p:txBody>
          <a:bodyPr>
            <a:normAutofit/>
          </a:bodyPr>
          <a:lstStyle>
            <a:lvl1pPr marL="0" indent="0">
              <a:lnSpc>
                <a:spcPct val="10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39812430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6" name="Picture Placeholder 2">
            <a:extLst>
              <a:ext uri="{FF2B5EF4-FFF2-40B4-BE49-F238E27FC236}">
                <a16:creationId xmlns:a16="http://schemas.microsoft.com/office/drawing/2014/main" id="{D0386FF9-13C3-0441-870E-FABDD21FA5FA}"/>
              </a:ext>
            </a:extLst>
          </p:cNvPr>
          <p:cNvSpPr>
            <a:spLocks noGrp="1"/>
          </p:cNvSpPr>
          <p:nvPr>
            <p:ph type="pic" idx="10"/>
          </p:nvPr>
        </p:nvSpPr>
        <p:spPr>
          <a:xfrm>
            <a:off x="6182218"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7" name="Text Placeholder 3">
            <a:extLst>
              <a:ext uri="{FF2B5EF4-FFF2-40B4-BE49-F238E27FC236}">
                <a16:creationId xmlns:a16="http://schemas.microsoft.com/office/drawing/2014/main" id="{82797C53-CC8F-0040-94DB-C7F3B2A45A28}"/>
              </a:ext>
            </a:extLst>
          </p:cNvPr>
          <p:cNvSpPr>
            <a:spLocks noGrp="1"/>
          </p:cNvSpPr>
          <p:nvPr>
            <p:ph type="body" sz="half" idx="11" hasCustomPrompt="1"/>
          </p:nvPr>
        </p:nvSpPr>
        <p:spPr>
          <a:xfrm>
            <a:off x="6182218"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16042439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7" name="Text Placeholder 3">
            <a:extLst>
              <a:ext uri="{FF2B5EF4-FFF2-40B4-BE49-F238E27FC236}">
                <a16:creationId xmlns:a16="http://schemas.microsoft.com/office/drawing/2014/main" id="{B9BC5470-8A72-4210-B2FC-AAACAD881D45}"/>
              </a:ext>
            </a:extLst>
          </p:cNvPr>
          <p:cNvSpPr>
            <a:spLocks noGrp="1"/>
          </p:cNvSpPr>
          <p:nvPr>
            <p:ph type="body" sz="half" idx="2" hasCustomPrompt="1"/>
          </p:nvPr>
        </p:nvSpPr>
        <p:spPr>
          <a:xfrm>
            <a:off x="41852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8" name="Text Placeholder 3">
            <a:extLst>
              <a:ext uri="{FF2B5EF4-FFF2-40B4-BE49-F238E27FC236}">
                <a16:creationId xmlns:a16="http://schemas.microsoft.com/office/drawing/2014/main" id="{163823EA-12A7-418D-B935-538277D6632C}"/>
              </a:ext>
            </a:extLst>
          </p:cNvPr>
          <p:cNvSpPr>
            <a:spLocks noGrp="1"/>
          </p:cNvSpPr>
          <p:nvPr>
            <p:ph type="body" sz="half" idx="10" hasCustomPrompt="1"/>
          </p:nvPr>
        </p:nvSpPr>
        <p:spPr>
          <a:xfrm>
            <a:off x="625173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9" name="Title 1">
            <a:extLst>
              <a:ext uri="{FF2B5EF4-FFF2-40B4-BE49-F238E27FC236}">
                <a16:creationId xmlns:a16="http://schemas.microsoft.com/office/drawing/2014/main" id="{85AF2645-E725-4712-B9B9-7BED78290A32}"/>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a:p>
        </p:txBody>
      </p:sp>
    </p:spTree>
    <p:extLst>
      <p:ext uri="{BB962C8B-B14F-4D97-AF65-F5344CB8AC3E}">
        <p14:creationId xmlns:p14="http://schemas.microsoft.com/office/powerpoint/2010/main" val="41142960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REE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30"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8" name="Picture Placeholder 2">
            <a:extLst>
              <a:ext uri="{FF2B5EF4-FFF2-40B4-BE49-F238E27FC236}">
                <a16:creationId xmlns:a16="http://schemas.microsoft.com/office/drawing/2014/main" id="{DC45496B-5C10-524F-8DF3-2D66523EB1CB}"/>
              </a:ext>
            </a:extLst>
          </p:cNvPr>
          <p:cNvSpPr>
            <a:spLocks noGrp="1"/>
          </p:cNvSpPr>
          <p:nvPr>
            <p:ph type="pic" idx="12"/>
          </p:nvPr>
        </p:nvSpPr>
        <p:spPr>
          <a:xfrm>
            <a:off x="4243607"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9" name="Picture Placeholder 2">
            <a:extLst>
              <a:ext uri="{FF2B5EF4-FFF2-40B4-BE49-F238E27FC236}">
                <a16:creationId xmlns:a16="http://schemas.microsoft.com/office/drawing/2014/main" id="{4DC690EA-AF6D-974E-ADDF-92FA92ADFC28}"/>
              </a:ext>
            </a:extLst>
          </p:cNvPr>
          <p:cNvSpPr>
            <a:spLocks noGrp="1"/>
          </p:cNvSpPr>
          <p:nvPr>
            <p:ph type="pic" idx="13"/>
          </p:nvPr>
        </p:nvSpPr>
        <p:spPr>
          <a:xfrm>
            <a:off x="8068685"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10" name="Text Placeholder 3">
            <a:extLst>
              <a:ext uri="{FF2B5EF4-FFF2-40B4-BE49-F238E27FC236}">
                <a16:creationId xmlns:a16="http://schemas.microsoft.com/office/drawing/2014/main" id="{F30E8EE3-F373-2E48-AFDE-1BE5CE961C83}"/>
              </a:ext>
            </a:extLst>
          </p:cNvPr>
          <p:cNvSpPr>
            <a:spLocks noGrp="1"/>
          </p:cNvSpPr>
          <p:nvPr>
            <p:ph type="body" sz="half" idx="14" hasCustomPrompt="1"/>
          </p:nvPr>
        </p:nvSpPr>
        <p:spPr>
          <a:xfrm>
            <a:off x="4257363"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11" name="Text Placeholder 3">
            <a:extLst>
              <a:ext uri="{FF2B5EF4-FFF2-40B4-BE49-F238E27FC236}">
                <a16:creationId xmlns:a16="http://schemas.microsoft.com/office/drawing/2014/main" id="{BB8A761D-4B31-FD40-B9B9-BE85F16EFD48}"/>
              </a:ext>
            </a:extLst>
          </p:cNvPr>
          <p:cNvSpPr>
            <a:spLocks noGrp="1"/>
          </p:cNvSpPr>
          <p:nvPr>
            <p:ph type="body" sz="half" idx="15" hasCustomPrompt="1"/>
          </p:nvPr>
        </p:nvSpPr>
        <p:spPr>
          <a:xfrm>
            <a:off x="8068685"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9459678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IGHT PIC FULL PAG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bg1">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4779670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ARK PIC FULL">
    <p:bg>
      <p:bgPr>
        <a:solidFill>
          <a:schemeClr val="tx2"/>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tx2">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9547978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IC WITH QUOT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1"/>
            <a:ext cx="12192000" cy="6869112"/>
          </a:xfrm>
          <a:prstGeom prst="rect">
            <a:avLst/>
          </a:prstGeom>
        </p:spPr>
        <p:txBody>
          <a:bodyPr tIns="2160000" bIns="46800"/>
          <a:lstStyle>
            <a:lvl1pPr marL="0" indent="0" algn="ctr">
              <a:buNone/>
              <a:defRPr sz="20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br>
              <a:rPr lang="en-GB"/>
            </a:br>
            <a:r>
              <a:rPr lang="en-GB"/>
              <a:t>Then right click image and </a:t>
            </a:r>
            <a:br>
              <a:rPr lang="en-GB"/>
            </a:br>
            <a:r>
              <a:rPr lang="en-GB"/>
              <a:t>select ‘Send to Back’</a:t>
            </a:r>
            <a:endParaRPr lang="en-AU"/>
          </a:p>
        </p:txBody>
      </p:sp>
      <p:sp>
        <p:nvSpPr>
          <p:cNvPr id="9" name="Text Placeholder 8">
            <a:extLst>
              <a:ext uri="{FF2B5EF4-FFF2-40B4-BE49-F238E27FC236}">
                <a16:creationId xmlns:a16="http://schemas.microsoft.com/office/drawing/2014/main" id="{591D2DE6-A78F-9040-95A3-D11FC644B634}"/>
              </a:ext>
            </a:extLst>
          </p:cNvPr>
          <p:cNvSpPr>
            <a:spLocks noGrp="1"/>
          </p:cNvSpPr>
          <p:nvPr>
            <p:ph type="body" sz="quarter" idx="12" hasCustomPrompt="1"/>
          </p:nvPr>
        </p:nvSpPr>
        <p:spPr>
          <a:xfrm>
            <a:off x="8193974" y="0"/>
            <a:ext cx="3998026" cy="6869113"/>
          </a:xfrm>
          <a:prstGeom prst="rect">
            <a:avLst/>
          </a:prstGeom>
          <a:solidFill>
            <a:schemeClr val="tx1"/>
          </a:solidFill>
        </p:spPr>
        <p:txBody>
          <a:bodyPr lIns="306000" tIns="540000" rIns="306000" bIns="540000"/>
          <a:lstStyle>
            <a:lvl1pPr>
              <a:lnSpc>
                <a:spcPct val="95000"/>
              </a:lnSpc>
              <a:defRPr sz="2750">
                <a:solidFill>
                  <a:schemeClr val="bg1"/>
                </a:solidFill>
              </a:defRPr>
            </a:lvl1pPr>
          </a:lstStyle>
          <a:p>
            <a:pPr lvl="0"/>
            <a:r>
              <a:rPr lang="en-GB"/>
              <a:t>“This text box can be used to insert a quote or short block of text. This box can be resized, repositioned, or deleted if not used. Tip: Right click on image and select ‘Crop’ to reposition image.”  </a:t>
            </a:r>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8193972" y="6355797"/>
            <a:ext cx="3998028" cy="502202"/>
          </a:xfrm>
          <a:prstGeom prst="rect">
            <a:avLst/>
          </a:prstGeom>
          <a:noFill/>
        </p:spPr>
        <p:txBody>
          <a:bodyPr wrap="square" lIns="306000" tIns="125999" rIns="306000" bIns="270000"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
        <p:nvSpPr>
          <p:cNvPr id="11" name="Text Placeholder 10">
            <a:extLst>
              <a:ext uri="{FF2B5EF4-FFF2-40B4-BE49-F238E27FC236}">
                <a16:creationId xmlns:a16="http://schemas.microsoft.com/office/drawing/2014/main" id="{D2B14033-646A-5644-8236-A37AE4D3907A}"/>
              </a:ext>
            </a:extLst>
          </p:cNvPr>
          <p:cNvSpPr>
            <a:spLocks noGrp="1"/>
          </p:cNvSpPr>
          <p:nvPr>
            <p:ph type="body" sz="quarter" idx="13" hasCustomPrompt="1"/>
          </p:nvPr>
        </p:nvSpPr>
        <p:spPr>
          <a:xfrm>
            <a:off x="8194675" y="5269732"/>
            <a:ext cx="3997325" cy="502202"/>
          </a:xfrm>
          <a:prstGeom prst="rect">
            <a:avLst/>
          </a:prstGeom>
        </p:spPr>
        <p:txBody>
          <a:bodyPr lIns="306000" tIns="90000" rIns="306000" bIns="90000"/>
          <a:lstStyle>
            <a:lvl1pPr marL="0" marR="0" indent="0" algn="l" defTabSz="914400" rtl="0" eaLnBrk="1" fontAlgn="auto" latinLnBrk="0" hangingPunct="1">
              <a:lnSpc>
                <a:spcPct val="100000"/>
              </a:lnSpc>
              <a:spcBef>
                <a:spcPts val="0"/>
              </a:spcBef>
              <a:spcAft>
                <a:spcPts val="0"/>
              </a:spcAft>
              <a:buClrTx/>
              <a:buSzTx/>
              <a:buFontTx/>
              <a:buNone/>
              <a:tabLst/>
              <a:defRPr sz="1700" b="1">
                <a:solidFill>
                  <a:schemeClr val="bg1"/>
                </a:solidFill>
              </a:defRPr>
            </a:lvl1pPr>
          </a:lstStyle>
          <a:p>
            <a:pPr lvl="0"/>
            <a:r>
              <a:rPr lang="en-GB"/>
              <a:t>Add Author’s Name</a:t>
            </a:r>
          </a:p>
        </p:txBody>
      </p:sp>
    </p:spTree>
    <p:extLst>
      <p:ext uri="{BB962C8B-B14F-4D97-AF65-F5344CB8AC3E}">
        <p14:creationId xmlns:p14="http://schemas.microsoft.com/office/powerpoint/2010/main" val="7514052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GB"/>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endParaRPr lang="en-AU"/>
          </a:p>
        </p:txBody>
      </p:sp>
    </p:spTree>
    <p:extLst>
      <p:ext uri="{BB962C8B-B14F-4D97-AF65-F5344CB8AC3E}">
        <p14:creationId xmlns:p14="http://schemas.microsoft.com/office/powerpoint/2010/main" val="312200727"/>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81105920"/>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0D36DDDD-1BE9-B1FF-85F3-BA10AC8A26C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56477306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E2ED523-843F-81D9-B160-31E37C66097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40329704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DA19BAC-7A1A-1594-BE85-AEAFBB7AA7FE}"/>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5421325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932449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4118974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56236260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60815593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6617784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0629660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26966249"/>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301909395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3C4229-79CF-61CF-443E-CF493FD04C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3499481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BCE0C2E6-C2A5-8CE3-2A42-BB5EBB68A02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6884317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C6E18FB3-B32F-D3D8-F0C6-DA63AD19A489}"/>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20588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425513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041437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603354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2609526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92553975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01109669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3888505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9761274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57122BC-BA92-3006-DBD5-46FB54D1353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86640569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26ACEB-6440-FF08-9052-9F10B2AF306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7580482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05E5CAE9-C1A8-C7DF-511B-C4B5FD7EBF7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19627547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04642483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1958575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5287879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794296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996373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8332743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50739194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384186187"/>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FA5F0AE-A29E-FDC5-9CDF-0CC8DFC5DFA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19624811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6062BE13-80D4-E337-0313-8DB8F729AFD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28313389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7F2B541-4058-77C0-3E97-CB33ECBEEB5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69889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460498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165476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9619493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7787244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624930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71554694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97393050"/>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151888496"/>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5E70A493-9EE6-BE9A-BD3F-B3644637F96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356287836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6" name="Picture 5" descr="Text&#10;&#10;Description automatically generated">
            <a:extLst>
              <a:ext uri="{FF2B5EF4-FFF2-40B4-BE49-F238E27FC236}">
                <a16:creationId xmlns:a16="http://schemas.microsoft.com/office/drawing/2014/main" id="{7A6EA498-96CC-2C31-0494-64EF5750C16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38848090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30A8650-C170-7339-7A91-30E735A1F6D7}"/>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34278302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24438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756419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81393627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2931099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325993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665967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7578701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rgbClr val="FFB4E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745861533"/>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FEC2AAB6-A04D-DA7B-C92D-C63F674FE2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786039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rgbClr val="FFB4E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5" name="Picture 4" descr="Text&#10;&#10;Description automatically generated">
            <a:extLst>
              <a:ext uri="{FF2B5EF4-FFF2-40B4-BE49-F238E27FC236}">
                <a16:creationId xmlns:a16="http://schemas.microsoft.com/office/drawing/2014/main" id="{E50D6FA5-B7F5-A2C6-9EC6-2AC34285F51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40831325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47CE191-FC62-2224-96FB-4930FD15A06C}"/>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80868961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3842474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11912287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30564658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4687496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473152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2648815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8599563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10"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4.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theme" Target="../theme/theme5.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6.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3.xml"/><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theme" Target="../theme/theme7.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0" Type="http://schemas.openxmlformats.org/officeDocument/2006/relationships/slideLayout" Target="../slideLayouts/slideLayout75.xml"/><Relationship Id="rId4" Type="http://schemas.openxmlformats.org/officeDocument/2006/relationships/slideLayout" Target="../slideLayouts/slideLayout69.xml"/><Relationship Id="rId9" Type="http://schemas.openxmlformats.org/officeDocument/2006/relationships/slideLayout" Target="../slideLayouts/slideLayout74.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4.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theme" Target="../theme/theme8.xml"/><Relationship Id="rId2" Type="http://schemas.openxmlformats.org/officeDocument/2006/relationships/slideLayout" Target="../slideLayouts/slideLayout78.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21638D-538F-4919-87CF-2AA4900EC634}"/>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E0733E7-3F28-4473-A7B9-1A54AF371E75}"/>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Box 4">
            <a:extLst>
              <a:ext uri="{FF2B5EF4-FFF2-40B4-BE49-F238E27FC236}">
                <a16:creationId xmlns:a16="http://schemas.microsoft.com/office/drawing/2014/main" id="{D0B20284-2347-D22E-F535-A1564121784B}"/>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330016846"/>
      </p:ext>
    </p:extLst>
  </p:cSld>
  <p:clrMap bg1="lt1" tx1="dk1" bg2="lt2" tx2="dk2" accent1="accent1" accent2="accent2" accent3="accent3" accent4="accent4" accent5="accent5" accent6="accent6" hlink="hlink" folHlink="folHlink"/>
  <p:sldLayoutIdLst>
    <p:sldLayoutId id="2147483730" r:id="rId1"/>
    <p:sldLayoutId id="2147483726" r:id="rId2"/>
    <p:sldLayoutId id="2147483729" r:id="rId3"/>
    <p:sldLayoutId id="2147483731" r:id="rId4"/>
    <p:sldLayoutId id="2147483732" r:id="rId5"/>
    <p:sldLayoutId id="2147483733" r:id="rId6"/>
    <p:sldLayoutId id="2147483728" r:id="rId7"/>
    <p:sldLayoutId id="2147483725" r:id="rId8"/>
    <p:sldLayoutId id="2147483663" r:id="rId9"/>
    <p:sldLayoutId id="2147483844" r:id="rId10"/>
    <p:sldLayoutId id="2147483845" r:id="rId11"/>
    <p:sldLayoutId id="2147483846" r:id="rId12"/>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7BAFA00B-EA10-6544-BEA7-D677BA40612F}"/>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0805C28A-DD1E-DB47-A61D-0DF06F146B29}"/>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1A4C5659-9D0F-B568-6960-B7AB85F8678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4001461127"/>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836" r:id="rId4"/>
    <p:sldLayoutId id="2147483751" r:id="rId5"/>
    <p:sldLayoutId id="2147483752" r:id="rId6"/>
    <p:sldLayoutId id="2147483753" r:id="rId7"/>
    <p:sldLayoutId id="2147483754" r:id="rId8"/>
    <p:sldLayoutId id="2147483843" r:id="rId9"/>
  </p:sldLayoutIdLst>
  <p:hf hdr="0" ftr="0" dt="0"/>
  <p:txStyles>
    <p:titleStyle>
      <a:lvl1pPr algn="l" defTabSz="914400" rtl="0" eaLnBrk="1" latinLnBrk="0" hangingPunct="1">
        <a:lnSpc>
          <a:spcPct val="90000"/>
        </a:lnSpc>
        <a:spcBef>
          <a:spcPct val="0"/>
        </a:spcBef>
        <a:buNone/>
        <a:defRPr sz="36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BEC66EA2-E026-72E2-C150-908C5CF6BDF4}"/>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3339451241"/>
      </p:ext>
    </p:extLst>
  </p:cSld>
  <p:clrMap bg1="lt1" tx1="dk1" bg2="lt2" tx2="dk2" accent1="accent1" accent2="accent2" accent3="accent3" accent4="accent4" accent5="accent5" accent6="accent6" hlink="hlink" folHlink="folHlink"/>
  <p:sldLayoutIdLst>
    <p:sldLayoutId id="2147483837"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34"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4791BD0F-04EE-C7A0-38E0-CC12C8709B01}"/>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990754109"/>
      </p:ext>
    </p:extLst>
  </p:cSld>
  <p:clrMap bg1="lt1" tx1="dk1" bg2="lt2" tx2="dk2" accent1="accent1" accent2="accent2" accent3="accent3" accent4="accent4" accent5="accent5" accent6="accent6" hlink="hlink" folHlink="folHlink"/>
  <p:sldLayoutIdLst>
    <p:sldLayoutId id="2147483838"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51E0A0F-E598-3923-4C74-2B550DD54823}"/>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522552638"/>
      </p:ext>
    </p:extLst>
  </p:cSld>
  <p:clrMap bg1="lt1" tx1="dk1" bg2="lt2" tx2="dk2" accent1="accent1" accent2="accent2" accent3="accent3" accent4="accent4" accent5="accent5" accent6="accent6" hlink="hlink" folHlink="folHlink"/>
  <p:sldLayoutIdLst>
    <p:sldLayoutId id="2147483839"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6B17D7BC-87B5-E261-95E7-5B8FA787CC78}"/>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663049901"/>
      </p:ext>
    </p:extLst>
  </p:cSld>
  <p:clrMap bg1="lt1" tx1="dk1" bg2="lt2" tx2="dk2" accent1="accent1" accent2="accent2" accent3="accent3" accent4="accent4" accent5="accent5" accent6="accent6" hlink="hlink" folHlink="folHlink"/>
  <p:sldLayoutIdLst>
    <p:sldLayoutId id="2147483840"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21951B92-23B1-AF3F-2E03-AB731301E30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557073166"/>
      </p:ext>
    </p:extLst>
  </p:cSld>
  <p:clrMap bg1="lt1" tx1="dk1" bg2="lt2" tx2="dk2" accent1="accent1" accent2="accent2" accent3="accent3" accent4="accent4" accent5="accent5" accent6="accent6" hlink="hlink" folHlink="folHlink"/>
  <p:sldLayoutIdLst>
    <p:sldLayoutId id="2147483841"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9571025-F1AD-12E1-4D57-C557E6081CA9}"/>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981691905"/>
      </p:ext>
    </p:extLst>
  </p:cSld>
  <p:clrMap bg1="lt1" tx1="dk1" bg2="lt2" tx2="dk2" accent1="accent1" accent2="accent2" accent3="accent3" accent4="accent4" accent5="accent5" accent6="accent6" hlink="hlink" folHlink="folHlink"/>
  <p:sldLayoutIdLst>
    <p:sldLayoutId id="214748384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hyperlink" Target="https://www.flickr.com/photos/10710442@N08/5377805295" TargetMode="External"/><Relationship Id="rId2" Type="http://schemas.openxmlformats.org/officeDocument/2006/relationships/image" Target="../media/image13.jpeg"/><Relationship Id="rId1" Type="http://schemas.openxmlformats.org/officeDocument/2006/relationships/slideLayout" Target="../slideLayouts/slideLayout11.xml"/><Relationship Id="rId5" Type="http://schemas.openxmlformats.org/officeDocument/2006/relationships/hyperlink" Target="https://creativecommons.org/licenses/by/2.0/?ref=openverse" TargetMode="External"/><Relationship Id="rId4" Type="http://schemas.openxmlformats.org/officeDocument/2006/relationships/hyperlink" Target="https://www.flickr.com/photos/10710442@N08"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curriculum.bne.catholic.edu.au/Curriculum/LearningArea?learningAreaName=Religious%20Education" TargetMode="External"/><Relationship Id="rId2" Type="http://schemas.openxmlformats.org/officeDocument/2006/relationships/hyperlink" Target="https://mybcecatholicedu.sharepoint.com/sites/learning-teaching/SitePages/Curriculum-Compass--Guiding-direction-for-planning-teaching-assessing-reporting.aspx" TargetMode="Externa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hyperlink" Target="http://www.australiancurriculum.edu.au/Home"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3" Type="http://schemas.openxmlformats.org/officeDocument/2006/relationships/hyperlink" Target="https://catholicidentity.bne.catholic.edu.au/religious-education/SitePages/Religion-Curriculum-P12.aspx#linkToHeading10" TargetMode="External"/><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28.png"/><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catholicidentity.bne.catholic.edu.au/religious-education/SitePages/Core%20and%20complementary%20scripture%20texts%20-%20Appendix%20B.aspx" TargetMode="Externa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5.tiff"/><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image" Target="../media/image37.png"/></Relationships>
</file>

<file path=ppt/slides/_rels/slide39.xml.rels><?xml version="1.0" encoding="UTF-8" standalone="yes"?>
<Relationships xmlns="http://schemas.openxmlformats.org/package/2006/relationships"><Relationship Id="rId2" Type="http://schemas.openxmlformats.org/officeDocument/2006/relationships/hyperlink" Target="https://curriculum.bne.catholic.edu.au/Curriculum/LearningArea?learningAreaName=Religious%20Education#level4" TargetMode="Externa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2.xml"/><Relationship Id="rId1" Type="http://schemas.openxmlformats.org/officeDocument/2006/relationships/slideLayout" Target="../slideLayouts/slideLayout8.xml"/><Relationship Id="rId4" Type="http://schemas.openxmlformats.org/officeDocument/2006/relationships/image" Target="../media/image40.png"/></Relationships>
</file>

<file path=ppt/slides/_rels/slide4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4.xml"/><Relationship Id="rId1" Type="http://schemas.openxmlformats.org/officeDocument/2006/relationships/slideLayout" Target="../slideLayouts/slideLayout8.xml"/><Relationship Id="rId4" Type="http://schemas.openxmlformats.org/officeDocument/2006/relationships/image" Target="../media/image45.png"/></Relationships>
</file>

<file path=ppt/slides/_rels/slide4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5.xml"/><Relationship Id="rId1" Type="http://schemas.openxmlformats.org/officeDocument/2006/relationships/slideLayout" Target="../slideLayouts/slideLayout8.xml"/><Relationship Id="rId4" Type="http://schemas.openxmlformats.org/officeDocument/2006/relationships/image" Target="../media/image47.png"/></Relationships>
</file>

<file path=ppt/slides/_rels/slide4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3" Type="http://schemas.openxmlformats.org/officeDocument/2006/relationships/hyperlink" Target="https://mybcecatholicedu.sharepoint.com/sites/learning-teaching/SitePages/Curriculum-Planning-Hub.aspx#search-all-curriculum-planning-resources"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6" Type="http://schemas.openxmlformats.org/officeDocument/2006/relationships/image" Target="../media/image50.png"/><Relationship Id="rId5" Type="http://schemas.openxmlformats.org/officeDocument/2006/relationships/hyperlink" Target="https://mybcecatholicedu.sharepoint.com/sites/catholic-identity/SitePages/Multiage-Resources-for-Religious-Education.aspx" TargetMode="External"/><Relationship Id="rId4" Type="http://schemas.openxmlformats.org/officeDocument/2006/relationships/hyperlink" Target="https://mybcecatholicedu.sharepoint.com/sites/learning-teaching/SitePages/Religion-Curriculum-Planning-Examples.aspx"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52.svg"/><Relationship Id="rId2" Type="http://schemas.openxmlformats.org/officeDocument/2006/relationships/image" Target="../media/image51.png"/><Relationship Id="rId1" Type="http://schemas.openxmlformats.org/officeDocument/2006/relationships/slideLayout" Target="../slideLayouts/slideLayout21.xml"/></Relationships>
</file>

<file path=ppt/slides/_rels/slide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5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a:xfrm>
            <a:off x="0" y="0"/>
            <a:ext cx="12191999" cy="1547999"/>
          </a:xfrm>
        </p:spPr>
        <p:txBody>
          <a:bodyPr/>
          <a:lstStyle/>
          <a:p>
            <a:endParaRPr lang="en-AU" sz="4000"/>
          </a:p>
        </p:txBody>
      </p:sp>
      <p:pic>
        <p:nvPicPr>
          <p:cNvPr id="2" name="Picture 1" descr="Text&#10;&#10;Description automatically generated with medium confidence">
            <a:extLst>
              <a:ext uri="{FF2B5EF4-FFF2-40B4-BE49-F238E27FC236}">
                <a16:creationId xmlns:a16="http://schemas.microsoft.com/office/drawing/2014/main" id="{1B04C7C5-67DB-7EB1-6F4F-FD26018F76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
        <p:nvSpPr>
          <p:cNvPr id="3" name="Text Box 2">
            <a:extLst>
              <a:ext uri="{FF2B5EF4-FFF2-40B4-BE49-F238E27FC236}">
                <a16:creationId xmlns:a16="http://schemas.microsoft.com/office/drawing/2014/main" id="{CB43C189-71F0-E9BB-1DC6-20296A9824D2}"/>
              </a:ext>
            </a:extLst>
          </p:cNvPr>
          <p:cNvSpPr txBox="1">
            <a:spLocks noChangeArrowheads="1"/>
          </p:cNvSpPr>
          <p:nvPr/>
        </p:nvSpPr>
        <p:spPr bwMode="auto">
          <a:xfrm>
            <a:off x="507453" y="2295483"/>
            <a:ext cx="10793913" cy="183030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a:cs typeface="Times New Roman"/>
              </a:rPr>
              <a:t>Copyright © </a:t>
            </a:r>
            <a:r>
              <a:rPr lang="en-AU" sz="1600">
                <a:solidFill>
                  <a:srgbClr val="054166"/>
                </a:solidFill>
                <a:latin typeface="Tahoma"/>
                <a:ea typeface="Calibri"/>
                <a:cs typeface="Times New Roman"/>
              </a:rPr>
              <a:t>2026</a:t>
            </a:r>
            <a:r>
              <a:rPr kumimoji="0" lang="en-AU" sz="1600" b="0" i="0" u="none" strike="noStrike" kern="1200" cap="none" spc="0" normalizeH="0" baseline="0" noProof="0">
                <a:ln>
                  <a:noFill/>
                </a:ln>
                <a:solidFill>
                  <a:srgbClr val="054166"/>
                </a:solidFill>
                <a:effectLst/>
                <a:uLnTx/>
                <a:uFillTx/>
                <a:latin typeface="Tahoma"/>
                <a:ea typeface="Calibri"/>
                <a:cs typeface="Times New Roman"/>
              </a:rPr>
              <a:t> Brisbane Catholic Education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This material has been copied and communicated to you in accordance with the statutory licence in section 113P of the Copyright Act 1968. Any further reproduction or communication of this material by you may be the subject of copyright protection under the Act.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Do not remove this notice.</a:t>
            </a:r>
          </a:p>
        </p:txBody>
      </p:sp>
      <p:sp>
        <p:nvSpPr>
          <p:cNvPr id="4" name="Text Box 2">
            <a:extLst>
              <a:ext uri="{FF2B5EF4-FFF2-40B4-BE49-F238E27FC236}">
                <a16:creationId xmlns:a16="http://schemas.microsoft.com/office/drawing/2014/main" id="{B89E1B42-0920-AFEB-FF50-B6D238A0B7B8}"/>
              </a:ext>
            </a:extLst>
          </p:cNvPr>
          <p:cNvSpPr txBox="1">
            <a:spLocks noChangeArrowheads="1"/>
          </p:cNvSpPr>
          <p:nvPr/>
        </p:nvSpPr>
        <p:spPr bwMode="auto">
          <a:xfrm>
            <a:off x="507453" y="4873272"/>
            <a:ext cx="10958165" cy="742524"/>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just" defTabSz="914400" rtl="0" eaLnBrk="1" fontAlgn="auto" latinLnBrk="0" hangingPunct="1">
              <a:lnSpc>
                <a:spcPct val="107000"/>
              </a:lnSpc>
              <a:spcBef>
                <a:spcPts val="0"/>
              </a:spcBef>
              <a:spcAft>
                <a:spcPts val="80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T</a:t>
            </a:r>
            <a:r>
              <a:rPr kumimoji="0" lang="en-AU" sz="16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his PowerPoint has been prepared by </a:t>
            </a:r>
            <a:r>
              <a:rPr lang="en-AU" sz="1600">
                <a:solidFill>
                  <a:srgbClr val="054166"/>
                </a:solidFill>
                <a:latin typeface="Tahoma" panose="020B0604030504040204" pitchFamily="34" charset="0"/>
                <a:ea typeface="Tahoma" panose="020B0604030504040204" pitchFamily="34" charset="0"/>
                <a:cs typeface="Tahoma" panose="020B0604030504040204" pitchFamily="34" charset="0"/>
              </a:rPr>
              <a:t>the</a:t>
            </a:r>
            <a:r>
              <a:rPr kumimoji="0" lang="en-AU" sz="16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Formation and Engagement Services, Brisbane Catholic Education. </a:t>
            </a:r>
          </a:p>
          <a:p>
            <a:pPr marL="0" marR="0" lvl="0" indent="0" algn="just" defTabSz="914400" rtl="0" eaLnBrk="1" fontAlgn="auto" latinLnBrk="0" hangingPunct="1">
              <a:lnSpc>
                <a:spcPct val="107000"/>
              </a:lnSpc>
              <a:spcBef>
                <a:spcPts val="0"/>
              </a:spcBef>
              <a:spcAft>
                <a:spcPts val="800"/>
              </a:spcAft>
              <a:buClrTx/>
              <a:buSzTx/>
              <a:buFontTx/>
              <a:buNone/>
              <a:tabLst/>
              <a:defRPr/>
            </a:pPr>
            <a:endParaRPr lang="en-AU" sz="1600">
              <a:solidFill>
                <a:srgbClr val="054166"/>
              </a:solidFill>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80049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B19C899-F4A6-D049-9D02-FD136E535160}"/>
              </a:ext>
            </a:extLst>
          </p:cNvPr>
          <p:cNvSpPr>
            <a:spLocks noGrp="1"/>
          </p:cNvSpPr>
          <p:nvPr>
            <p:ph type="ctrTitle"/>
          </p:nvPr>
        </p:nvSpPr>
        <p:spPr/>
        <p:txBody>
          <a:bodyPr/>
          <a:lstStyle/>
          <a:p>
            <a:pPr>
              <a:lnSpc>
                <a:spcPct val="100000"/>
              </a:lnSpc>
            </a:pPr>
            <a:r>
              <a:rPr lang="en-AU" sz="6600" b="0"/>
              <a:t>Welcome</a:t>
            </a:r>
            <a:endParaRPr lang="en-AU"/>
          </a:p>
        </p:txBody>
      </p:sp>
      <p:pic>
        <p:nvPicPr>
          <p:cNvPr id="2" name="Picture 1" descr="A white cross on a black background&#10;&#10;Description automatically generated">
            <a:extLst>
              <a:ext uri="{FF2B5EF4-FFF2-40B4-BE49-F238E27FC236}">
                <a16:creationId xmlns:a16="http://schemas.microsoft.com/office/drawing/2014/main" id="{5812BD88-24FE-0B92-0EF8-6F123C7325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2401" y="3882416"/>
            <a:ext cx="6704184" cy="2175806"/>
          </a:xfrm>
          <a:prstGeom prst="rect">
            <a:avLst/>
          </a:prstGeom>
        </p:spPr>
      </p:pic>
    </p:spTree>
    <p:extLst>
      <p:ext uri="{BB962C8B-B14F-4D97-AF65-F5344CB8AC3E}">
        <p14:creationId xmlns:p14="http://schemas.microsoft.com/office/powerpoint/2010/main" val="28515939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2192000" cy="786247"/>
            <a:chOff x="0" y="0"/>
            <a:chExt cx="16256000" cy="1048330"/>
          </a:xfrm>
        </p:grpSpPr>
        <p:grpSp>
          <p:nvGrpSpPr>
            <p:cNvPr id="3" name="Group 3"/>
            <p:cNvGrpSpPr/>
            <p:nvPr/>
          </p:nvGrpSpPr>
          <p:grpSpPr>
            <a:xfrm>
              <a:off x="0" y="0"/>
              <a:ext cx="16256000" cy="1048330"/>
              <a:chOff x="0" y="0"/>
              <a:chExt cx="4816593" cy="310616"/>
            </a:xfrm>
          </p:grpSpPr>
          <p:sp>
            <p:nvSpPr>
              <p:cNvPr id="4" name="Freeform 4"/>
              <p:cNvSpPr/>
              <p:nvPr/>
            </p:nvSpPr>
            <p:spPr>
              <a:xfrm>
                <a:off x="0" y="0"/>
                <a:ext cx="4816592" cy="310616"/>
              </a:xfrm>
              <a:custGeom>
                <a:avLst/>
                <a:gdLst/>
                <a:ahLst/>
                <a:cxnLst/>
                <a:rect l="l" t="t" r="r" b="b"/>
                <a:pathLst>
                  <a:path w="4816592" h="310616">
                    <a:moveTo>
                      <a:pt x="0" y="0"/>
                    </a:moveTo>
                    <a:lnTo>
                      <a:pt x="4816592" y="0"/>
                    </a:lnTo>
                    <a:lnTo>
                      <a:pt x="4816592" y="310616"/>
                    </a:lnTo>
                    <a:lnTo>
                      <a:pt x="0" y="310616"/>
                    </a:lnTo>
                    <a:close/>
                  </a:path>
                </a:pathLst>
              </a:custGeom>
              <a:solidFill>
                <a:srgbClr val="054166"/>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TextBox 5"/>
              <p:cNvSpPr txBox="1"/>
              <p:nvPr/>
            </p:nvSpPr>
            <p:spPr>
              <a:xfrm>
                <a:off x="0" y="-19050"/>
                <a:ext cx="4816593" cy="329666"/>
              </a:xfrm>
              <a:prstGeom prst="rect">
                <a:avLst/>
              </a:prstGeom>
            </p:spPr>
            <p:txBody>
              <a:bodyPr lIns="50800" tIns="50800" rIns="50800" bIns="50800" rtlCol="0" anchor="ctr"/>
              <a:lstStyle/>
              <a:p>
                <a:pPr marL="0" marR="0" lvl="0" indent="0" algn="ctr" defTabSz="914400" rtl="0" eaLnBrk="1" fontAlgn="auto" latinLnBrk="0" hangingPunct="1">
                  <a:lnSpc>
                    <a:spcPts val="1574"/>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 name="Freeform 6"/>
            <p:cNvSpPr/>
            <p:nvPr/>
          </p:nvSpPr>
          <p:spPr>
            <a:xfrm>
              <a:off x="13960887" y="68009"/>
              <a:ext cx="1745604" cy="912311"/>
            </a:xfrm>
            <a:custGeom>
              <a:avLst/>
              <a:gdLst/>
              <a:ahLst/>
              <a:cxnLst/>
              <a:rect l="l" t="t" r="r" b="b"/>
              <a:pathLst>
                <a:path w="1745604" h="912311">
                  <a:moveTo>
                    <a:pt x="0" y="0"/>
                  </a:moveTo>
                  <a:lnTo>
                    <a:pt x="1745604" y="0"/>
                  </a:lnTo>
                  <a:lnTo>
                    <a:pt x="1745604" y="912312"/>
                  </a:lnTo>
                  <a:lnTo>
                    <a:pt x="0" y="912312"/>
                  </a:lnTo>
                  <a:lnTo>
                    <a:pt x="0" y="0"/>
                  </a:lnTo>
                  <a:close/>
                </a:path>
              </a:pathLst>
            </a:custGeom>
            <a:blipFill>
              <a:blip r:embed="rId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TextBox 7"/>
            <p:cNvSpPr txBox="1"/>
            <p:nvPr/>
          </p:nvSpPr>
          <p:spPr>
            <a:xfrm>
              <a:off x="545681" y="228299"/>
              <a:ext cx="7064816" cy="534582"/>
            </a:xfrm>
            <a:prstGeom prst="rect">
              <a:avLst/>
            </a:prstGeom>
          </p:spPr>
          <p:txBody>
            <a:bodyPr lIns="0" tIns="0" rIns="0" bIns="0" rtlCol="0" anchor="t">
              <a:spAutoFit/>
            </a:bodyPr>
            <a:lstStyle/>
            <a:p>
              <a:pPr marL="0" marR="0" lvl="0" indent="0" algn="l" defTabSz="914400" rtl="0" eaLnBrk="1" fontAlgn="auto" latinLnBrk="0" hangingPunct="1">
                <a:lnSpc>
                  <a:spcPts val="3359"/>
                </a:lnSpc>
                <a:spcBef>
                  <a:spcPts val="0"/>
                </a:spcBef>
                <a:spcAft>
                  <a:spcPts val="0"/>
                </a:spcAft>
                <a:buClrTx/>
                <a:buSzTx/>
                <a:buFontTx/>
                <a:buNone/>
                <a:tabLst/>
                <a:defRPr/>
              </a:pPr>
              <a:r>
                <a:rPr kumimoji="0" lang="en-US" sz="2400" b="1" i="0" u="none" strike="noStrike" kern="1200" cap="none" spc="216" normalizeH="0" baseline="0" noProof="0">
                  <a:ln>
                    <a:noFill/>
                  </a:ln>
                  <a:solidFill>
                    <a:srgbClr val="FFFFFF"/>
                  </a:solidFill>
                  <a:effectLst/>
                  <a:uLnTx/>
                  <a:uFillTx/>
                  <a:latin typeface="Raleway Bold"/>
                  <a:ea typeface="Raleway Bold"/>
                  <a:cs typeface="Raleway Bold"/>
                  <a:sym typeface="Raleway Bold"/>
                </a:rPr>
                <a:t>Acknowledgement of Country​</a:t>
              </a:r>
            </a:p>
          </p:txBody>
        </p:sp>
      </p:grpSp>
      <p:grpSp>
        <p:nvGrpSpPr>
          <p:cNvPr id="8" name="Group 8"/>
          <p:cNvGrpSpPr/>
          <p:nvPr/>
        </p:nvGrpSpPr>
        <p:grpSpPr>
          <a:xfrm>
            <a:off x="0" y="6477000"/>
            <a:ext cx="12192000" cy="381000"/>
            <a:chOff x="0" y="0"/>
            <a:chExt cx="16256000" cy="508000"/>
          </a:xfrm>
        </p:grpSpPr>
        <p:grpSp>
          <p:nvGrpSpPr>
            <p:cNvPr id="9" name="Group 9"/>
            <p:cNvGrpSpPr/>
            <p:nvPr/>
          </p:nvGrpSpPr>
          <p:grpSpPr>
            <a:xfrm>
              <a:off x="0" y="0"/>
              <a:ext cx="16256000" cy="508000"/>
              <a:chOff x="0" y="0"/>
              <a:chExt cx="4816593" cy="150519"/>
            </a:xfrm>
          </p:grpSpPr>
          <p:sp>
            <p:nvSpPr>
              <p:cNvPr id="10" name="Freeform 10"/>
              <p:cNvSpPr/>
              <p:nvPr/>
            </p:nvSpPr>
            <p:spPr>
              <a:xfrm>
                <a:off x="0" y="0"/>
                <a:ext cx="4816592" cy="150519"/>
              </a:xfrm>
              <a:custGeom>
                <a:avLst/>
                <a:gdLst/>
                <a:ahLst/>
                <a:cxnLst/>
                <a:rect l="l" t="t" r="r" b="b"/>
                <a:pathLst>
                  <a:path w="4816592" h="150519">
                    <a:moveTo>
                      <a:pt x="0" y="0"/>
                    </a:moveTo>
                    <a:lnTo>
                      <a:pt x="4816592" y="0"/>
                    </a:lnTo>
                    <a:lnTo>
                      <a:pt x="4816592" y="150519"/>
                    </a:lnTo>
                    <a:lnTo>
                      <a:pt x="0" y="150519"/>
                    </a:lnTo>
                    <a:close/>
                  </a:path>
                </a:pathLst>
              </a:custGeom>
              <a:solidFill>
                <a:srgbClr val="054166"/>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TextBox 11"/>
              <p:cNvSpPr txBox="1"/>
              <p:nvPr/>
            </p:nvSpPr>
            <p:spPr>
              <a:xfrm>
                <a:off x="0" y="-19050"/>
                <a:ext cx="4816593" cy="169569"/>
              </a:xfrm>
              <a:prstGeom prst="rect">
                <a:avLst/>
              </a:prstGeom>
            </p:spPr>
            <p:txBody>
              <a:bodyPr lIns="50800" tIns="50800" rIns="50800" bIns="50800" rtlCol="0" anchor="ctr"/>
              <a:lstStyle/>
              <a:p>
                <a:pPr marL="0" marR="0" lvl="0" indent="0" algn="ctr" defTabSz="914400" rtl="0" eaLnBrk="1" fontAlgn="auto" latinLnBrk="0" hangingPunct="1">
                  <a:lnSpc>
                    <a:spcPts val="1574"/>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2" name="TextBox 12"/>
            <p:cNvSpPr txBox="1"/>
            <p:nvPr/>
          </p:nvSpPr>
          <p:spPr>
            <a:xfrm>
              <a:off x="545681" y="91418"/>
              <a:ext cx="7785911" cy="287064"/>
            </a:xfrm>
            <a:prstGeom prst="rect">
              <a:avLst/>
            </a:prstGeom>
          </p:spPr>
          <p:txBody>
            <a:bodyPr lIns="0" tIns="0" rIns="0" bIns="0" rtlCol="0" anchor="t">
              <a:spAutoFit/>
            </a:bodyPr>
            <a:lstStyle/>
            <a:p>
              <a:pPr marL="0" marR="0" lvl="0" indent="0" algn="l" defTabSz="914400" rtl="0" eaLnBrk="1" fontAlgn="auto" latinLnBrk="0" hangingPunct="1">
                <a:lnSpc>
                  <a:spcPts val="1784"/>
                </a:lnSpc>
                <a:spcBef>
                  <a:spcPct val="0"/>
                </a:spcBef>
                <a:spcAft>
                  <a:spcPts val="0"/>
                </a:spcAft>
                <a:buClrTx/>
                <a:buSzTx/>
                <a:buFontTx/>
                <a:buNone/>
                <a:tabLst/>
                <a:defRPr/>
              </a:pPr>
              <a:r>
                <a:rPr kumimoji="0" lang="en-US" sz="1275" b="0" i="0" u="none" strike="noStrike" kern="1200" cap="none" spc="0" normalizeH="0" baseline="0" noProof="0">
                  <a:ln>
                    <a:noFill/>
                  </a:ln>
                  <a:solidFill>
                    <a:srgbClr val="FFFFFF"/>
                  </a:solidFill>
                  <a:effectLst/>
                  <a:uLnTx/>
                  <a:uFillTx/>
                  <a:latin typeface="Raleway"/>
                  <a:ea typeface="Raleway"/>
                  <a:cs typeface="Raleway"/>
                  <a:sym typeface="Raleway"/>
                </a:rPr>
                <a:t>We are a faith-filled learning community creating a better future</a:t>
              </a:r>
            </a:p>
          </p:txBody>
        </p:sp>
      </p:grpSp>
      <p:sp>
        <p:nvSpPr>
          <p:cNvPr id="26" name="TextBox 25">
            <a:extLst>
              <a:ext uri="{FF2B5EF4-FFF2-40B4-BE49-F238E27FC236}">
                <a16:creationId xmlns:a16="http://schemas.microsoft.com/office/drawing/2014/main" id="{E62CF174-EB46-D049-DB06-9EC1539DFFA0}"/>
              </a:ext>
            </a:extLst>
          </p:cNvPr>
          <p:cNvSpPr txBox="1"/>
          <p:nvPr/>
        </p:nvSpPr>
        <p:spPr>
          <a:xfrm>
            <a:off x="5939200" y="3327968"/>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7" name="TextBox 26">
            <a:extLst>
              <a:ext uri="{FF2B5EF4-FFF2-40B4-BE49-F238E27FC236}">
                <a16:creationId xmlns:a16="http://schemas.microsoft.com/office/drawing/2014/main" id="{28443248-B978-D567-33EB-DEF15BD9DCAF}"/>
              </a:ext>
            </a:extLst>
          </p:cNvPr>
          <p:cNvSpPr txBox="1"/>
          <p:nvPr/>
        </p:nvSpPr>
        <p:spPr>
          <a:xfrm>
            <a:off x="-1048215" y="3512634"/>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5" name="Group 34">
            <a:extLst>
              <a:ext uri="{FF2B5EF4-FFF2-40B4-BE49-F238E27FC236}">
                <a16:creationId xmlns:a16="http://schemas.microsoft.com/office/drawing/2014/main" id="{B9C76B4E-3A6E-ED46-E933-F79A119EAA56}"/>
              </a:ext>
            </a:extLst>
          </p:cNvPr>
          <p:cNvGrpSpPr/>
          <p:nvPr/>
        </p:nvGrpSpPr>
        <p:grpSpPr>
          <a:xfrm>
            <a:off x="279885" y="1849648"/>
            <a:ext cx="5909187" cy="3263615"/>
            <a:chOff x="766915" y="1975706"/>
            <a:chExt cx="5909187" cy="3263615"/>
          </a:xfrm>
        </p:grpSpPr>
        <p:sp>
          <p:nvSpPr>
            <p:cNvPr id="33" name="Rounded Rectangle 12">
              <a:extLst>
                <a:ext uri="{FF2B5EF4-FFF2-40B4-BE49-F238E27FC236}">
                  <a16:creationId xmlns:a16="http://schemas.microsoft.com/office/drawing/2014/main" id="{2F07B8C6-5B73-2D2A-584F-361754308C6E}"/>
                </a:ext>
              </a:extLst>
            </p:cNvPr>
            <p:cNvSpPr/>
            <p:nvPr/>
          </p:nvSpPr>
          <p:spPr>
            <a:xfrm>
              <a:off x="766915" y="1975706"/>
              <a:ext cx="5909187" cy="3263615"/>
            </a:xfrm>
            <a:prstGeom prst="roundRect">
              <a:avLst/>
            </a:prstGeom>
          </p:spPr>
          <p:style>
            <a:lnRef idx="2">
              <a:schemeClr val="accent6"/>
            </a:lnRef>
            <a:fillRef idx="1">
              <a:schemeClr val="lt1"/>
            </a:fillRef>
            <a:effectRef idx="0">
              <a:schemeClr val="accent6"/>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endParaRPr>
            </a:p>
          </p:txBody>
        </p:sp>
        <p:sp>
          <p:nvSpPr>
            <p:cNvPr id="34" name="TextBox 14">
              <a:extLst>
                <a:ext uri="{FF2B5EF4-FFF2-40B4-BE49-F238E27FC236}">
                  <a16:creationId xmlns:a16="http://schemas.microsoft.com/office/drawing/2014/main" id="{3931748A-063B-F8EC-53C9-72BE5A83951E}"/>
                </a:ext>
              </a:extLst>
            </p:cNvPr>
            <p:cNvSpPr txBox="1"/>
            <p:nvPr/>
          </p:nvSpPr>
          <p:spPr>
            <a:xfrm>
              <a:off x="965261" y="2268951"/>
              <a:ext cx="5518403" cy="2954655"/>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2800" b="1" i="0" u="none" strike="noStrike" kern="1200" cap="none" spc="0" normalizeH="0" baseline="0" noProof="0">
                  <a:ln>
                    <a:noFill/>
                  </a:ln>
                  <a:solidFill>
                    <a:srgbClr val="0D4066"/>
                  </a:solidFill>
                  <a:effectLst/>
                  <a:uLnTx/>
                  <a:uFillTx/>
                  <a:latin typeface="Raleway"/>
                  <a:ea typeface="+mn-ea"/>
                  <a:cs typeface="+mn-cs"/>
                </a:rPr>
                <a:t>May we honour Country not only in words, but in the way we teach, the way we listen, the way we learn and the way we shape the future for the young people entrusted to our care.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400" b="0" i="0" u="none" strike="noStrike" kern="1200" cap="none" spc="0" normalizeH="0" baseline="0" noProof="0">
                <a:ln>
                  <a:noFill/>
                </a:ln>
                <a:solidFill>
                  <a:srgbClr val="0D4066"/>
                </a:solidFill>
                <a:effectLst/>
                <a:uLnTx/>
                <a:uFillTx/>
                <a:latin typeface="Raleway"/>
                <a:ea typeface="+mn-ea"/>
                <a:cs typeface="+mn-cs"/>
              </a:endParaRPr>
            </a:p>
          </p:txBody>
        </p:sp>
      </p:grpSp>
    </p:spTree>
    <p:extLst>
      <p:ext uri="{BB962C8B-B14F-4D97-AF65-F5344CB8AC3E}">
        <p14:creationId xmlns:p14="http://schemas.microsoft.com/office/powerpoint/2010/main" val="3524246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ircular maze with a flower and a clover&#10;&#10;AI-generated content may be incorrect.">
            <a:extLst>
              <a:ext uri="{FF2B5EF4-FFF2-40B4-BE49-F238E27FC236}">
                <a16:creationId xmlns:a16="http://schemas.microsoft.com/office/drawing/2014/main" id="{CD66AE06-E363-A381-4912-99C75FB209EA}"/>
              </a:ext>
            </a:extLst>
          </p:cNvPr>
          <p:cNvPicPr>
            <a:picLocks noChangeAspect="1"/>
          </p:cNvPicPr>
          <p:nvPr/>
        </p:nvPicPr>
        <p:blipFill>
          <a:blip r:embed="rId2"/>
          <a:srcRect t="12441" r="1" b="5700"/>
          <a:stretch>
            <a:fillRect/>
          </a:stretch>
        </p:blipFill>
        <p:spPr>
          <a:xfrm>
            <a:off x="120650" y="68263"/>
            <a:ext cx="11950700" cy="6505575"/>
          </a:xfrm>
          <a:prstGeom prst="rect">
            <a:avLst/>
          </a:prstGeom>
          <a:noFill/>
        </p:spPr>
      </p:pic>
      <p:sp>
        <p:nvSpPr>
          <p:cNvPr id="2" name="Slide Number Placeholder 1">
            <a:extLst>
              <a:ext uri="{FF2B5EF4-FFF2-40B4-BE49-F238E27FC236}">
                <a16:creationId xmlns:a16="http://schemas.microsoft.com/office/drawing/2014/main" id="{003F761F-1F3E-790C-C909-61B81CBBE502}"/>
              </a:ext>
            </a:extLst>
          </p:cNvPr>
          <p:cNvSpPr>
            <a:spLocks noGrp="1"/>
          </p:cNvSpPr>
          <p:nvPr>
            <p:ph type="sldNum" sz="quarter" idx="12"/>
          </p:nvPr>
        </p:nvSpPr>
        <p:spPr/>
        <p:txBody>
          <a:bodyPr/>
          <a:lstStyle/>
          <a:p>
            <a:pPr>
              <a:spcAft>
                <a:spcPts val="600"/>
              </a:spcAft>
            </a:pPr>
            <a:fld id="{B6F15528-21DE-4FAA-801E-634DDDAF4B2B}" type="slidenum">
              <a:rPr lang="en-US" smtClean="0"/>
              <a:pPr>
                <a:spcAft>
                  <a:spcPts val="600"/>
                </a:spcAft>
              </a:pPr>
              <a:t>4</a:t>
            </a:fld>
            <a:endParaRPr lang="en-US"/>
          </a:p>
        </p:txBody>
      </p:sp>
      <p:sp>
        <p:nvSpPr>
          <p:cNvPr id="5" name="TextBox 4">
            <a:extLst>
              <a:ext uri="{FF2B5EF4-FFF2-40B4-BE49-F238E27FC236}">
                <a16:creationId xmlns:a16="http://schemas.microsoft.com/office/drawing/2014/main" id="{ADE3DF14-4358-5396-3AC2-F19EEB72C292}"/>
              </a:ext>
            </a:extLst>
          </p:cNvPr>
          <p:cNvSpPr txBox="1"/>
          <p:nvPr/>
        </p:nvSpPr>
        <p:spPr>
          <a:xfrm>
            <a:off x="2923178" y="2686593"/>
            <a:ext cx="3544388" cy="369332"/>
          </a:xfrm>
          <a:prstGeom prst="rect">
            <a:avLst/>
          </a:prstGeom>
          <a:noFill/>
        </p:spPr>
        <p:txBody>
          <a:bodyPr wrap="square" rtlCol="0">
            <a:spAutoFit/>
          </a:bodyPr>
          <a:lstStyle/>
          <a:p>
            <a:r>
              <a:rPr lang="en-AU" b="1" dirty="0">
                <a:solidFill>
                  <a:schemeClr val="accent1">
                    <a:lumMod val="75000"/>
                  </a:schemeClr>
                </a:solidFill>
              </a:rPr>
              <a:t>Labyrinth Prayer</a:t>
            </a:r>
          </a:p>
        </p:txBody>
      </p:sp>
      <p:sp>
        <p:nvSpPr>
          <p:cNvPr id="6" name="TextBox 5">
            <a:extLst>
              <a:ext uri="{FF2B5EF4-FFF2-40B4-BE49-F238E27FC236}">
                <a16:creationId xmlns:a16="http://schemas.microsoft.com/office/drawing/2014/main" id="{D1509367-EC6E-9540-5FBD-4DE6277E5FC0}"/>
              </a:ext>
            </a:extLst>
          </p:cNvPr>
          <p:cNvSpPr txBox="1"/>
          <p:nvPr/>
        </p:nvSpPr>
        <p:spPr>
          <a:xfrm>
            <a:off x="0" y="6589682"/>
            <a:ext cx="2844047" cy="200055"/>
          </a:xfrm>
          <a:prstGeom prst="rect">
            <a:avLst/>
          </a:prstGeom>
          <a:solidFill>
            <a:srgbClr val="000000"/>
          </a:solidFill>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algn="r">
              <a:spcAft>
                <a:spcPts val="600"/>
              </a:spcAft>
            </a:pPr>
            <a:r>
              <a:rPr lang="en-US" sz="700">
                <a:solidFill>
                  <a:srgbClr val="FFFFFF"/>
                </a:solidFill>
              </a:rPr>
              <a:t>"</a:t>
            </a:r>
            <a:r>
              <a:rPr lang="en-US" sz="700">
                <a:solidFill>
                  <a:srgbClr val="FFFFFF"/>
                </a:solidFill>
                <a:hlinkClick r:id="rId3">
                  <a:extLst>
                    <a:ext uri="{A12FA001-AC4F-418D-AE19-62706E023703}">
                      <ahyp:hlinkClr xmlns:ahyp="http://schemas.microsoft.com/office/drawing/2018/hyperlinkcolor" val="tx"/>
                    </a:ext>
                  </a:extLst>
                </a:hlinkClick>
              </a:rPr>
              <a:t>Chartres Labyrinth</a:t>
            </a:r>
            <a:r>
              <a:rPr lang="en-US" sz="700">
                <a:solidFill>
                  <a:srgbClr val="FFFFFF"/>
                </a:solidFill>
              </a:rPr>
              <a:t>" by </a:t>
            </a:r>
            <a:r>
              <a:rPr lang="en-US" sz="700">
                <a:solidFill>
                  <a:srgbClr val="FFFFFF"/>
                </a:solidFill>
                <a:hlinkClick r:id="rId4">
                  <a:extLst>
                    <a:ext uri="{A12FA001-AC4F-418D-AE19-62706E023703}">
                      <ahyp:hlinkClr xmlns:ahyp="http://schemas.microsoft.com/office/drawing/2018/hyperlinkcolor" val="tx"/>
                    </a:ext>
                  </a:extLst>
                </a:hlinkClick>
              </a:rPr>
              <a:t>Steve Snodgrass</a:t>
            </a:r>
            <a:r>
              <a:rPr lang="en-US" sz="700">
                <a:solidFill>
                  <a:srgbClr val="FFFFFF"/>
                </a:solidFill>
              </a:rPr>
              <a:t> is licensed under </a:t>
            </a:r>
            <a:r>
              <a:rPr lang="en-US" sz="700">
                <a:solidFill>
                  <a:srgbClr val="FFFFFF"/>
                </a:solidFill>
                <a:hlinkClick r:id="rId5">
                  <a:extLst>
                    <a:ext uri="{A12FA001-AC4F-418D-AE19-62706E023703}">
                      <ahyp:hlinkClr xmlns:ahyp="http://schemas.microsoft.com/office/drawing/2018/hyperlinkcolor" val="tx"/>
                    </a:ext>
                  </a:extLst>
                </a:hlinkClick>
              </a:rPr>
              <a:t>CC BY 2.0</a:t>
            </a:r>
            <a:r>
              <a:rPr lang="en-US" sz="700">
                <a:solidFill>
                  <a:srgbClr val="FFFFFF"/>
                </a:solidFill>
              </a:rPr>
              <a:t>.</a:t>
            </a:r>
          </a:p>
        </p:txBody>
      </p:sp>
    </p:spTree>
    <p:extLst>
      <p:ext uri="{BB962C8B-B14F-4D97-AF65-F5344CB8AC3E}">
        <p14:creationId xmlns:p14="http://schemas.microsoft.com/office/powerpoint/2010/main" val="1039426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9F154B5-9620-4842-8F0E-6143B0149708}"/>
              </a:ext>
            </a:extLst>
          </p:cNvPr>
          <p:cNvSpPr/>
          <p:nvPr/>
        </p:nvSpPr>
        <p:spPr>
          <a:xfrm rot="5400000">
            <a:off x="2667000" y="-2667000"/>
            <a:ext cx="6858000" cy="12192000"/>
          </a:xfrm>
          <a:prstGeom prst="rect">
            <a:avLst/>
          </a:prstGeom>
          <a:gradFill flip="none" rotWithShape="1">
            <a:gsLst>
              <a:gs pos="88000">
                <a:srgbClr val="BDD630"/>
              </a:gs>
              <a:gs pos="100000">
                <a:srgbClr val="00AE4D"/>
              </a:gs>
              <a:gs pos="54000">
                <a:srgbClr val="00AE4D"/>
              </a:gs>
              <a:gs pos="17000">
                <a:srgbClr val="009A46"/>
              </a:gs>
              <a:gs pos="1000">
                <a:srgbClr val="00AE4D"/>
              </a:gs>
            </a:gsLst>
            <a:path path="circle">
              <a:fillToRect l="50000" t="50000" r="50000" b="50000"/>
            </a:path>
            <a:tileRect/>
          </a:gradFill>
          <a:effectLst/>
          <a:extLst>
            <a:ext uri="{FAA26D3D-D897-4be2-8F04-BA451C77F1D7}">
              <ma14:placeholderFlag xmlns=""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m="http://schemas.openxmlformats.org/officeDocument/2006/math" xmlns:wp14="http://schemas.microsoft.com/office/word/2010/wordprocessingDrawing" xmlns:wp="http://schemas.openxmlformats.org/drawingml/2006/wordprocessingDrawing"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ma14="http://schemas.microsoft.com/office/mac/drawingml/2011/main" xmlns:w="http://schemas.openxmlformats.org/wordprocessingml/2006/main" xmlns:w10="urn:schemas-microsoft-com:office:word" xmlns:v="urn:schemas-microsoft-com:vml" xmlns:o="urn:schemas-microsoft-com:office:office" xmlns:mv="urn:schemas-microsoft-com:mac:vml" xmlns:mo="http://schemas.microsoft.com/office/mac/office/2008/main" xmlns:lc="http://schemas.openxmlformats.org/drawingml/2006/lockedCanvas"/>
            </a:ext>
            <a:ext uri="{C572A759-6A51-4108-AA02-DFA0A04FC94B}">
              <ma14:wrappingTextBoxFlag xmlns=""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m="http://schemas.openxmlformats.org/officeDocument/2006/math" xmlns:wp14="http://schemas.microsoft.com/office/word/2010/wordprocessingDrawing" xmlns:wp="http://schemas.openxmlformats.org/drawingml/2006/wordprocessingDrawing"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ma14="http://schemas.microsoft.com/office/mac/drawingml/2011/main" xmlns:w="http://schemas.openxmlformats.org/wordprocessingml/2006/main" xmlns:w10="urn:schemas-microsoft-com:office:word" xmlns:v="urn:schemas-microsoft-com:vml" xmlns:o="urn:schemas-microsoft-com:office:office" xmlns:mv="urn:schemas-microsoft-com:mac:vml" xmlns:mo="http://schemas.microsoft.com/office/mac/office/2008/main" xmlns:lc="http://schemas.openxmlformats.org/drawingml/2006/lockedCanvas"/>
            </a:ext>
          </a:ex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a:ln>
                <a:noFill/>
              </a:ln>
              <a:solidFill>
                <a:prstClr val="white"/>
              </a:solidFill>
              <a:effectLst/>
              <a:uLnTx/>
              <a:uFillTx/>
              <a:latin typeface="Raleway"/>
              <a:ea typeface="+mn-ea"/>
              <a:cs typeface="+mn-cs"/>
            </a:endParaRPr>
          </a:p>
        </p:txBody>
      </p:sp>
      <p:sp>
        <p:nvSpPr>
          <p:cNvPr id="4" name="TextBox 3">
            <a:extLst>
              <a:ext uri="{FF2B5EF4-FFF2-40B4-BE49-F238E27FC236}">
                <a16:creationId xmlns:a16="http://schemas.microsoft.com/office/drawing/2014/main" id="{79A08AA8-671C-4BF2-98B3-816C3234E664}"/>
              </a:ext>
            </a:extLst>
          </p:cNvPr>
          <p:cNvSpPr txBox="1"/>
          <p:nvPr/>
        </p:nvSpPr>
        <p:spPr>
          <a:xfrm>
            <a:off x="1000664" y="1000665"/>
            <a:ext cx="10190670" cy="486287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defRPr/>
            </a:pPr>
            <a:r>
              <a:rPr lang="en-AU" sz="3200">
                <a:solidFill>
                  <a:schemeClr val="bg1"/>
                </a:solidFill>
                <a:latin typeface="Tahoma"/>
                <a:ea typeface="Tahoma"/>
                <a:cs typeface="Tahoma"/>
              </a:rPr>
              <a:t>ALL:</a:t>
            </a:r>
            <a:endParaRPr lang="en-US">
              <a:solidFill>
                <a:schemeClr val="bg1"/>
              </a:solidFill>
              <a:latin typeface="Aptos" panose="02110004020202020204"/>
              <a:ea typeface="Tahoma"/>
              <a:cs typeface="Tahoma"/>
            </a:endParaRPr>
          </a:p>
          <a:p>
            <a:pPr algn="ctr">
              <a:defRPr/>
            </a:pPr>
            <a:r>
              <a:rPr lang="en-AU" sz="3200">
                <a:solidFill>
                  <a:schemeClr val="bg1"/>
                </a:solidFill>
                <a:latin typeface="Tahoma"/>
                <a:ea typeface="Tahoma"/>
                <a:cs typeface="Tahoma"/>
              </a:rPr>
              <a:t>God of the journey,</a:t>
            </a:r>
            <a:endParaRPr lang="en-US">
              <a:solidFill>
                <a:schemeClr val="bg1"/>
              </a:solidFill>
            </a:endParaRPr>
          </a:p>
          <a:p>
            <a:pPr algn="ctr">
              <a:defRPr/>
            </a:pPr>
            <a:r>
              <a:rPr lang="en-AU" sz="3200">
                <a:solidFill>
                  <a:schemeClr val="bg1"/>
                </a:solidFill>
                <a:latin typeface="Tahoma"/>
                <a:ea typeface="Tahoma"/>
                <a:cs typeface="Tahoma"/>
              </a:rPr>
              <a:t>You walked with </a:t>
            </a:r>
            <a:r>
              <a:rPr kumimoji="0" lang="en-AU" sz="3200" b="0" i="0" u="none" strike="noStrike" kern="1200" cap="none" spc="0" normalizeH="0" baseline="0" noProof="0">
                <a:ln>
                  <a:noFill/>
                </a:ln>
                <a:solidFill>
                  <a:schemeClr val="bg1"/>
                </a:solidFill>
                <a:effectLst/>
                <a:uLnTx/>
                <a:uFillTx/>
                <a:latin typeface="Tahoma"/>
                <a:ea typeface="Tahoma"/>
                <a:cs typeface="Tahoma"/>
              </a:rPr>
              <a:t>us</a:t>
            </a:r>
            <a:r>
              <a:rPr lang="en-AU" sz="3200">
                <a:solidFill>
                  <a:schemeClr val="bg1"/>
                </a:solidFill>
                <a:latin typeface="Tahoma"/>
                <a:ea typeface="Tahoma"/>
                <a:cs typeface="Tahoma"/>
              </a:rPr>
              <a:t> as we entered,</a:t>
            </a:r>
            <a:endParaRPr lang="en-AU">
              <a:solidFill>
                <a:schemeClr val="bg1"/>
              </a:solidFill>
            </a:endParaRPr>
          </a:p>
          <a:p>
            <a:pPr algn="ctr">
              <a:defRPr/>
            </a:pPr>
            <a:r>
              <a:rPr lang="en-AU" sz="3200">
                <a:solidFill>
                  <a:schemeClr val="bg1"/>
                </a:solidFill>
                <a:latin typeface="Tahoma"/>
                <a:ea typeface="Tahoma"/>
                <a:cs typeface="Tahoma"/>
              </a:rPr>
              <a:t>You met </a:t>
            </a:r>
            <a:r>
              <a:rPr kumimoji="0" lang="en-AU" sz="3200" b="0" i="0" u="none" strike="noStrike" kern="1200" cap="none" spc="0" normalizeH="0" baseline="0" noProof="0">
                <a:ln>
                  <a:noFill/>
                </a:ln>
                <a:solidFill>
                  <a:schemeClr val="bg1"/>
                </a:solidFill>
                <a:effectLst/>
                <a:uLnTx/>
                <a:uFillTx/>
                <a:latin typeface="Tahoma"/>
                <a:ea typeface="Tahoma"/>
                <a:cs typeface="Tahoma"/>
              </a:rPr>
              <a:t>us</a:t>
            </a:r>
            <a:r>
              <a:rPr lang="en-AU" sz="3200">
                <a:solidFill>
                  <a:schemeClr val="bg1"/>
                </a:solidFill>
                <a:latin typeface="Tahoma"/>
                <a:ea typeface="Tahoma"/>
                <a:cs typeface="Tahoma"/>
              </a:rPr>
              <a:t> at the centre,</a:t>
            </a:r>
            <a:endParaRPr lang="en-AU">
              <a:solidFill>
                <a:schemeClr val="bg1"/>
              </a:solidFill>
            </a:endParaRPr>
          </a:p>
          <a:p>
            <a:pPr algn="ctr">
              <a:defRPr/>
            </a:pPr>
            <a:r>
              <a:rPr lang="en-AU" sz="3200">
                <a:solidFill>
                  <a:schemeClr val="bg1"/>
                </a:solidFill>
                <a:latin typeface="Tahoma"/>
                <a:ea typeface="Tahoma"/>
                <a:cs typeface="Tahoma"/>
              </a:rPr>
              <a:t>And now You go with </a:t>
            </a:r>
            <a:r>
              <a:rPr kumimoji="0" lang="en-AU" sz="3200" b="0" i="0" u="none" strike="noStrike" kern="1200" cap="none" spc="0" normalizeH="0" baseline="0" noProof="0">
                <a:ln>
                  <a:noFill/>
                </a:ln>
                <a:solidFill>
                  <a:schemeClr val="bg1"/>
                </a:solidFill>
                <a:effectLst/>
                <a:uLnTx/>
                <a:uFillTx/>
                <a:latin typeface="Tahoma"/>
                <a:ea typeface="Tahoma"/>
                <a:cs typeface="Tahoma"/>
              </a:rPr>
              <a:t>us</a:t>
            </a:r>
            <a:r>
              <a:rPr lang="en-AU" sz="3200">
                <a:solidFill>
                  <a:schemeClr val="bg1"/>
                </a:solidFill>
                <a:latin typeface="Tahoma"/>
                <a:ea typeface="Tahoma"/>
                <a:cs typeface="Tahoma"/>
              </a:rPr>
              <a:t> as we return</a:t>
            </a:r>
            <a:r>
              <a:rPr kumimoji="0" lang="en-AU" sz="3200" b="0" i="0" u="none" strike="noStrike" kern="1200" cap="none" spc="0" normalizeH="0" baseline="0" noProof="0">
                <a:ln>
                  <a:noFill/>
                </a:ln>
                <a:solidFill>
                  <a:schemeClr val="bg1"/>
                </a:solidFill>
                <a:effectLst/>
                <a:uLnTx/>
                <a:uFillTx/>
                <a:latin typeface="Tahoma"/>
                <a:ea typeface="Tahoma"/>
                <a:cs typeface="Tahoma"/>
              </a:rPr>
              <a:t>.</a:t>
            </a:r>
            <a:endParaRPr lang="en-US">
              <a:solidFill>
                <a:schemeClr val="bg1"/>
              </a:solidFill>
            </a:endParaRPr>
          </a:p>
          <a:p>
            <a:pPr algn="ctr">
              <a:defRPr/>
            </a:pPr>
            <a:endParaRPr lang="en-AU">
              <a:solidFill>
                <a:schemeClr val="bg1"/>
              </a:solidFill>
            </a:endParaRPr>
          </a:p>
          <a:p>
            <a:pPr algn="ctr">
              <a:defRPr/>
            </a:pPr>
            <a:r>
              <a:rPr lang="en-AU" sz="3200">
                <a:solidFill>
                  <a:schemeClr val="bg1"/>
                </a:solidFill>
                <a:latin typeface="Tahoma"/>
                <a:ea typeface="Tahoma"/>
                <a:cs typeface="Tahoma"/>
              </a:rPr>
              <a:t>Thank You for this moment of stillness,</a:t>
            </a:r>
            <a:endParaRPr lang="en-AU">
              <a:solidFill>
                <a:schemeClr val="bg1"/>
              </a:solidFill>
            </a:endParaRPr>
          </a:p>
          <a:p>
            <a:pPr algn="ctr">
              <a:defRPr/>
            </a:pPr>
            <a:r>
              <a:rPr lang="en-AU" sz="3200">
                <a:solidFill>
                  <a:schemeClr val="bg1"/>
                </a:solidFill>
                <a:latin typeface="Tahoma"/>
                <a:ea typeface="Tahoma"/>
                <a:cs typeface="Tahoma"/>
              </a:rPr>
              <a:t>for what we received,</a:t>
            </a:r>
            <a:endParaRPr lang="en-AU">
              <a:solidFill>
                <a:schemeClr val="bg1"/>
              </a:solidFill>
            </a:endParaRPr>
          </a:p>
          <a:p>
            <a:pPr algn="ctr">
              <a:defRPr/>
            </a:pPr>
            <a:r>
              <a:rPr kumimoji="0" lang="en-AU" sz="3200" b="0" i="0" u="none" strike="noStrike" kern="1200" cap="none" spc="0" normalizeH="0" baseline="0" noProof="0">
                <a:ln>
                  <a:noFill/>
                </a:ln>
                <a:solidFill>
                  <a:schemeClr val="bg1"/>
                </a:solidFill>
                <a:effectLst/>
                <a:uLnTx/>
                <a:uFillTx/>
                <a:latin typeface="Tahoma"/>
                <a:ea typeface="Tahoma"/>
                <a:cs typeface="Tahoma"/>
              </a:rPr>
              <a:t>and </a:t>
            </a:r>
            <a:r>
              <a:rPr lang="en-AU" sz="3200">
                <a:solidFill>
                  <a:schemeClr val="bg1"/>
                </a:solidFill>
                <a:latin typeface="Tahoma"/>
                <a:ea typeface="Tahoma"/>
                <a:cs typeface="Tahoma"/>
              </a:rPr>
              <a:t>even </a:t>
            </a:r>
            <a:r>
              <a:rPr kumimoji="0" lang="en-AU" sz="3200" b="0" i="0" u="none" strike="noStrike" kern="1200" cap="none" spc="0" normalizeH="0" baseline="0" noProof="0">
                <a:ln>
                  <a:noFill/>
                </a:ln>
                <a:solidFill>
                  <a:schemeClr val="bg1"/>
                </a:solidFill>
                <a:effectLst/>
                <a:uLnTx/>
                <a:uFillTx/>
                <a:latin typeface="Tahoma"/>
                <a:ea typeface="Tahoma"/>
                <a:cs typeface="Tahoma"/>
              </a:rPr>
              <a:t>for </a:t>
            </a:r>
            <a:r>
              <a:rPr lang="en-AU" sz="3200">
                <a:solidFill>
                  <a:schemeClr val="bg1"/>
                </a:solidFill>
                <a:latin typeface="Tahoma"/>
                <a:ea typeface="Tahoma"/>
                <a:cs typeface="Tahoma"/>
              </a:rPr>
              <a:t>what remains mysterious</a:t>
            </a:r>
            <a:r>
              <a:rPr kumimoji="0" lang="en-AU" sz="3200" b="0" i="0" u="none" strike="noStrike" kern="1200" cap="none" spc="0" normalizeH="0" baseline="0" noProof="0">
                <a:ln>
                  <a:noFill/>
                </a:ln>
                <a:solidFill>
                  <a:schemeClr val="bg1"/>
                </a:solidFill>
                <a:effectLst/>
                <a:uLnTx/>
                <a:uFillTx/>
                <a:latin typeface="Tahoma"/>
                <a:ea typeface="Tahoma"/>
                <a:cs typeface="Tahoma"/>
              </a:rPr>
              <a:t>.</a:t>
            </a:r>
            <a:endParaRPr lang="en-US">
              <a:solidFill>
                <a:schemeClr val="bg1"/>
              </a:solidFill>
            </a:endParaRPr>
          </a:p>
          <a:p>
            <a:pPr algn="ctr">
              <a:defRPr/>
            </a:pPr>
            <a:endParaRPr lang="en-AU"/>
          </a:p>
          <a:p>
            <a:pPr algn="ctr">
              <a:defRPr/>
            </a:pPr>
            <a:endParaRPr lang="en-AU"/>
          </a:p>
        </p:txBody>
      </p:sp>
    </p:spTree>
    <p:extLst>
      <p:ext uri="{BB962C8B-B14F-4D97-AF65-F5344CB8AC3E}">
        <p14:creationId xmlns:p14="http://schemas.microsoft.com/office/powerpoint/2010/main" val="1959270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FAB6E-3D55-DB73-8DFD-8DF94C81E0DA}"/>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FE8EBBD8-D811-DECA-E323-5A9FE8700B85}"/>
              </a:ext>
            </a:extLst>
          </p:cNvPr>
          <p:cNvSpPr/>
          <p:nvPr/>
        </p:nvSpPr>
        <p:spPr>
          <a:xfrm rot="5400000">
            <a:off x="2667000" y="-2667000"/>
            <a:ext cx="6858000" cy="12192000"/>
          </a:xfrm>
          <a:prstGeom prst="rect">
            <a:avLst/>
          </a:prstGeom>
          <a:gradFill flip="none" rotWithShape="1">
            <a:gsLst>
              <a:gs pos="88000">
                <a:srgbClr val="BDD630"/>
              </a:gs>
              <a:gs pos="100000">
                <a:srgbClr val="00AE4D"/>
              </a:gs>
              <a:gs pos="54000">
                <a:srgbClr val="00AE4D"/>
              </a:gs>
              <a:gs pos="17000">
                <a:srgbClr val="009A46"/>
              </a:gs>
              <a:gs pos="1000">
                <a:srgbClr val="00AE4D"/>
              </a:gs>
            </a:gsLst>
            <a:path path="circle">
              <a:fillToRect l="50000" t="50000" r="50000" b="50000"/>
            </a:path>
            <a:tileRect/>
          </a:gradFill>
          <a:effectLst/>
          <a:extLst>
            <a:ext uri="{FAA26D3D-D897-4be2-8F04-BA451C77F1D7}">
              <ma14:placeholderFlag xmlns="" xmlns:lc="http://schemas.openxmlformats.org/drawingml/2006/lockedCanvas" xmlns:mo="http://schemas.microsoft.com/office/mac/office/2008/main" xmlns:mv="urn:schemas-microsoft-com:mac:vml" xmlns:o="urn:schemas-microsoft-com:office:office" xmlns:v="urn:schemas-microsoft-com:vml" xmlns:w10="urn:schemas-microsoft-com:office:word" xmlns:w="http://schemas.openxmlformats.org/wordprocessingml/2006/main" xmlns:ma14="http://schemas.microsoft.com/office/mac/drawingml/2011/main"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http://schemas.microsoft.com/office/word/2018/wordml" xmlns:w16cid="http://schemas.microsoft.com/office/word/2016/wordml/cid" xmlns:w16cex="http://schemas.microsoft.com/office/word/2018/wordml/c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 uri="{C572A759-6A51-4108-AA02-DFA0A04FC94B}">
              <ma14:wrappingTextBoxFlag xmlns="" xmlns:lc="http://schemas.openxmlformats.org/drawingml/2006/lockedCanvas" xmlns:mo="http://schemas.microsoft.com/office/mac/office/2008/main" xmlns:mv="urn:schemas-microsoft-com:mac:vml" xmlns:o="urn:schemas-microsoft-com:office:office" xmlns:v="urn:schemas-microsoft-com:vml" xmlns:w10="urn:schemas-microsoft-com:office:word" xmlns:w="http://schemas.openxmlformats.org/wordprocessingml/2006/main" xmlns:ma14="http://schemas.microsoft.com/office/mac/drawingml/2011/main"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http://schemas.microsoft.com/office/word/2018/wordml" xmlns:w16cid="http://schemas.microsoft.com/office/word/2016/wordml/cid" xmlns:w16cex="http://schemas.microsoft.com/office/word/2018/wordml/c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a:ln>
                <a:noFill/>
              </a:ln>
              <a:solidFill>
                <a:prstClr val="white"/>
              </a:solidFill>
              <a:effectLst/>
              <a:uLnTx/>
              <a:uFillTx/>
              <a:latin typeface="Raleway"/>
              <a:ea typeface="+mn-ea"/>
              <a:cs typeface="+mn-cs"/>
            </a:endParaRPr>
          </a:p>
        </p:txBody>
      </p:sp>
      <p:sp>
        <p:nvSpPr>
          <p:cNvPr id="4" name="TextBox 3">
            <a:extLst>
              <a:ext uri="{FF2B5EF4-FFF2-40B4-BE49-F238E27FC236}">
                <a16:creationId xmlns:a16="http://schemas.microsoft.com/office/drawing/2014/main" id="{940A4F24-FC34-5A73-BBD9-F7A59EC6F741}"/>
              </a:ext>
            </a:extLst>
          </p:cNvPr>
          <p:cNvSpPr txBox="1"/>
          <p:nvPr/>
        </p:nvSpPr>
        <p:spPr>
          <a:xfrm>
            <a:off x="914400" y="1000665"/>
            <a:ext cx="10190670" cy="486287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defRPr/>
            </a:pPr>
            <a:endParaRPr lang="en-AU"/>
          </a:p>
          <a:p>
            <a:pPr algn="ctr">
              <a:defRPr/>
            </a:pPr>
            <a:r>
              <a:rPr lang="en-AU" sz="3200">
                <a:solidFill>
                  <a:schemeClr val="bg1"/>
                </a:solidFill>
                <a:latin typeface="Tahoma"/>
                <a:ea typeface="Tahoma"/>
                <a:cs typeface="Tahoma"/>
              </a:rPr>
              <a:t>Let </a:t>
            </a:r>
            <a:r>
              <a:rPr kumimoji="0" lang="en-AU" sz="3200" b="0" i="0" u="none" strike="noStrike" kern="1200" cap="none" spc="0" normalizeH="0" baseline="0" noProof="0">
                <a:ln>
                  <a:noFill/>
                </a:ln>
                <a:solidFill>
                  <a:schemeClr val="bg1"/>
                </a:solidFill>
                <a:effectLst/>
                <a:uLnTx/>
                <a:uFillTx/>
                <a:latin typeface="Tahoma"/>
                <a:ea typeface="Tahoma"/>
                <a:cs typeface="Tahoma"/>
              </a:rPr>
              <a:t>us </a:t>
            </a:r>
            <a:r>
              <a:rPr lang="en-AU" sz="3200">
                <a:solidFill>
                  <a:schemeClr val="bg1"/>
                </a:solidFill>
                <a:latin typeface="Tahoma"/>
                <a:ea typeface="Tahoma"/>
                <a:cs typeface="Tahoma"/>
              </a:rPr>
              <a:t>carry the centre with us—</a:t>
            </a:r>
            <a:endParaRPr lang="en-AU">
              <a:solidFill>
                <a:schemeClr val="bg1"/>
              </a:solidFill>
            </a:endParaRPr>
          </a:p>
          <a:p>
            <a:pPr algn="ctr">
              <a:defRPr/>
            </a:pPr>
            <a:r>
              <a:rPr lang="en-AU" sz="3200">
                <a:solidFill>
                  <a:schemeClr val="bg1"/>
                </a:solidFill>
                <a:latin typeface="Tahoma"/>
                <a:ea typeface="Tahoma"/>
                <a:cs typeface="Tahoma"/>
              </a:rPr>
              <a:t>into our thoughts, our choices,</a:t>
            </a:r>
            <a:endParaRPr lang="en-AU">
              <a:solidFill>
                <a:schemeClr val="bg1"/>
              </a:solidFill>
            </a:endParaRPr>
          </a:p>
          <a:p>
            <a:pPr algn="ctr">
              <a:defRPr/>
            </a:pPr>
            <a:r>
              <a:rPr lang="en-AU" sz="3200">
                <a:solidFill>
                  <a:schemeClr val="bg1"/>
                </a:solidFill>
                <a:latin typeface="Tahoma"/>
                <a:ea typeface="Tahoma"/>
                <a:cs typeface="Tahoma"/>
              </a:rPr>
              <a:t>and all our steps today</a:t>
            </a:r>
            <a:r>
              <a:rPr kumimoji="0" lang="en-AU" sz="3200" b="0" i="0" u="none" strike="noStrike" kern="1200" cap="none" spc="0" normalizeH="0" baseline="0" noProof="0">
                <a:ln>
                  <a:noFill/>
                </a:ln>
                <a:solidFill>
                  <a:schemeClr val="bg1"/>
                </a:solidFill>
                <a:effectLst/>
                <a:uLnTx/>
                <a:uFillTx/>
                <a:latin typeface="Tahoma"/>
                <a:ea typeface="Tahoma"/>
                <a:cs typeface="Tahoma"/>
              </a:rPr>
              <a:t>.</a:t>
            </a:r>
            <a:endParaRPr lang="en-US">
              <a:solidFill>
                <a:schemeClr val="bg1"/>
              </a:solidFill>
            </a:endParaRPr>
          </a:p>
          <a:p>
            <a:pPr algn="ctr">
              <a:defRPr/>
            </a:pPr>
            <a:endParaRPr lang="en-AU">
              <a:solidFill>
                <a:schemeClr val="bg1"/>
              </a:solidFill>
            </a:endParaRPr>
          </a:p>
          <a:p>
            <a:pPr algn="ctr">
              <a:defRPr/>
            </a:pPr>
            <a:r>
              <a:rPr lang="en-AU" sz="3200">
                <a:solidFill>
                  <a:schemeClr val="bg1"/>
                </a:solidFill>
                <a:latin typeface="Tahoma"/>
                <a:ea typeface="Tahoma"/>
                <a:cs typeface="Tahoma"/>
              </a:rPr>
              <a:t>In the name of the Father, and of the Son, and of the Holy Spirit</a:t>
            </a:r>
            <a:r>
              <a:rPr kumimoji="0" lang="en-AU" sz="3200" b="0" i="0" u="none" strike="noStrike" kern="1200" cap="none" spc="0" normalizeH="0" baseline="0" noProof="0">
                <a:ln>
                  <a:noFill/>
                </a:ln>
                <a:solidFill>
                  <a:schemeClr val="bg1"/>
                </a:solidFill>
                <a:effectLst/>
                <a:uLnTx/>
                <a:uFillTx/>
                <a:latin typeface="Tahoma"/>
                <a:ea typeface="Tahoma"/>
                <a:cs typeface="Tahoma"/>
              </a:rPr>
              <a:t>.</a:t>
            </a:r>
            <a:endParaRPr lang="en-AU">
              <a:solidFill>
                <a:schemeClr val="bg1"/>
              </a:solidFill>
            </a:endParaRPr>
          </a:p>
          <a:p>
            <a:pPr lvl="0" algn="ctr" defTabSz="914400">
              <a:lnSpc>
                <a:spcPct val="100000"/>
              </a:lnSpc>
              <a:spcBef>
                <a:spcPts val="0"/>
              </a:spcBef>
              <a:spcAft>
                <a:spcPts val="0"/>
              </a:spcAft>
              <a:buNone/>
              <a:tabLst/>
              <a:defRPr/>
            </a:pPr>
            <a:endParaRPr lang="en-US">
              <a:solidFill>
                <a:schemeClr val="bg1"/>
              </a:solidFill>
            </a:endParaRPr>
          </a:p>
          <a:p>
            <a:pPr algn="ctr">
              <a:defRPr/>
            </a:pPr>
            <a:r>
              <a:rPr kumimoji="0" lang="en-AU" sz="3200" b="0" i="0" u="none" strike="noStrike" kern="1200" cap="none" spc="0" normalizeH="0" baseline="0" noProof="0">
                <a:ln>
                  <a:noFill/>
                </a:ln>
                <a:solidFill>
                  <a:schemeClr val="bg1"/>
                </a:solidFill>
                <a:effectLst/>
                <a:uLnTx/>
                <a:uFillTx/>
                <a:latin typeface="Tahoma"/>
                <a:ea typeface="Tahoma"/>
                <a:cs typeface="Tahoma"/>
              </a:rPr>
              <a:t>Amen.</a:t>
            </a:r>
            <a:endParaRPr lang="en-AU">
              <a:solidFill>
                <a:schemeClr val="bg1"/>
              </a:solidFill>
            </a:endParaRPr>
          </a:p>
          <a:p>
            <a:pPr marL="0" marR="0" lvl="0" indent="0" algn="ctr" defTabSz="914400">
              <a:lnSpc>
                <a:spcPct val="100000"/>
              </a:lnSpc>
              <a:spcBef>
                <a:spcPts val="0"/>
              </a:spcBef>
              <a:spcAft>
                <a:spcPts val="0"/>
              </a:spcAft>
              <a:buClrTx/>
              <a:buSzTx/>
              <a:buFontTx/>
              <a:buNone/>
              <a:tabLst/>
              <a:defRPr/>
            </a:pPr>
            <a:endParaRPr lang="en-AU" sz="3200" b="0" i="0" u="none" strike="noStrike" kern="1200" cap="none" spc="0" normalizeH="0" baseline="0" noProof="0">
              <a:ln>
                <a:noFill/>
              </a:ln>
              <a:solidFill>
                <a:srgbClr val="054166"/>
              </a:solidFill>
              <a:effectLst/>
              <a:uLnTx/>
              <a:uFillTx/>
              <a:latin typeface="Tahoma"/>
              <a:ea typeface="Tahoma"/>
              <a:cs typeface="Tahoma"/>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a:ln>
                <a:noFill/>
              </a:ln>
              <a:solidFill>
                <a:srgbClr val="054166"/>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797248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BDEEF2-31E9-639F-FCE6-5EE62CEFD2CA}"/>
              </a:ext>
            </a:extLst>
          </p:cNvPr>
          <p:cNvSpPr>
            <a:spLocks noGrp="1"/>
          </p:cNvSpPr>
          <p:nvPr>
            <p:ph type="ctrTitle"/>
          </p:nvPr>
        </p:nvSpPr>
        <p:spPr>
          <a:xfrm>
            <a:off x="51918" y="2013790"/>
            <a:ext cx="11655739" cy="2017515"/>
          </a:xfrm>
        </p:spPr>
        <p:txBody>
          <a:bodyPr/>
          <a:lstStyle/>
          <a:p>
            <a:r>
              <a:rPr lang="en-AU">
                <a:latin typeface="Tahoma"/>
                <a:ea typeface="Tahoma"/>
                <a:cs typeface="Tahoma"/>
              </a:rPr>
              <a:t>Day 2 – Morning Session</a:t>
            </a:r>
            <a:endParaRPr lang="en-AU"/>
          </a:p>
        </p:txBody>
      </p:sp>
      <p:sp>
        <p:nvSpPr>
          <p:cNvPr id="5" name="Subtitle 4">
            <a:extLst>
              <a:ext uri="{FF2B5EF4-FFF2-40B4-BE49-F238E27FC236}">
                <a16:creationId xmlns:a16="http://schemas.microsoft.com/office/drawing/2014/main" id="{4805B1A5-9E58-D714-247A-ABCE07C591DD}"/>
              </a:ext>
            </a:extLst>
          </p:cNvPr>
          <p:cNvSpPr>
            <a:spLocks noGrp="1"/>
          </p:cNvSpPr>
          <p:nvPr>
            <p:ph type="subTitle" idx="1"/>
          </p:nvPr>
        </p:nvSpPr>
        <p:spPr/>
        <p:txBody>
          <a:bodyPr/>
          <a:lstStyle/>
          <a:p>
            <a:r>
              <a:rPr lang="en-AU"/>
              <a:t>Plan, teach and assess</a:t>
            </a:r>
          </a:p>
        </p:txBody>
      </p:sp>
    </p:spTree>
    <p:extLst>
      <p:ext uri="{BB962C8B-B14F-4D97-AF65-F5344CB8AC3E}">
        <p14:creationId xmlns:p14="http://schemas.microsoft.com/office/powerpoint/2010/main" val="1628855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p:txBody>
          <a:bodyPr/>
          <a:lstStyle/>
          <a:p>
            <a:r>
              <a:rPr lang="en-AU"/>
              <a:t>Learning Outcomes</a:t>
            </a:r>
          </a:p>
        </p:txBody>
      </p:sp>
      <p:sp>
        <p:nvSpPr>
          <p:cNvPr id="7" name="Subtitle 6">
            <a:extLst>
              <a:ext uri="{FF2B5EF4-FFF2-40B4-BE49-F238E27FC236}">
                <a16:creationId xmlns:a16="http://schemas.microsoft.com/office/drawing/2014/main" id="{5980ED6D-CE73-8840-A53A-19A8BBBF8C59}"/>
              </a:ext>
            </a:extLst>
          </p:cNvPr>
          <p:cNvSpPr>
            <a:spLocks noGrp="1"/>
          </p:cNvSpPr>
          <p:nvPr>
            <p:ph type="subTitle" idx="1"/>
          </p:nvPr>
        </p:nvSpPr>
        <p:spPr/>
        <p:txBody>
          <a:bodyPr/>
          <a:lstStyle/>
          <a:p>
            <a:endParaRPr lang="en-AU"/>
          </a:p>
          <a:p>
            <a:r>
              <a:rPr lang="en-AU"/>
              <a:t>Participants are deepening their understanding of how to plan, teach and assess the Religious Education Curriculum.</a:t>
            </a:r>
          </a:p>
        </p:txBody>
      </p:sp>
      <p:pic>
        <p:nvPicPr>
          <p:cNvPr id="2" name="Picture 1" descr="Text&#10;&#10;Description automatically generated with medium confidence">
            <a:extLst>
              <a:ext uri="{FF2B5EF4-FFF2-40B4-BE49-F238E27FC236}">
                <a16:creationId xmlns:a16="http://schemas.microsoft.com/office/drawing/2014/main" id="{12328104-1C32-3A56-BE5B-33537DAF28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32887164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E755B-1816-2AD1-35A4-33AFAF96A1AA}"/>
              </a:ext>
            </a:extLst>
          </p:cNvPr>
          <p:cNvSpPr>
            <a:spLocks noGrp="1"/>
          </p:cNvSpPr>
          <p:nvPr>
            <p:ph type="ctrTitle"/>
          </p:nvPr>
        </p:nvSpPr>
        <p:spPr/>
        <p:txBody>
          <a:bodyPr/>
          <a:lstStyle/>
          <a:p>
            <a:r>
              <a:rPr lang="en-AU"/>
              <a:t>Session Overview</a:t>
            </a:r>
          </a:p>
        </p:txBody>
      </p:sp>
      <p:graphicFrame>
        <p:nvGraphicFramePr>
          <p:cNvPr id="6" name="Table 5">
            <a:extLst>
              <a:ext uri="{FF2B5EF4-FFF2-40B4-BE49-F238E27FC236}">
                <a16:creationId xmlns:a16="http://schemas.microsoft.com/office/drawing/2014/main" id="{3F5B0026-B324-8AB4-6B6D-06BFB8813D19}"/>
              </a:ext>
            </a:extLst>
          </p:cNvPr>
          <p:cNvGraphicFramePr>
            <a:graphicFrameLocks noGrp="1"/>
          </p:cNvGraphicFramePr>
          <p:nvPr>
            <p:extLst>
              <p:ext uri="{D42A27DB-BD31-4B8C-83A1-F6EECF244321}">
                <p14:modId xmlns:p14="http://schemas.microsoft.com/office/powerpoint/2010/main" val="4143171987"/>
              </p:ext>
            </p:extLst>
          </p:nvPr>
        </p:nvGraphicFramePr>
        <p:xfrm>
          <a:off x="1863750" y="1838891"/>
          <a:ext cx="8128000" cy="3865880"/>
        </p:xfrm>
        <a:graphic>
          <a:graphicData uri="http://schemas.openxmlformats.org/drawingml/2006/table">
            <a:tbl>
              <a:tblPr firstRow="1" bandRow="1">
                <a:tableStyleId>{5C22544A-7EE6-4342-B048-85BDC9FD1C3A}</a:tableStyleId>
              </a:tblPr>
              <a:tblGrid>
                <a:gridCol w="1251157">
                  <a:extLst>
                    <a:ext uri="{9D8B030D-6E8A-4147-A177-3AD203B41FA5}">
                      <a16:colId xmlns:a16="http://schemas.microsoft.com/office/drawing/2014/main" val="3508051740"/>
                    </a:ext>
                  </a:extLst>
                </a:gridCol>
                <a:gridCol w="6876843">
                  <a:extLst>
                    <a:ext uri="{9D8B030D-6E8A-4147-A177-3AD203B41FA5}">
                      <a16:colId xmlns:a16="http://schemas.microsoft.com/office/drawing/2014/main" val="270826534"/>
                    </a:ext>
                  </a:extLst>
                </a:gridCol>
              </a:tblGrid>
              <a:tr h="370840">
                <a:tc>
                  <a:txBody>
                    <a:bodyPr/>
                    <a:lstStyle/>
                    <a:p>
                      <a:r>
                        <a:rPr lang="en-AU"/>
                        <a:t>Time</a:t>
                      </a:r>
                    </a:p>
                  </a:txBody>
                  <a:tcPr/>
                </a:tc>
                <a:tc>
                  <a:txBody>
                    <a:bodyPr/>
                    <a:lstStyle/>
                    <a:p>
                      <a:r>
                        <a:rPr lang="en-AU"/>
                        <a:t>Overview</a:t>
                      </a:r>
                    </a:p>
                  </a:txBody>
                  <a:tcPr/>
                </a:tc>
                <a:extLst>
                  <a:ext uri="{0D108BD9-81ED-4DB2-BD59-A6C34878D82A}">
                    <a16:rowId xmlns:a16="http://schemas.microsoft.com/office/drawing/2014/main" val="1660918839"/>
                  </a:ext>
                </a:extLst>
              </a:tr>
              <a:tr h="370840">
                <a:tc>
                  <a:txBody>
                    <a:bodyPr/>
                    <a:lstStyle/>
                    <a:p>
                      <a:r>
                        <a:rPr lang="en-AU"/>
                        <a:t>9:00am</a:t>
                      </a:r>
                    </a:p>
                  </a:txBody>
                  <a:tcPr/>
                </a:tc>
                <a:tc>
                  <a:txBody>
                    <a:bodyPr/>
                    <a:lstStyle/>
                    <a:p>
                      <a:r>
                        <a:rPr lang="en-AU" sz="1100" b="1" kern="1200">
                          <a:solidFill>
                            <a:schemeClr val="dk1"/>
                          </a:solidFill>
                          <a:effectLst/>
                          <a:latin typeface="+mn-lt"/>
                          <a:ea typeface="+mn-ea"/>
                          <a:cs typeface="+mn-cs"/>
                        </a:rPr>
                        <a:t>Plan: Whole School Planning</a:t>
                      </a:r>
                    </a:p>
                    <a:p>
                      <a:r>
                        <a:rPr lang="en-AU" sz="1100" b="0" kern="1200">
                          <a:solidFill>
                            <a:schemeClr val="dk1"/>
                          </a:solidFill>
                          <a:effectLst/>
                          <a:latin typeface="+mn-lt"/>
                          <a:ea typeface="+mn-ea"/>
                          <a:cs typeface="+mn-cs"/>
                        </a:rPr>
                        <a:t>When planning in Religious Education, leadership teams in collaboration with learning leaders and teachers, need to consider the plan to provide, monitor and review a written educational program that systematically delivers the approved curriculum at three levels of planning.</a:t>
                      </a:r>
                    </a:p>
                    <a:p>
                      <a:r>
                        <a:rPr lang="en-AU" sz="1100" b="0" kern="1200">
                          <a:solidFill>
                            <a:schemeClr val="dk1"/>
                          </a:solidFill>
                          <a:effectLst/>
                          <a:latin typeface="+mn-lt"/>
                          <a:ea typeface="+mn-ea"/>
                          <a:cs typeface="+mn-cs"/>
                        </a:rPr>
                        <a:t>•	Curriculum Compass</a:t>
                      </a:r>
                    </a:p>
                    <a:p>
                      <a:r>
                        <a:rPr lang="en-AU" sz="1100" b="0" kern="1200">
                          <a:solidFill>
                            <a:schemeClr val="dk1"/>
                          </a:solidFill>
                          <a:effectLst/>
                          <a:latin typeface="+mn-lt"/>
                          <a:ea typeface="+mn-ea"/>
                          <a:cs typeface="+mn-cs"/>
                        </a:rPr>
                        <a:t>•	Teaching for Learning: Model of Pedagogy</a:t>
                      </a:r>
                    </a:p>
                    <a:p>
                      <a:endParaRPr lang="en-AU" sz="1100"/>
                    </a:p>
                  </a:txBody>
                  <a:tcPr/>
                </a:tc>
                <a:extLst>
                  <a:ext uri="{0D108BD9-81ED-4DB2-BD59-A6C34878D82A}">
                    <a16:rowId xmlns:a16="http://schemas.microsoft.com/office/drawing/2014/main" val="2301359072"/>
                  </a:ext>
                </a:extLst>
              </a:tr>
              <a:tr h="522194">
                <a:tc>
                  <a:txBody>
                    <a:bodyPr/>
                    <a:lstStyle/>
                    <a:p>
                      <a:r>
                        <a:rPr lang="en-AU"/>
                        <a:t>9:30am</a:t>
                      </a:r>
                    </a:p>
                  </a:txBody>
                  <a:tcPr/>
                </a:tc>
                <a:tc>
                  <a:txBody>
                    <a:bodyPr/>
                    <a:lstStyle/>
                    <a:p>
                      <a:r>
                        <a:rPr lang="en-AU" sz="1100" b="1" kern="1200">
                          <a:solidFill>
                            <a:schemeClr val="dk1"/>
                          </a:solidFill>
                          <a:effectLst/>
                          <a:latin typeface="+mn-lt"/>
                          <a:ea typeface="+mn-ea"/>
                          <a:cs typeface="+mn-cs"/>
                        </a:rPr>
                        <a:t>Plan: Year Level Planning</a:t>
                      </a:r>
                    </a:p>
                    <a:p>
                      <a:r>
                        <a:rPr lang="en-AU" sz="1100" b="1" kern="1200">
                          <a:solidFill>
                            <a:schemeClr val="dk1"/>
                          </a:solidFill>
                          <a:effectLst/>
                          <a:latin typeface="+mn-lt"/>
                          <a:ea typeface="+mn-ea"/>
                          <a:cs typeface="+mn-cs"/>
                        </a:rPr>
                        <a:t>Teaching for Learning: Curriculum</a:t>
                      </a:r>
                    </a:p>
                    <a:p>
                      <a:r>
                        <a:rPr lang="en-AU" sz="1100" b="0" kern="1200">
                          <a:solidFill>
                            <a:schemeClr val="dk1"/>
                          </a:solidFill>
                          <a:effectLst/>
                          <a:latin typeface="+mn-lt"/>
                          <a:ea typeface="+mn-ea"/>
                          <a:cs typeface="+mn-cs"/>
                        </a:rPr>
                        <a:t>Year level/band planning is the responsibility of learning leaders/middle leaders, developed in</a:t>
                      </a:r>
                    </a:p>
                    <a:p>
                      <a:r>
                        <a:rPr lang="en-AU" sz="1100" b="0" kern="1200">
                          <a:solidFill>
                            <a:schemeClr val="dk1"/>
                          </a:solidFill>
                          <a:effectLst/>
                          <a:latin typeface="+mn-lt"/>
                          <a:ea typeface="+mn-ea"/>
                          <a:cs typeface="+mn-cs"/>
                        </a:rPr>
                        <a:t>consultation and collaboration with teachers.</a:t>
                      </a:r>
                    </a:p>
                    <a:p>
                      <a:endParaRPr lang="en-AU" sz="1100" b="1" kern="1200">
                        <a:solidFill>
                          <a:schemeClr val="dk1"/>
                        </a:solidFill>
                        <a:effectLst/>
                        <a:latin typeface="+mn-lt"/>
                        <a:ea typeface="+mn-ea"/>
                        <a:cs typeface="+mn-cs"/>
                      </a:endParaRPr>
                    </a:p>
                  </a:txBody>
                  <a:tcPr/>
                </a:tc>
                <a:extLst>
                  <a:ext uri="{0D108BD9-81ED-4DB2-BD59-A6C34878D82A}">
                    <a16:rowId xmlns:a16="http://schemas.microsoft.com/office/drawing/2014/main" val="3195900357"/>
                  </a:ext>
                </a:extLst>
              </a:tr>
              <a:tr h="370840">
                <a:tc>
                  <a:txBody>
                    <a:bodyPr/>
                    <a:lstStyle/>
                    <a:p>
                      <a:r>
                        <a:rPr lang="en-AU"/>
                        <a:t>10:15am</a:t>
                      </a:r>
                    </a:p>
                  </a:txBody>
                  <a:tcPr/>
                </a:tc>
                <a:tc>
                  <a:txBody>
                    <a:bodyPr/>
                    <a:lstStyle/>
                    <a:p>
                      <a:r>
                        <a:rPr lang="en-AU" sz="1100" b="1" kern="1200">
                          <a:solidFill>
                            <a:schemeClr val="dk1"/>
                          </a:solidFill>
                          <a:effectLst/>
                          <a:latin typeface="+mn-lt"/>
                          <a:ea typeface="+mn-ea"/>
                          <a:cs typeface="+mn-cs"/>
                        </a:rPr>
                        <a:t>Plan: Unit/Band Planning</a:t>
                      </a:r>
                    </a:p>
                    <a:p>
                      <a:r>
                        <a:rPr lang="en-AU" sz="1100" b="1" kern="1200">
                          <a:solidFill>
                            <a:schemeClr val="dk1"/>
                          </a:solidFill>
                          <a:effectLst/>
                          <a:latin typeface="+mn-lt"/>
                          <a:ea typeface="+mn-ea"/>
                          <a:cs typeface="+mn-cs"/>
                        </a:rPr>
                        <a:t>Teaching for Learning: Establish </a:t>
                      </a:r>
                    </a:p>
                    <a:p>
                      <a:pPr marL="171450" indent="-171450">
                        <a:buFont typeface="Arial" panose="020B0604020202020204" pitchFamily="34" charset="0"/>
                        <a:buChar char="•"/>
                      </a:pPr>
                      <a:r>
                        <a:rPr lang="en-AU" sz="1100" b="0" kern="1200">
                          <a:solidFill>
                            <a:schemeClr val="dk1"/>
                          </a:solidFill>
                          <a:effectLst/>
                          <a:latin typeface="+mn-lt"/>
                          <a:ea typeface="+mn-ea"/>
                          <a:cs typeface="+mn-cs"/>
                        </a:rPr>
                        <a:t>promote teacher clarity and high expectations by explicitly</a:t>
                      </a:r>
                    </a:p>
                    <a:p>
                      <a:pPr marL="171450" indent="-171450">
                        <a:buFont typeface="Arial" panose="020B0604020202020204" pitchFamily="34" charset="0"/>
                        <a:buChar char="•"/>
                      </a:pPr>
                      <a:r>
                        <a:rPr lang="en-AU" sz="1100" b="0" kern="1200">
                          <a:solidFill>
                            <a:schemeClr val="dk1"/>
                          </a:solidFill>
                          <a:effectLst/>
                          <a:latin typeface="+mn-lt"/>
                          <a:ea typeface="+mn-ea"/>
                          <a:cs typeface="+mn-cs"/>
                        </a:rPr>
                        <a:t>communicating the focus of learning, and the criteria for success</a:t>
                      </a:r>
                    </a:p>
                    <a:p>
                      <a:endParaRPr lang="en-AU" sz="1100"/>
                    </a:p>
                  </a:txBody>
                  <a:tcPr/>
                </a:tc>
                <a:extLst>
                  <a:ext uri="{0D108BD9-81ED-4DB2-BD59-A6C34878D82A}">
                    <a16:rowId xmlns:a16="http://schemas.microsoft.com/office/drawing/2014/main" val="4258580696"/>
                  </a:ext>
                </a:extLst>
              </a:tr>
              <a:tr h="370840">
                <a:tc>
                  <a:txBody>
                    <a:bodyPr/>
                    <a:lstStyle/>
                    <a:p>
                      <a:r>
                        <a:rPr lang="en-AU"/>
                        <a:t>11:00am</a:t>
                      </a:r>
                    </a:p>
                  </a:txBody>
                  <a:tcPr/>
                </a:tc>
                <a:tc>
                  <a:txBody>
                    <a:bodyPr/>
                    <a:lstStyle/>
                    <a:p>
                      <a:r>
                        <a:rPr lang="en-AU" sz="1100" b="1"/>
                        <a:t>Lunch</a:t>
                      </a:r>
                    </a:p>
                  </a:txBody>
                  <a:tcPr/>
                </a:tc>
                <a:extLst>
                  <a:ext uri="{0D108BD9-81ED-4DB2-BD59-A6C34878D82A}">
                    <a16:rowId xmlns:a16="http://schemas.microsoft.com/office/drawing/2014/main" val="2696537046"/>
                  </a:ext>
                </a:extLst>
              </a:tr>
            </a:tbl>
          </a:graphicData>
        </a:graphic>
      </p:graphicFrame>
    </p:spTree>
    <p:extLst>
      <p:ext uri="{BB962C8B-B14F-4D97-AF65-F5344CB8AC3E}">
        <p14:creationId xmlns:p14="http://schemas.microsoft.com/office/powerpoint/2010/main" val="32766064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1C1EA-D286-245E-9305-8E0558811BB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11921CD-4FDF-7C01-CCA6-B863ED160DC5}"/>
              </a:ext>
            </a:extLst>
          </p:cNvPr>
          <p:cNvSpPr>
            <a:spLocks noGrp="1"/>
          </p:cNvSpPr>
          <p:nvPr>
            <p:ph type="ctrTitle"/>
          </p:nvPr>
        </p:nvSpPr>
        <p:spPr>
          <a:xfrm>
            <a:off x="51918" y="2013790"/>
            <a:ext cx="11655739" cy="2017515"/>
          </a:xfrm>
        </p:spPr>
        <p:txBody>
          <a:bodyPr/>
          <a:lstStyle/>
          <a:p>
            <a:r>
              <a:rPr lang="en-AU">
                <a:latin typeface="Tahoma"/>
                <a:ea typeface="Tahoma"/>
                <a:cs typeface="Tahoma"/>
              </a:rPr>
              <a:t>Planning in Religious Education</a:t>
            </a:r>
            <a:endParaRPr lang="en-AU"/>
          </a:p>
        </p:txBody>
      </p:sp>
      <p:sp>
        <p:nvSpPr>
          <p:cNvPr id="5" name="Subtitle 4">
            <a:extLst>
              <a:ext uri="{FF2B5EF4-FFF2-40B4-BE49-F238E27FC236}">
                <a16:creationId xmlns:a16="http://schemas.microsoft.com/office/drawing/2014/main" id="{0C5288B2-C30F-2D1A-8A08-6CF75E52A929}"/>
              </a:ext>
            </a:extLst>
          </p:cNvPr>
          <p:cNvSpPr>
            <a:spLocks noGrp="1"/>
          </p:cNvSpPr>
          <p:nvPr>
            <p:ph type="subTitle" idx="1"/>
          </p:nvPr>
        </p:nvSpPr>
        <p:spPr/>
        <p:txBody>
          <a:bodyPr/>
          <a:lstStyle/>
          <a:p>
            <a:r>
              <a:rPr lang="en-AU"/>
              <a:t>Whole School </a:t>
            </a:r>
          </a:p>
        </p:txBody>
      </p:sp>
    </p:spTree>
    <p:extLst>
      <p:ext uri="{BB962C8B-B14F-4D97-AF65-F5344CB8AC3E}">
        <p14:creationId xmlns:p14="http://schemas.microsoft.com/office/powerpoint/2010/main" val="24667336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31F87-F554-2B50-A728-5FD6EE1D8F79}"/>
              </a:ext>
            </a:extLst>
          </p:cNvPr>
          <p:cNvSpPr>
            <a:spLocks noGrp="1"/>
          </p:cNvSpPr>
          <p:nvPr>
            <p:ph type="ctrTitle"/>
          </p:nvPr>
        </p:nvSpPr>
        <p:spPr/>
        <p:txBody>
          <a:bodyPr/>
          <a:lstStyle/>
          <a:p>
            <a:r>
              <a:rPr lang="en-AU"/>
              <a:t>SIT – School Improvement</a:t>
            </a:r>
          </a:p>
        </p:txBody>
      </p:sp>
      <p:pic>
        <p:nvPicPr>
          <p:cNvPr id="6" name="Picture 5">
            <a:extLst>
              <a:ext uri="{FF2B5EF4-FFF2-40B4-BE49-F238E27FC236}">
                <a16:creationId xmlns:a16="http://schemas.microsoft.com/office/drawing/2014/main" id="{A60E98D9-3DA3-FA97-D46E-BF89D51D762E}"/>
              </a:ext>
            </a:extLst>
          </p:cNvPr>
          <p:cNvPicPr>
            <a:picLocks noChangeAspect="1"/>
          </p:cNvPicPr>
          <p:nvPr/>
        </p:nvPicPr>
        <p:blipFill>
          <a:blip r:embed="rId2"/>
          <a:stretch>
            <a:fillRect/>
          </a:stretch>
        </p:blipFill>
        <p:spPr>
          <a:xfrm>
            <a:off x="3324694" y="1935773"/>
            <a:ext cx="5542611" cy="4093321"/>
          </a:xfrm>
          <a:prstGeom prst="rect">
            <a:avLst/>
          </a:prstGeom>
        </p:spPr>
      </p:pic>
      <p:sp>
        <p:nvSpPr>
          <p:cNvPr id="7" name="TextBox 6">
            <a:extLst>
              <a:ext uri="{FF2B5EF4-FFF2-40B4-BE49-F238E27FC236}">
                <a16:creationId xmlns:a16="http://schemas.microsoft.com/office/drawing/2014/main" id="{9ED01279-F238-043D-30AC-E7276F5F531A}"/>
              </a:ext>
            </a:extLst>
          </p:cNvPr>
          <p:cNvSpPr txBox="1"/>
          <p:nvPr/>
        </p:nvSpPr>
        <p:spPr>
          <a:xfrm>
            <a:off x="8017845" y="6025414"/>
            <a:ext cx="4610616" cy="246221"/>
          </a:xfrm>
          <a:prstGeom prst="rect">
            <a:avLst/>
          </a:prstGeom>
          <a:noFill/>
        </p:spPr>
        <p:txBody>
          <a:bodyPr wrap="square" rtlCol="0">
            <a:spAutoFit/>
          </a:bodyPr>
          <a:lstStyle/>
          <a:p>
            <a:r>
              <a:rPr lang="en-AU" sz="100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 Brisbane Catholic Education (System Performance and Improvement) 2025</a:t>
            </a:r>
            <a:endParaRPr lang="en-AU" sz="1000">
              <a:solidFill>
                <a:schemeClr val="tx2"/>
              </a:solidFill>
            </a:endParaRPr>
          </a:p>
        </p:txBody>
      </p:sp>
    </p:spTree>
    <p:extLst>
      <p:ext uri="{BB962C8B-B14F-4D97-AF65-F5344CB8AC3E}">
        <p14:creationId xmlns:p14="http://schemas.microsoft.com/office/powerpoint/2010/main" val="12330290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C22A0-15CB-A636-E96C-E2CE434A7F4C}"/>
              </a:ext>
            </a:extLst>
          </p:cNvPr>
          <p:cNvSpPr>
            <a:spLocks noGrp="1"/>
          </p:cNvSpPr>
          <p:nvPr>
            <p:ph type="ctrTitle"/>
          </p:nvPr>
        </p:nvSpPr>
        <p:spPr/>
        <p:txBody>
          <a:bodyPr/>
          <a:lstStyle/>
          <a:p>
            <a:r>
              <a:rPr lang="en-AU"/>
              <a:t>Curriculum Compass</a:t>
            </a:r>
          </a:p>
        </p:txBody>
      </p:sp>
      <p:sp>
        <p:nvSpPr>
          <p:cNvPr id="8" name="Text Placeholder 3">
            <a:extLst>
              <a:ext uri="{FF2B5EF4-FFF2-40B4-BE49-F238E27FC236}">
                <a16:creationId xmlns:a16="http://schemas.microsoft.com/office/drawing/2014/main" id="{0575BC07-1D22-A387-3AC4-4028D5A5EED1}"/>
              </a:ext>
            </a:extLst>
          </p:cNvPr>
          <p:cNvSpPr txBox="1">
            <a:spLocks/>
          </p:cNvSpPr>
          <p:nvPr/>
        </p:nvSpPr>
        <p:spPr>
          <a:xfrm>
            <a:off x="7789654" y="6577286"/>
            <a:ext cx="4627920" cy="300235"/>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Curriculum Compass Archdiocese of Brisbane (2024;2025 revised edition)</a:t>
            </a:r>
          </a:p>
        </p:txBody>
      </p:sp>
      <p:pic>
        <p:nvPicPr>
          <p:cNvPr id="5" name="Picture 4">
            <a:extLst>
              <a:ext uri="{FF2B5EF4-FFF2-40B4-BE49-F238E27FC236}">
                <a16:creationId xmlns:a16="http://schemas.microsoft.com/office/drawing/2014/main" id="{D52D7B75-47C5-4670-C722-4C6FC1F67B46}"/>
              </a:ext>
            </a:extLst>
          </p:cNvPr>
          <p:cNvPicPr>
            <a:picLocks noChangeAspect="1"/>
          </p:cNvPicPr>
          <p:nvPr/>
        </p:nvPicPr>
        <p:blipFill>
          <a:blip r:embed="rId2"/>
          <a:stretch>
            <a:fillRect/>
          </a:stretch>
        </p:blipFill>
        <p:spPr>
          <a:xfrm>
            <a:off x="1050668" y="1883617"/>
            <a:ext cx="10281500" cy="4206631"/>
          </a:xfrm>
          <a:prstGeom prst="rect">
            <a:avLst/>
          </a:prstGeom>
        </p:spPr>
      </p:pic>
    </p:spTree>
    <p:extLst>
      <p:ext uri="{BB962C8B-B14F-4D97-AF65-F5344CB8AC3E}">
        <p14:creationId xmlns:p14="http://schemas.microsoft.com/office/powerpoint/2010/main" val="30251035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846EF-E730-E3E5-4129-D9D1D8A7CC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423926-F2C0-9EB2-C718-032F06EECEDE}"/>
              </a:ext>
            </a:extLst>
          </p:cNvPr>
          <p:cNvSpPr>
            <a:spLocks noGrp="1"/>
          </p:cNvSpPr>
          <p:nvPr>
            <p:ph type="ctrTitle"/>
          </p:nvPr>
        </p:nvSpPr>
        <p:spPr/>
        <p:txBody>
          <a:bodyPr/>
          <a:lstStyle/>
          <a:p>
            <a:r>
              <a:rPr lang="en-AU"/>
              <a:t>Curriculum Compass</a:t>
            </a:r>
          </a:p>
        </p:txBody>
      </p:sp>
      <p:sp>
        <p:nvSpPr>
          <p:cNvPr id="3" name="Subtitle 2">
            <a:extLst>
              <a:ext uri="{FF2B5EF4-FFF2-40B4-BE49-F238E27FC236}">
                <a16:creationId xmlns:a16="http://schemas.microsoft.com/office/drawing/2014/main" id="{7B1C2AEF-0A94-6B75-1926-1C2751074484}"/>
              </a:ext>
            </a:extLst>
          </p:cNvPr>
          <p:cNvSpPr>
            <a:spLocks noGrp="1"/>
          </p:cNvSpPr>
          <p:nvPr>
            <p:ph type="subTitle" idx="1"/>
          </p:nvPr>
        </p:nvSpPr>
        <p:spPr/>
        <p:txBody>
          <a:bodyPr/>
          <a:lstStyle/>
          <a:p>
            <a:r>
              <a:rPr lang="en-AU" sz="2000"/>
              <a:t>Plan for, provide, monitor and review a written educational program that systematically delivers the approved curriculum at three levels of planning.</a:t>
            </a:r>
          </a:p>
        </p:txBody>
      </p:sp>
      <p:sp>
        <p:nvSpPr>
          <p:cNvPr id="7" name="Text Placeholder 3">
            <a:extLst>
              <a:ext uri="{FF2B5EF4-FFF2-40B4-BE49-F238E27FC236}">
                <a16:creationId xmlns:a16="http://schemas.microsoft.com/office/drawing/2014/main" id="{D20BF614-ED90-7D1D-7EC8-E29D72929405}"/>
              </a:ext>
            </a:extLst>
          </p:cNvPr>
          <p:cNvSpPr txBox="1">
            <a:spLocks/>
          </p:cNvSpPr>
          <p:nvPr/>
        </p:nvSpPr>
        <p:spPr>
          <a:xfrm>
            <a:off x="7789654" y="6577286"/>
            <a:ext cx="4627920" cy="300235"/>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Curriculum Compass Archdiocese of Brisbane (2024;2025 revised edition)</a:t>
            </a:r>
          </a:p>
        </p:txBody>
      </p:sp>
      <p:pic>
        <p:nvPicPr>
          <p:cNvPr id="6" name="Picture 5">
            <a:extLst>
              <a:ext uri="{FF2B5EF4-FFF2-40B4-BE49-F238E27FC236}">
                <a16:creationId xmlns:a16="http://schemas.microsoft.com/office/drawing/2014/main" id="{53FA4B22-5A36-B89E-5C2F-FEF331241FA4}"/>
              </a:ext>
            </a:extLst>
          </p:cNvPr>
          <p:cNvPicPr>
            <a:picLocks noChangeAspect="1"/>
          </p:cNvPicPr>
          <p:nvPr/>
        </p:nvPicPr>
        <p:blipFill>
          <a:blip r:embed="rId2"/>
          <a:stretch>
            <a:fillRect/>
          </a:stretch>
        </p:blipFill>
        <p:spPr>
          <a:xfrm>
            <a:off x="3165317" y="2450127"/>
            <a:ext cx="5861365" cy="4051341"/>
          </a:xfrm>
          <a:prstGeom prst="rect">
            <a:avLst/>
          </a:prstGeom>
        </p:spPr>
      </p:pic>
    </p:spTree>
    <p:extLst>
      <p:ext uri="{BB962C8B-B14F-4D97-AF65-F5344CB8AC3E}">
        <p14:creationId xmlns:p14="http://schemas.microsoft.com/office/powerpoint/2010/main" val="3473186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0FBDD-BD7A-D565-36F7-28A685EAB872}"/>
              </a:ext>
            </a:extLst>
          </p:cNvPr>
          <p:cNvSpPr>
            <a:spLocks noGrp="1"/>
          </p:cNvSpPr>
          <p:nvPr>
            <p:ph type="ctrTitle"/>
          </p:nvPr>
        </p:nvSpPr>
        <p:spPr>
          <a:xfrm>
            <a:off x="0" y="0"/>
            <a:ext cx="12192000" cy="1135581"/>
          </a:xfrm>
        </p:spPr>
        <p:txBody>
          <a:bodyPr/>
          <a:lstStyle/>
          <a:p>
            <a:r>
              <a:rPr lang="en-AU"/>
              <a:t>Examples   </a:t>
            </a:r>
            <a:r>
              <a:rPr lang="en-AU">
                <a:hlinkClick r:id="rId2"/>
              </a:rPr>
              <a:t>Curriculum Compass</a:t>
            </a:r>
            <a:endParaRPr lang="en-AU"/>
          </a:p>
        </p:txBody>
      </p:sp>
      <p:sp>
        <p:nvSpPr>
          <p:cNvPr id="3" name="Subtitle 2">
            <a:extLst>
              <a:ext uri="{FF2B5EF4-FFF2-40B4-BE49-F238E27FC236}">
                <a16:creationId xmlns:a16="http://schemas.microsoft.com/office/drawing/2014/main" id="{4EDEA8C9-48E2-AD32-A972-93AD43469098}"/>
              </a:ext>
            </a:extLst>
          </p:cNvPr>
          <p:cNvSpPr>
            <a:spLocks noGrp="1"/>
          </p:cNvSpPr>
          <p:nvPr>
            <p:ph type="subTitle" idx="1"/>
          </p:nvPr>
        </p:nvSpPr>
        <p:spPr>
          <a:xfrm>
            <a:off x="376686" y="1247725"/>
            <a:ext cx="11665789" cy="4727532"/>
          </a:xfrm>
        </p:spPr>
        <p:txBody>
          <a:bodyPr/>
          <a:lstStyle/>
          <a:p>
            <a:pPr algn="ctr"/>
            <a:r>
              <a:rPr lang="en-US" sz="1800" b="1" u="sng"/>
              <a:t>Curriculum Delivery</a:t>
            </a:r>
            <a:endParaRPr lang="en-AU" sz="1800" b="1" u="sng"/>
          </a:p>
          <a:p>
            <a:r>
              <a:rPr lang="en-US" sz="1200" u="sng">
                <a:hlinkClick r:id="rId3"/>
              </a:rPr>
              <a:t>The Religion Curriculum P-12</a:t>
            </a:r>
            <a:r>
              <a:rPr lang="en-US" sz="1200"/>
              <a:t> is the source for all planning, learning and teaching of Religion in Brisbane Catholic Education schools.</a:t>
            </a:r>
            <a:r>
              <a:rPr lang="en-AU" sz="1200"/>
              <a:t>  </a:t>
            </a:r>
            <a:r>
              <a:rPr lang="en-US" sz="1200"/>
              <a:t>Religious Education consists of two distinct but complementary dimensions, namely an educational dimension and a faith formation dimension. The first dimension, most commonly referred to as the classroom teaching of religion, is focused on Religious Education as an educational activity. As one of our subject areas, Religious Education is based on an interrelated approach, </a:t>
            </a:r>
            <a:r>
              <a:rPr lang="en-US" sz="1200" err="1"/>
              <a:t>emphasising</a:t>
            </a:r>
            <a:r>
              <a:rPr lang="en-US" sz="1200"/>
              <a:t> the educational alignment between this subject area and the other areas. We align quality Religious Education with the Archdiocesan vision, policies, and guidelines.</a:t>
            </a:r>
            <a:endParaRPr lang="en-AU" sz="1200"/>
          </a:p>
          <a:p>
            <a:r>
              <a:rPr lang="en-US" sz="1200"/>
              <a:t>The second dimension, faith formation, is reflected in the religious life of the school, family, and parish. As a Catholic school, we aim to effectively support our students in their faith growth by providing opportunities for reflection, prayer, and the celebration of liturgy. We acknowledge that the family is the first place where faith can be nurtured and strive to work in partnership with parents/guardians and our parish.</a:t>
            </a:r>
            <a:endParaRPr lang="en-AU" sz="1200"/>
          </a:p>
          <a:p>
            <a:r>
              <a:rPr lang="en-US" sz="1200" u="sng">
                <a:hlinkClick r:id="rId4"/>
              </a:rPr>
              <a:t>The Australian Curriculum</a:t>
            </a:r>
            <a:r>
              <a:rPr lang="en-US" sz="1200"/>
              <a:t> is the source of all curriculum planning, assessment and reporting for all learning areas covered by the Australian Curriculum. Multiple opportunities are provided for each student to develop knowledge, skills and understanding as clearly outline within the Australian Curriculum through developmentally appropriate and differentiated rich learning experiences.</a:t>
            </a:r>
            <a:endParaRPr lang="en-AU" sz="1200"/>
          </a:p>
          <a:p>
            <a:r>
              <a:rPr lang="en-US" sz="1200"/>
              <a:t>(School name) provides learning from BCE Religious Education and P-10 Australian Curriculum in the following areas:</a:t>
            </a:r>
            <a:endParaRPr lang="en-AU" sz="1200"/>
          </a:p>
          <a:p>
            <a:endParaRPr lang="en-AU"/>
          </a:p>
        </p:txBody>
      </p:sp>
      <p:pic>
        <p:nvPicPr>
          <p:cNvPr id="7" name="Picture 6">
            <a:extLst>
              <a:ext uri="{FF2B5EF4-FFF2-40B4-BE49-F238E27FC236}">
                <a16:creationId xmlns:a16="http://schemas.microsoft.com/office/drawing/2014/main" id="{939BC188-28DF-CAF6-4AE5-CC162D94AC7B}"/>
              </a:ext>
            </a:extLst>
          </p:cNvPr>
          <p:cNvPicPr>
            <a:picLocks noChangeAspect="1"/>
          </p:cNvPicPr>
          <p:nvPr/>
        </p:nvPicPr>
        <p:blipFill>
          <a:blip r:embed="rId5"/>
          <a:stretch>
            <a:fillRect/>
          </a:stretch>
        </p:blipFill>
        <p:spPr>
          <a:xfrm>
            <a:off x="3958358" y="4521756"/>
            <a:ext cx="4831959" cy="2177037"/>
          </a:xfrm>
          <a:prstGeom prst="rect">
            <a:avLst/>
          </a:prstGeom>
        </p:spPr>
      </p:pic>
    </p:spTree>
    <p:extLst>
      <p:ext uri="{BB962C8B-B14F-4D97-AF65-F5344CB8AC3E}">
        <p14:creationId xmlns:p14="http://schemas.microsoft.com/office/powerpoint/2010/main" val="2305902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8C3BD-B15C-38B1-A184-3AB04D89D228}"/>
              </a:ext>
            </a:extLst>
          </p:cNvPr>
          <p:cNvSpPr>
            <a:spLocks noGrp="1"/>
          </p:cNvSpPr>
          <p:nvPr>
            <p:ph type="ctrTitle"/>
          </p:nvPr>
        </p:nvSpPr>
        <p:spPr/>
        <p:txBody>
          <a:bodyPr/>
          <a:lstStyle/>
          <a:p>
            <a:r>
              <a:rPr lang="en-AU"/>
              <a:t>Activity</a:t>
            </a:r>
          </a:p>
        </p:txBody>
      </p:sp>
      <p:sp>
        <p:nvSpPr>
          <p:cNvPr id="3" name="Subtitle 2">
            <a:extLst>
              <a:ext uri="{FF2B5EF4-FFF2-40B4-BE49-F238E27FC236}">
                <a16:creationId xmlns:a16="http://schemas.microsoft.com/office/drawing/2014/main" id="{CCEB10B9-6E4E-4027-A375-58FE10618FB0}"/>
              </a:ext>
            </a:extLst>
          </p:cNvPr>
          <p:cNvSpPr>
            <a:spLocks noGrp="1"/>
          </p:cNvSpPr>
          <p:nvPr>
            <p:ph type="subTitle" idx="1"/>
          </p:nvPr>
        </p:nvSpPr>
        <p:spPr>
          <a:xfrm>
            <a:off x="411191" y="2493034"/>
            <a:ext cx="11375341" cy="4008434"/>
          </a:xfrm>
        </p:spPr>
        <p:txBody>
          <a:bodyPr/>
          <a:lstStyle/>
          <a:p>
            <a:pPr marL="457200" indent="-457200">
              <a:buFont typeface="Arial" panose="020B0604020202020204" pitchFamily="34" charset="0"/>
              <a:buChar char="•"/>
            </a:pPr>
            <a:r>
              <a:rPr lang="en-AU" sz="2800"/>
              <a:t>Search your school portal for your whole school Curriculum Plan.</a:t>
            </a:r>
          </a:p>
          <a:p>
            <a:pPr marL="457200" indent="-457200">
              <a:buFont typeface="Arial" panose="020B0604020202020204" pitchFamily="34" charset="0"/>
              <a:buChar char="•"/>
            </a:pPr>
            <a:r>
              <a:rPr lang="en-AU" sz="2800"/>
              <a:t>Within in the Curriculum Delivery identify if there is a statement focusing on Religious Education.</a:t>
            </a:r>
          </a:p>
          <a:p>
            <a:pPr marL="457200" indent="-457200">
              <a:buFont typeface="Arial" panose="020B0604020202020204" pitchFamily="34" charset="0"/>
              <a:buChar char="•"/>
            </a:pPr>
            <a:r>
              <a:rPr lang="en-AU" sz="2800"/>
              <a:t>Take time to discuss differences and similarities at your table.</a:t>
            </a:r>
          </a:p>
        </p:txBody>
      </p:sp>
    </p:spTree>
    <p:extLst>
      <p:ext uri="{BB962C8B-B14F-4D97-AF65-F5344CB8AC3E}">
        <p14:creationId xmlns:p14="http://schemas.microsoft.com/office/powerpoint/2010/main" val="3735739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C33B1B-8F00-8E26-4B6C-44575AF74FC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D9CC3D4-64CC-9D5C-70E4-015C0A49A7A1}"/>
              </a:ext>
            </a:extLst>
          </p:cNvPr>
          <p:cNvSpPr>
            <a:spLocks noGrp="1"/>
          </p:cNvSpPr>
          <p:nvPr>
            <p:ph type="ctrTitle"/>
          </p:nvPr>
        </p:nvSpPr>
        <p:spPr>
          <a:xfrm>
            <a:off x="51918" y="2013790"/>
            <a:ext cx="11655739" cy="2017515"/>
          </a:xfrm>
        </p:spPr>
        <p:txBody>
          <a:bodyPr/>
          <a:lstStyle/>
          <a:p>
            <a:r>
              <a:rPr lang="en-AU">
                <a:latin typeface="Tahoma"/>
                <a:ea typeface="Tahoma"/>
                <a:cs typeface="Tahoma"/>
              </a:rPr>
              <a:t>Planning in Religious Education</a:t>
            </a:r>
            <a:endParaRPr lang="en-AU"/>
          </a:p>
        </p:txBody>
      </p:sp>
      <p:sp>
        <p:nvSpPr>
          <p:cNvPr id="5" name="Subtitle 4">
            <a:extLst>
              <a:ext uri="{FF2B5EF4-FFF2-40B4-BE49-F238E27FC236}">
                <a16:creationId xmlns:a16="http://schemas.microsoft.com/office/drawing/2014/main" id="{4D62E16B-58F6-7D0E-E277-87FF8D1F9F97}"/>
              </a:ext>
            </a:extLst>
          </p:cNvPr>
          <p:cNvSpPr>
            <a:spLocks noGrp="1"/>
          </p:cNvSpPr>
          <p:nvPr>
            <p:ph type="subTitle" idx="1"/>
          </p:nvPr>
        </p:nvSpPr>
        <p:spPr/>
        <p:txBody>
          <a:bodyPr/>
          <a:lstStyle/>
          <a:p>
            <a:r>
              <a:rPr lang="en-AU"/>
              <a:t>Year Level Overview</a:t>
            </a:r>
          </a:p>
        </p:txBody>
      </p:sp>
    </p:spTree>
    <p:extLst>
      <p:ext uri="{BB962C8B-B14F-4D97-AF65-F5344CB8AC3E}">
        <p14:creationId xmlns:p14="http://schemas.microsoft.com/office/powerpoint/2010/main" val="14273988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1BCBD-A5D6-4E8B-FDA3-3FFA6687C9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963416-D4AC-7A2B-A752-77CDD634BC97}"/>
              </a:ext>
            </a:extLst>
          </p:cNvPr>
          <p:cNvSpPr>
            <a:spLocks noGrp="1"/>
          </p:cNvSpPr>
          <p:nvPr>
            <p:ph type="ctrTitle"/>
          </p:nvPr>
        </p:nvSpPr>
        <p:spPr/>
        <p:txBody>
          <a:bodyPr/>
          <a:lstStyle/>
          <a:p>
            <a:r>
              <a:rPr lang="en-AU"/>
              <a:t>Curriculum Compass</a:t>
            </a:r>
          </a:p>
        </p:txBody>
      </p:sp>
      <p:sp>
        <p:nvSpPr>
          <p:cNvPr id="7" name="Text Placeholder 3">
            <a:extLst>
              <a:ext uri="{FF2B5EF4-FFF2-40B4-BE49-F238E27FC236}">
                <a16:creationId xmlns:a16="http://schemas.microsoft.com/office/drawing/2014/main" id="{78C40F6F-ABAE-876A-50BD-1EDBDAE4CF98}"/>
              </a:ext>
            </a:extLst>
          </p:cNvPr>
          <p:cNvSpPr txBox="1">
            <a:spLocks/>
          </p:cNvSpPr>
          <p:nvPr/>
        </p:nvSpPr>
        <p:spPr>
          <a:xfrm>
            <a:off x="7789654" y="6577286"/>
            <a:ext cx="4627920" cy="300235"/>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Curriculum Compass Archdiocese of Brisbane (2024;2025 revised edition)</a:t>
            </a:r>
          </a:p>
        </p:txBody>
      </p:sp>
      <p:pic>
        <p:nvPicPr>
          <p:cNvPr id="5" name="Picture 4">
            <a:extLst>
              <a:ext uri="{FF2B5EF4-FFF2-40B4-BE49-F238E27FC236}">
                <a16:creationId xmlns:a16="http://schemas.microsoft.com/office/drawing/2014/main" id="{3091CAC1-C31F-CC68-80DD-C660BEFD8E1E}"/>
              </a:ext>
            </a:extLst>
          </p:cNvPr>
          <p:cNvPicPr>
            <a:picLocks noChangeAspect="1"/>
          </p:cNvPicPr>
          <p:nvPr/>
        </p:nvPicPr>
        <p:blipFill>
          <a:blip r:embed="rId2"/>
          <a:stretch>
            <a:fillRect/>
          </a:stretch>
        </p:blipFill>
        <p:spPr>
          <a:xfrm>
            <a:off x="2115315" y="1548000"/>
            <a:ext cx="8357153" cy="4938782"/>
          </a:xfrm>
          <a:prstGeom prst="rect">
            <a:avLst/>
          </a:prstGeom>
        </p:spPr>
      </p:pic>
    </p:spTree>
    <p:extLst>
      <p:ext uri="{BB962C8B-B14F-4D97-AF65-F5344CB8AC3E}">
        <p14:creationId xmlns:p14="http://schemas.microsoft.com/office/powerpoint/2010/main" val="26696921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78960A-5613-19D1-EC7B-FD8FEEFA1957}"/>
              </a:ext>
            </a:extLst>
          </p:cNvPr>
          <p:cNvSpPr txBox="1"/>
          <p:nvPr/>
        </p:nvSpPr>
        <p:spPr>
          <a:xfrm>
            <a:off x="7991966" y="6501468"/>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a:ln>
                <a:noFill/>
              </a:ln>
              <a:solidFill>
                <a:srgbClr val="000000"/>
              </a:solidFill>
              <a:effectLst/>
              <a:uLnTx/>
              <a:uFillTx/>
              <a:latin typeface="Tahoma"/>
              <a:ea typeface="+mn-ea"/>
              <a:cs typeface="+mn-cs"/>
            </a:endParaRPr>
          </a:p>
        </p:txBody>
      </p:sp>
      <p:sp>
        <p:nvSpPr>
          <p:cNvPr id="11" name="Title 10">
            <a:extLst>
              <a:ext uri="{FF2B5EF4-FFF2-40B4-BE49-F238E27FC236}">
                <a16:creationId xmlns:a16="http://schemas.microsoft.com/office/drawing/2014/main" id="{C0E535F2-C3CC-E961-A653-E0062796441E}"/>
              </a:ext>
            </a:extLst>
          </p:cNvPr>
          <p:cNvSpPr>
            <a:spLocks noGrp="1"/>
          </p:cNvSpPr>
          <p:nvPr>
            <p:ph type="ctrTitle"/>
          </p:nvPr>
        </p:nvSpPr>
        <p:spPr>
          <a:xfrm>
            <a:off x="0" y="-1"/>
            <a:ext cx="12192000" cy="1431985"/>
          </a:xfrm>
        </p:spPr>
        <p:txBody>
          <a:bodyPr/>
          <a:lstStyle/>
          <a:p>
            <a:r>
              <a:rPr lang="en-AU">
                <a:solidFill>
                  <a:prstClr val="white"/>
                </a:solidFill>
              </a:rPr>
              <a:t>Begin with the approved curriculum- Year Level Overview or CAP</a:t>
            </a:r>
            <a:endParaRPr lang="en-AU"/>
          </a:p>
        </p:txBody>
      </p:sp>
      <p:pic>
        <p:nvPicPr>
          <p:cNvPr id="9" name="Picture 8">
            <a:extLst>
              <a:ext uri="{FF2B5EF4-FFF2-40B4-BE49-F238E27FC236}">
                <a16:creationId xmlns:a16="http://schemas.microsoft.com/office/drawing/2014/main" id="{C66C5C1D-5214-CC25-0266-8CF4C4AF43CF}"/>
              </a:ext>
            </a:extLst>
          </p:cNvPr>
          <p:cNvPicPr>
            <a:picLocks noChangeAspect="1"/>
          </p:cNvPicPr>
          <p:nvPr/>
        </p:nvPicPr>
        <p:blipFill>
          <a:blip r:embed="rId2"/>
          <a:stretch>
            <a:fillRect/>
          </a:stretch>
        </p:blipFill>
        <p:spPr>
          <a:xfrm>
            <a:off x="2390862" y="1785773"/>
            <a:ext cx="7084003" cy="4639082"/>
          </a:xfrm>
          <a:prstGeom prst="rect">
            <a:avLst/>
          </a:prstGeom>
        </p:spPr>
      </p:pic>
    </p:spTree>
    <p:extLst>
      <p:ext uri="{BB962C8B-B14F-4D97-AF65-F5344CB8AC3E}">
        <p14:creationId xmlns:p14="http://schemas.microsoft.com/office/powerpoint/2010/main" val="34619928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FE37AB-8A75-5138-B8AB-F9F2E013D011}"/>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623DA68-1613-C93D-B1A0-39D66AA31A13}"/>
              </a:ext>
            </a:extLst>
          </p:cNvPr>
          <p:cNvSpPr txBox="1"/>
          <p:nvPr/>
        </p:nvSpPr>
        <p:spPr>
          <a:xfrm>
            <a:off x="7991966" y="6501468"/>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a:ln>
                <a:noFill/>
              </a:ln>
              <a:solidFill>
                <a:srgbClr val="000000"/>
              </a:solidFill>
              <a:effectLst/>
              <a:uLnTx/>
              <a:uFillTx/>
              <a:latin typeface="Tahoma"/>
              <a:ea typeface="+mn-ea"/>
              <a:cs typeface="+mn-cs"/>
            </a:endParaRPr>
          </a:p>
        </p:txBody>
      </p:sp>
      <p:sp>
        <p:nvSpPr>
          <p:cNvPr id="9" name="Title 8">
            <a:extLst>
              <a:ext uri="{FF2B5EF4-FFF2-40B4-BE49-F238E27FC236}">
                <a16:creationId xmlns:a16="http://schemas.microsoft.com/office/drawing/2014/main" id="{F8967547-92C3-36F2-665D-C6286BB8699E}"/>
              </a:ext>
            </a:extLst>
          </p:cNvPr>
          <p:cNvSpPr>
            <a:spLocks noGrp="1"/>
          </p:cNvSpPr>
          <p:nvPr>
            <p:ph type="ctrTitle"/>
          </p:nvPr>
        </p:nvSpPr>
        <p:spPr/>
        <p:txBody>
          <a:bodyPr/>
          <a:lstStyle/>
          <a:p>
            <a:endParaRPr lang="en-AU"/>
          </a:p>
        </p:txBody>
      </p:sp>
      <p:sp>
        <p:nvSpPr>
          <p:cNvPr id="11" name="Title 3">
            <a:extLst>
              <a:ext uri="{FF2B5EF4-FFF2-40B4-BE49-F238E27FC236}">
                <a16:creationId xmlns:a16="http://schemas.microsoft.com/office/drawing/2014/main" id="{A02DD8FF-CE22-7E1B-E4D4-B9D2E58501A2}"/>
              </a:ext>
            </a:extLst>
          </p:cNvPr>
          <p:cNvSpPr txBox="1">
            <a:spLocks/>
          </p:cNvSpPr>
          <p:nvPr/>
        </p:nvSpPr>
        <p:spPr>
          <a:xfrm>
            <a:off x="0" y="0"/>
            <a:ext cx="12192000" cy="1548000"/>
          </a:xfrm>
          <a:prstGeom prst="rect">
            <a:avLst/>
          </a:prstGeom>
          <a:solidFill>
            <a:schemeClr val="tx1"/>
          </a:solidFill>
        </p:spPr>
        <p:txBody>
          <a:bodyPr vert="horz" wrap="square" lIns="503998" tIns="72000" rIns="503998" bIns="144000" rtlCol="0" anchor="b" anchorCtr="0">
            <a:noAutofit/>
          </a:bodyPr>
          <a:lstStyle>
            <a:lvl1pPr algn="l" defTabSz="914400" rtl="0" eaLnBrk="1" latinLnBrk="0" hangingPunct="1">
              <a:lnSpc>
                <a:spcPct val="90000"/>
              </a:lnSpc>
              <a:spcBef>
                <a:spcPct val="0"/>
              </a:spcBef>
              <a:buNone/>
              <a:defRPr sz="4400" b="1" kern="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AU" sz="4400" b="1" i="0" u="none" strike="noStrike" kern="1200" cap="none" spc="0" normalizeH="0" baseline="0" noProof="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Sample</a:t>
            </a:r>
          </a:p>
        </p:txBody>
      </p:sp>
      <p:pic>
        <p:nvPicPr>
          <p:cNvPr id="16" name="Picture 15">
            <a:extLst>
              <a:ext uri="{FF2B5EF4-FFF2-40B4-BE49-F238E27FC236}">
                <a16:creationId xmlns:a16="http://schemas.microsoft.com/office/drawing/2014/main" id="{4049F6CA-09D2-EFE4-C365-D53F084A3314}"/>
              </a:ext>
            </a:extLst>
          </p:cNvPr>
          <p:cNvPicPr>
            <a:picLocks noChangeAspect="1"/>
          </p:cNvPicPr>
          <p:nvPr/>
        </p:nvPicPr>
        <p:blipFill>
          <a:blip r:embed="rId3"/>
          <a:stretch>
            <a:fillRect/>
          </a:stretch>
        </p:blipFill>
        <p:spPr>
          <a:xfrm>
            <a:off x="2035802" y="1743344"/>
            <a:ext cx="8120395" cy="4758124"/>
          </a:xfrm>
          <a:prstGeom prst="rect">
            <a:avLst/>
          </a:prstGeom>
        </p:spPr>
      </p:pic>
    </p:spTree>
    <p:extLst>
      <p:ext uri="{BB962C8B-B14F-4D97-AF65-F5344CB8AC3E}">
        <p14:creationId xmlns:p14="http://schemas.microsoft.com/office/powerpoint/2010/main" val="26225496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9AC89-EA75-9500-3587-ABF54F1B765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68C8E15-1A75-4D97-B720-1E3879EF9A43}"/>
              </a:ext>
            </a:extLst>
          </p:cNvPr>
          <p:cNvSpPr txBox="1"/>
          <p:nvPr/>
        </p:nvSpPr>
        <p:spPr>
          <a:xfrm>
            <a:off x="7991966" y="6501468"/>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dirty="0">
              <a:ln>
                <a:noFill/>
              </a:ln>
              <a:solidFill>
                <a:srgbClr val="000000"/>
              </a:solidFill>
              <a:effectLst/>
              <a:uLnTx/>
              <a:uFillTx/>
              <a:latin typeface="Tahoma"/>
              <a:ea typeface="+mn-ea"/>
              <a:cs typeface="+mn-cs"/>
            </a:endParaRPr>
          </a:p>
        </p:txBody>
      </p:sp>
      <p:sp>
        <p:nvSpPr>
          <p:cNvPr id="9" name="Title 8">
            <a:extLst>
              <a:ext uri="{FF2B5EF4-FFF2-40B4-BE49-F238E27FC236}">
                <a16:creationId xmlns:a16="http://schemas.microsoft.com/office/drawing/2014/main" id="{F1F198E7-08AE-BBE1-3477-E01A09102B32}"/>
              </a:ext>
            </a:extLst>
          </p:cNvPr>
          <p:cNvSpPr>
            <a:spLocks noGrp="1"/>
          </p:cNvSpPr>
          <p:nvPr>
            <p:ph type="ctrTitle"/>
          </p:nvPr>
        </p:nvSpPr>
        <p:spPr/>
        <p:txBody>
          <a:bodyPr/>
          <a:lstStyle/>
          <a:p>
            <a:endParaRPr lang="en-AU"/>
          </a:p>
        </p:txBody>
      </p:sp>
      <p:sp>
        <p:nvSpPr>
          <p:cNvPr id="11" name="Title 3">
            <a:extLst>
              <a:ext uri="{FF2B5EF4-FFF2-40B4-BE49-F238E27FC236}">
                <a16:creationId xmlns:a16="http://schemas.microsoft.com/office/drawing/2014/main" id="{8777AEC6-E5D0-6D93-3367-27A17FA62D54}"/>
              </a:ext>
            </a:extLst>
          </p:cNvPr>
          <p:cNvSpPr txBox="1">
            <a:spLocks/>
          </p:cNvSpPr>
          <p:nvPr/>
        </p:nvSpPr>
        <p:spPr>
          <a:xfrm>
            <a:off x="0" y="0"/>
            <a:ext cx="12192000" cy="1548000"/>
          </a:xfrm>
          <a:prstGeom prst="rect">
            <a:avLst/>
          </a:prstGeom>
          <a:solidFill>
            <a:schemeClr val="tx1"/>
          </a:solidFill>
        </p:spPr>
        <p:txBody>
          <a:bodyPr vert="horz" wrap="square" lIns="503998" tIns="72000" rIns="503998" bIns="144000" rtlCol="0" anchor="b" anchorCtr="0">
            <a:noAutofit/>
          </a:bodyPr>
          <a:lstStyle>
            <a:lvl1pPr algn="l" defTabSz="914400" rtl="0" eaLnBrk="1" latinLnBrk="0" hangingPunct="1">
              <a:lnSpc>
                <a:spcPct val="90000"/>
              </a:lnSpc>
              <a:spcBef>
                <a:spcPct val="0"/>
              </a:spcBef>
              <a:buNone/>
              <a:defRPr sz="4400" b="1" kern="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AU" sz="4400" b="1" i="0" u="none" strike="noStrike" kern="1200" cap="none" spc="0" normalizeH="0" baseline="0" noProof="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Sample</a:t>
            </a:r>
            <a:r>
              <a:rPr kumimoji="0" lang="en-AU" sz="6600" b="1" i="0" u="none" strike="noStrike" kern="1200" cap="none" spc="0" normalizeH="0" baseline="0" noProof="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 </a:t>
            </a:r>
            <a:endParaRPr kumimoji="0" lang="en-AU" sz="4400" b="1" i="0" u="none" strike="noStrike" kern="1200" cap="none" spc="0" normalizeH="0" baseline="0" noProof="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4" name="Picture 3">
            <a:extLst>
              <a:ext uri="{FF2B5EF4-FFF2-40B4-BE49-F238E27FC236}">
                <a16:creationId xmlns:a16="http://schemas.microsoft.com/office/drawing/2014/main" id="{E5CA35EA-DCE0-4F94-0320-7F564513C84F}"/>
              </a:ext>
            </a:extLst>
          </p:cNvPr>
          <p:cNvPicPr>
            <a:picLocks noChangeAspect="1"/>
          </p:cNvPicPr>
          <p:nvPr/>
        </p:nvPicPr>
        <p:blipFill>
          <a:blip r:embed="rId3"/>
          <a:stretch>
            <a:fillRect/>
          </a:stretch>
        </p:blipFill>
        <p:spPr>
          <a:xfrm>
            <a:off x="2759194" y="1695420"/>
            <a:ext cx="6907319" cy="4658627"/>
          </a:xfrm>
          <a:prstGeom prst="rect">
            <a:avLst/>
          </a:prstGeom>
        </p:spPr>
      </p:pic>
    </p:spTree>
    <p:extLst>
      <p:ext uri="{BB962C8B-B14F-4D97-AF65-F5344CB8AC3E}">
        <p14:creationId xmlns:p14="http://schemas.microsoft.com/office/powerpoint/2010/main" val="34994359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A44EA-0CEB-2038-8EAB-F15229C8832A}"/>
              </a:ext>
            </a:extLst>
          </p:cNvPr>
          <p:cNvSpPr>
            <a:spLocks noGrp="1"/>
          </p:cNvSpPr>
          <p:nvPr>
            <p:ph type="ctrTitle"/>
          </p:nvPr>
        </p:nvSpPr>
        <p:spPr>
          <a:xfrm>
            <a:off x="0" y="0"/>
            <a:ext cx="12192000" cy="926935"/>
          </a:xfrm>
        </p:spPr>
        <p:txBody>
          <a:bodyPr/>
          <a:lstStyle/>
          <a:p>
            <a:r>
              <a:rPr lang="en-AU"/>
              <a:t>Samples</a:t>
            </a:r>
          </a:p>
        </p:txBody>
      </p:sp>
      <p:sp>
        <p:nvSpPr>
          <p:cNvPr id="3" name="TextBox 2">
            <a:extLst>
              <a:ext uri="{FF2B5EF4-FFF2-40B4-BE49-F238E27FC236}">
                <a16:creationId xmlns:a16="http://schemas.microsoft.com/office/drawing/2014/main" id="{7B4AF470-D7A2-7F09-5AB1-FB4F2927A8A9}"/>
              </a:ext>
            </a:extLst>
          </p:cNvPr>
          <p:cNvSpPr txBox="1"/>
          <p:nvPr/>
        </p:nvSpPr>
        <p:spPr>
          <a:xfrm>
            <a:off x="0" y="6611779"/>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a:ln>
                <a:noFill/>
              </a:ln>
              <a:solidFill>
                <a:srgbClr val="000000"/>
              </a:solidFill>
              <a:effectLst/>
              <a:uLnTx/>
              <a:uFillTx/>
              <a:latin typeface="Tahoma"/>
              <a:ea typeface="+mn-ea"/>
              <a:cs typeface="+mn-cs"/>
            </a:endParaRPr>
          </a:p>
        </p:txBody>
      </p:sp>
      <p:pic>
        <p:nvPicPr>
          <p:cNvPr id="7" name="Picture 6">
            <a:extLst>
              <a:ext uri="{FF2B5EF4-FFF2-40B4-BE49-F238E27FC236}">
                <a16:creationId xmlns:a16="http://schemas.microsoft.com/office/drawing/2014/main" id="{F6BED6BE-1D65-A134-3D54-F9BCF4DDBE67}"/>
              </a:ext>
            </a:extLst>
          </p:cNvPr>
          <p:cNvPicPr>
            <a:picLocks noChangeAspect="1"/>
          </p:cNvPicPr>
          <p:nvPr/>
        </p:nvPicPr>
        <p:blipFill>
          <a:blip r:embed="rId2"/>
          <a:stretch>
            <a:fillRect/>
          </a:stretch>
        </p:blipFill>
        <p:spPr>
          <a:xfrm>
            <a:off x="163111" y="1037246"/>
            <a:ext cx="9733764" cy="3314163"/>
          </a:xfrm>
          <a:prstGeom prst="rect">
            <a:avLst/>
          </a:prstGeom>
        </p:spPr>
      </p:pic>
      <p:pic>
        <p:nvPicPr>
          <p:cNvPr id="6" name="Picture 5">
            <a:extLst>
              <a:ext uri="{FF2B5EF4-FFF2-40B4-BE49-F238E27FC236}">
                <a16:creationId xmlns:a16="http://schemas.microsoft.com/office/drawing/2014/main" id="{1819B33E-8AE8-65DF-B903-0B0300CBA17F}"/>
              </a:ext>
            </a:extLst>
          </p:cNvPr>
          <p:cNvPicPr>
            <a:picLocks noChangeAspect="1"/>
          </p:cNvPicPr>
          <p:nvPr/>
        </p:nvPicPr>
        <p:blipFill>
          <a:blip r:embed="rId3"/>
          <a:stretch>
            <a:fillRect/>
          </a:stretch>
        </p:blipFill>
        <p:spPr>
          <a:xfrm>
            <a:off x="6650964" y="3304168"/>
            <a:ext cx="5129845" cy="3359367"/>
          </a:xfrm>
          <a:prstGeom prst="rect">
            <a:avLst/>
          </a:prstGeom>
        </p:spPr>
      </p:pic>
    </p:spTree>
    <p:extLst>
      <p:ext uri="{BB962C8B-B14F-4D97-AF65-F5344CB8AC3E}">
        <p14:creationId xmlns:p14="http://schemas.microsoft.com/office/powerpoint/2010/main" val="25790756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B970B-25C8-113B-AE60-96FDBF9C9F0A}"/>
              </a:ext>
            </a:extLst>
          </p:cNvPr>
          <p:cNvSpPr>
            <a:spLocks noGrp="1"/>
          </p:cNvSpPr>
          <p:nvPr>
            <p:ph type="ctrTitle"/>
          </p:nvPr>
        </p:nvSpPr>
        <p:spPr/>
        <p:txBody>
          <a:bodyPr/>
          <a:lstStyle/>
          <a:p>
            <a:r>
              <a:rPr lang="en-AU"/>
              <a:t>Resources</a:t>
            </a:r>
          </a:p>
        </p:txBody>
      </p:sp>
      <p:sp>
        <p:nvSpPr>
          <p:cNvPr id="3" name="Subtitle 2">
            <a:extLst>
              <a:ext uri="{FF2B5EF4-FFF2-40B4-BE49-F238E27FC236}">
                <a16:creationId xmlns:a16="http://schemas.microsoft.com/office/drawing/2014/main" id="{312C98F6-F9A4-BCEA-87DA-F1C7759D9C4A}"/>
              </a:ext>
            </a:extLst>
          </p:cNvPr>
          <p:cNvSpPr>
            <a:spLocks noGrp="1"/>
          </p:cNvSpPr>
          <p:nvPr>
            <p:ph type="subTitle" idx="1"/>
          </p:nvPr>
        </p:nvSpPr>
        <p:spPr/>
        <p:txBody>
          <a:bodyPr/>
          <a:lstStyle/>
          <a:p>
            <a:r>
              <a:rPr lang="en-AU" sz="4000"/>
              <a:t>Resources that can support the development or a health check of my Year / Band Level Planning.</a:t>
            </a:r>
          </a:p>
          <a:p>
            <a:endParaRPr lang="en-AU"/>
          </a:p>
        </p:txBody>
      </p:sp>
    </p:spTree>
    <p:extLst>
      <p:ext uri="{BB962C8B-B14F-4D97-AF65-F5344CB8AC3E}">
        <p14:creationId xmlns:p14="http://schemas.microsoft.com/office/powerpoint/2010/main" val="11883009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71787-B774-9A27-3BE1-9851D7015C72}"/>
              </a:ext>
            </a:extLst>
          </p:cNvPr>
          <p:cNvSpPr>
            <a:spLocks noGrp="1"/>
          </p:cNvSpPr>
          <p:nvPr>
            <p:ph type="ctrTitle"/>
          </p:nvPr>
        </p:nvSpPr>
        <p:spPr/>
        <p:txBody>
          <a:bodyPr/>
          <a:lstStyle/>
          <a:p>
            <a:r>
              <a:rPr lang="en-AU"/>
              <a:t>Religious Education Curriculum P-12</a:t>
            </a:r>
          </a:p>
        </p:txBody>
      </p:sp>
      <p:sp>
        <p:nvSpPr>
          <p:cNvPr id="3" name="Subtitle 2">
            <a:extLst>
              <a:ext uri="{FF2B5EF4-FFF2-40B4-BE49-F238E27FC236}">
                <a16:creationId xmlns:a16="http://schemas.microsoft.com/office/drawing/2014/main" id="{C8CA3F80-AC02-6906-0A4D-0E0FD568BA76}"/>
              </a:ext>
            </a:extLst>
          </p:cNvPr>
          <p:cNvSpPr>
            <a:spLocks noGrp="1"/>
          </p:cNvSpPr>
          <p:nvPr>
            <p:ph type="subTitle" idx="1"/>
          </p:nvPr>
        </p:nvSpPr>
        <p:spPr/>
        <p:txBody>
          <a:bodyPr/>
          <a:lstStyle/>
          <a:p>
            <a:pPr>
              <a:lnSpc>
                <a:spcPct val="107000"/>
              </a:lnSpc>
              <a:spcAft>
                <a:spcPts val="800"/>
              </a:spcAft>
            </a:pPr>
            <a:r>
              <a:rPr lang="en-AU" sz="2400" b="1">
                <a:effectLst/>
                <a:latin typeface="Calibri" panose="020F0502020204030204" pitchFamily="34" charset="0"/>
                <a:ea typeface="Calibri" panose="020F0502020204030204" pitchFamily="34" charset="0"/>
                <a:cs typeface="Times New Roman" panose="02020603050405020304" pitchFamily="18" charset="0"/>
              </a:rPr>
              <a:t>A Catholic view about learning and teaching</a:t>
            </a:r>
            <a:endParaRPr lang="en-AU" sz="24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AU" sz="2400" b="1">
                <a:effectLst/>
                <a:latin typeface="Calibri" panose="020F0502020204030204" pitchFamily="34" charset="0"/>
                <a:ea typeface="Calibri" panose="020F0502020204030204" pitchFamily="34" charset="0"/>
                <a:cs typeface="Times New Roman" panose="02020603050405020304" pitchFamily="18" charset="0"/>
              </a:rPr>
              <a:t>A </a:t>
            </a:r>
            <a:r>
              <a:rPr lang="en-AU" sz="2400" b="1" err="1">
                <a:effectLst/>
                <a:latin typeface="Calibri" panose="020F0502020204030204" pitchFamily="34" charset="0"/>
                <a:ea typeface="Calibri" panose="020F0502020204030204" pitchFamily="34" charset="0"/>
                <a:cs typeface="Times New Roman" panose="02020603050405020304" pitchFamily="18" charset="0"/>
              </a:rPr>
              <a:t>reconceptualist</a:t>
            </a:r>
            <a:r>
              <a:rPr lang="en-AU" sz="2400" b="1">
                <a:effectLst/>
                <a:latin typeface="Calibri" panose="020F0502020204030204" pitchFamily="34" charset="0"/>
                <a:ea typeface="Calibri" panose="020F0502020204030204" pitchFamily="34" charset="0"/>
                <a:cs typeface="Times New Roman" panose="02020603050405020304" pitchFamily="18" charset="0"/>
              </a:rPr>
              <a:t> approach </a:t>
            </a:r>
            <a:endParaRPr lang="en-AU" sz="24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AU" sz="2400" b="1">
                <a:effectLst/>
                <a:latin typeface="Calibri" panose="020F0502020204030204" pitchFamily="34" charset="0"/>
                <a:ea typeface="Calibri" panose="020F0502020204030204" pitchFamily="34" charset="0"/>
                <a:cs typeface="Times New Roman" panose="02020603050405020304" pitchFamily="18" charset="0"/>
              </a:rPr>
              <a:t>Teaching scripture in the classroom</a:t>
            </a:r>
            <a:r>
              <a:rPr lang="en-AU" sz="24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AU" sz="2400" b="1">
                <a:effectLst/>
                <a:latin typeface="Calibri" panose="020F0502020204030204" pitchFamily="34" charset="0"/>
                <a:ea typeface="Calibri" panose="020F0502020204030204" pitchFamily="34" charset="0"/>
                <a:cs typeface="Times New Roman" panose="02020603050405020304" pitchFamily="18" charset="0"/>
              </a:rPr>
              <a:t>Learners and learning in the religion classroom</a:t>
            </a:r>
            <a:r>
              <a:rPr lang="en-AU" sz="24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AU" sz="2400" b="1">
                <a:effectLst/>
                <a:latin typeface="Calibri" panose="020F0502020204030204" pitchFamily="34" charset="0"/>
                <a:ea typeface="Calibri" panose="020F0502020204030204" pitchFamily="34" charset="0"/>
                <a:cs typeface="Times New Roman" panose="02020603050405020304" pitchFamily="18" charset="0"/>
              </a:rPr>
              <a:t>Design principles for the religious curriculum P-12</a:t>
            </a:r>
            <a:endParaRPr lang="en-AU" sz="24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AU" sz="2400" b="1">
                <a:effectLst/>
                <a:latin typeface="Calibri" panose="020F0502020204030204" pitchFamily="34" charset="0"/>
                <a:ea typeface="Calibri" panose="020F0502020204030204" pitchFamily="34" charset="0"/>
                <a:cs typeface="Times New Roman" panose="02020603050405020304" pitchFamily="18" charset="0"/>
              </a:rPr>
              <a:t>Structure of the religion curriculum P-12   			</a:t>
            </a:r>
          </a:p>
          <a:p>
            <a:pPr>
              <a:lnSpc>
                <a:spcPct val="107000"/>
              </a:lnSpc>
              <a:spcAft>
                <a:spcPts val="800"/>
              </a:spcAft>
            </a:pPr>
            <a:r>
              <a:rPr lang="en-AU" sz="2400" b="1">
                <a:effectLst/>
                <a:latin typeface="Calibri" panose="020F0502020204030204" pitchFamily="34" charset="0"/>
                <a:ea typeface="Calibri" panose="020F0502020204030204" pitchFamily="34" charset="0"/>
                <a:cs typeface="Times New Roman" panose="02020603050405020304" pitchFamily="18" charset="0"/>
              </a:rPr>
              <a:t>P-12 Scope and Sequence</a:t>
            </a:r>
            <a:r>
              <a:rPr lang="en-AU" sz="2400" b="1">
                <a:latin typeface="Calibri" panose="020F0502020204030204" pitchFamily="34" charset="0"/>
                <a:ea typeface="Calibri" panose="020F0502020204030204" pitchFamily="34" charset="0"/>
                <a:cs typeface="Times New Roman" panose="02020603050405020304" pitchFamily="18" charset="0"/>
              </a:rPr>
              <a:t>				</a:t>
            </a:r>
            <a:r>
              <a:rPr lang="en-AU" sz="2400">
                <a:hlinkClick r:id="rId3"/>
              </a:rPr>
              <a:t>Religious Education Curriculum-P12</a:t>
            </a:r>
            <a:endParaRPr lang="en-AU"/>
          </a:p>
        </p:txBody>
      </p:sp>
      <p:pic>
        <p:nvPicPr>
          <p:cNvPr id="5" name="Picture 4">
            <a:extLst>
              <a:ext uri="{FF2B5EF4-FFF2-40B4-BE49-F238E27FC236}">
                <a16:creationId xmlns:a16="http://schemas.microsoft.com/office/drawing/2014/main" id="{1AFC6601-4437-5F46-46FD-9859F05EEA4A}"/>
              </a:ext>
            </a:extLst>
          </p:cNvPr>
          <p:cNvPicPr>
            <a:picLocks noChangeAspect="1"/>
          </p:cNvPicPr>
          <p:nvPr/>
        </p:nvPicPr>
        <p:blipFill>
          <a:blip r:embed="rId4"/>
          <a:stretch>
            <a:fillRect/>
          </a:stretch>
        </p:blipFill>
        <p:spPr>
          <a:xfrm>
            <a:off x="7792177" y="2047882"/>
            <a:ext cx="2999467" cy="3658691"/>
          </a:xfrm>
          <a:prstGeom prst="rect">
            <a:avLst/>
          </a:prstGeom>
        </p:spPr>
      </p:pic>
      <p:sp>
        <p:nvSpPr>
          <p:cNvPr id="4" name="Text Placeholder 3">
            <a:extLst>
              <a:ext uri="{FF2B5EF4-FFF2-40B4-BE49-F238E27FC236}">
                <a16:creationId xmlns:a16="http://schemas.microsoft.com/office/drawing/2014/main" id="{ED442333-3610-D5E5-567A-E77985BEDE77}"/>
              </a:ext>
            </a:extLst>
          </p:cNvPr>
          <p:cNvSpPr txBox="1">
            <a:spLocks/>
          </p:cNvSpPr>
          <p:nvPr/>
        </p:nvSpPr>
        <p:spPr>
          <a:xfrm>
            <a:off x="7194430" y="6597148"/>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34495074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BEBADD-4C6F-C3FB-21F6-24E5FABEAF6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AA86BE6D-F3FB-49AD-D438-A2B557B2A3F8}"/>
              </a:ext>
            </a:extLst>
          </p:cNvPr>
          <p:cNvSpPr>
            <a:spLocks noGrp="1"/>
          </p:cNvSpPr>
          <p:nvPr>
            <p:ph type="ctrTitle"/>
          </p:nvPr>
        </p:nvSpPr>
        <p:spPr/>
        <p:txBody>
          <a:bodyPr/>
          <a:lstStyle/>
          <a:p>
            <a:r>
              <a:rPr lang="en-AU"/>
              <a:t>Concept Maps</a:t>
            </a:r>
          </a:p>
        </p:txBody>
      </p:sp>
      <p:pic>
        <p:nvPicPr>
          <p:cNvPr id="3" name="Picture 2">
            <a:extLst>
              <a:ext uri="{FF2B5EF4-FFF2-40B4-BE49-F238E27FC236}">
                <a16:creationId xmlns:a16="http://schemas.microsoft.com/office/drawing/2014/main" id="{5781E86C-EB21-02A1-8B33-36DA2ADE0280}"/>
              </a:ext>
            </a:extLst>
          </p:cNvPr>
          <p:cNvPicPr>
            <a:picLocks noChangeAspect="1"/>
          </p:cNvPicPr>
          <p:nvPr/>
        </p:nvPicPr>
        <p:blipFill>
          <a:blip r:embed="rId2"/>
          <a:stretch>
            <a:fillRect/>
          </a:stretch>
        </p:blipFill>
        <p:spPr>
          <a:xfrm>
            <a:off x="7737894" y="2724817"/>
            <a:ext cx="4129716" cy="2825769"/>
          </a:xfrm>
          <a:prstGeom prst="rect">
            <a:avLst/>
          </a:prstGeom>
        </p:spPr>
      </p:pic>
      <p:sp>
        <p:nvSpPr>
          <p:cNvPr id="5" name="Subtitle 4">
            <a:extLst>
              <a:ext uri="{FF2B5EF4-FFF2-40B4-BE49-F238E27FC236}">
                <a16:creationId xmlns:a16="http://schemas.microsoft.com/office/drawing/2014/main" id="{CE3831E5-31A9-25CB-A1B5-0E733D3DE54D}"/>
              </a:ext>
            </a:extLst>
          </p:cNvPr>
          <p:cNvSpPr>
            <a:spLocks noGrp="1"/>
          </p:cNvSpPr>
          <p:nvPr>
            <p:ph type="subTitle" idx="1"/>
          </p:nvPr>
        </p:nvSpPr>
        <p:spPr>
          <a:xfrm>
            <a:off x="411191" y="1773936"/>
            <a:ext cx="7326703" cy="4727532"/>
          </a:xfrm>
        </p:spPr>
        <p:txBody>
          <a:bodyPr/>
          <a:lstStyle/>
          <a:p>
            <a:pPr lvl="0">
              <a:spcBef>
                <a:spcPts val="0"/>
              </a:spcBef>
              <a:tabLst>
                <a:tab pos="457200" algn="l"/>
              </a:tabLst>
            </a:pPr>
            <a:r>
              <a:rPr lang="en-AU" sz="2400" b="1">
                <a:effectLst/>
                <a:latin typeface="Tahoma" panose="020B0604030504040204" pitchFamily="34" charset="0"/>
                <a:ea typeface="Calibri" panose="020F0502020204030204" pitchFamily="34" charset="0"/>
                <a:cs typeface="Times New Roman" panose="02020603050405020304" pitchFamily="18" charset="0"/>
              </a:rPr>
              <a:t>Teacher Concept Map</a:t>
            </a:r>
            <a:endParaRPr lang="en-AU" sz="2400">
              <a:effectLst/>
              <a:latin typeface="Tahoma" panose="020B0604030504040204" pitchFamily="34" charset="0"/>
              <a:ea typeface="Calibri" panose="020F0502020204030204" pitchFamily="34" charset="0"/>
              <a:cs typeface="Times New Roman" panose="02020603050405020304" pitchFamily="18" charset="0"/>
            </a:endParaRPr>
          </a:p>
          <a:p>
            <a:pPr lvl="0">
              <a:spcBef>
                <a:spcPts val="0"/>
              </a:spcBef>
              <a:tabLst>
                <a:tab pos="457200" algn="l"/>
              </a:tabLst>
            </a:pPr>
            <a:r>
              <a:rPr lang="en-AU" sz="2400">
                <a:effectLst/>
                <a:latin typeface="Tahoma" panose="020B0604030504040204" pitchFamily="34" charset="0"/>
                <a:ea typeface="Calibri" panose="020F0502020204030204" pitchFamily="34" charset="0"/>
                <a:cs typeface="Times New Roman" panose="02020603050405020304" pitchFamily="18" charset="0"/>
              </a:rPr>
              <a:t>This resource aids Religion teachers in planning. The colour tones are guidelines for connecting Deep Learning with Surface Learning and are not mandatory.</a:t>
            </a:r>
            <a:endParaRPr lang="en-AU" sz="2400">
              <a:effectLst/>
              <a:latin typeface="Calibri" panose="020F0502020204030204" pitchFamily="34" charset="0"/>
              <a:ea typeface="Calibri" panose="020F0502020204030204" pitchFamily="34" charset="0"/>
              <a:cs typeface="Times New Roman" panose="02020603050405020304" pitchFamily="18" charset="0"/>
            </a:endParaRPr>
          </a:p>
          <a:p>
            <a:pPr>
              <a:spcBef>
                <a:spcPts val="0"/>
              </a:spcBef>
            </a:pPr>
            <a:endParaRPr lang="en-AU" sz="2400" b="1">
              <a:effectLst/>
              <a:latin typeface="Tahoma" panose="020B0604030504040204" pitchFamily="34" charset="0"/>
              <a:ea typeface="Calibri" panose="020F0502020204030204" pitchFamily="34" charset="0"/>
            </a:endParaRPr>
          </a:p>
          <a:p>
            <a:pPr>
              <a:spcBef>
                <a:spcPts val="0"/>
              </a:spcBef>
            </a:pPr>
            <a:endParaRPr lang="en-AU" sz="2400" b="1">
              <a:ea typeface="Calibri" panose="020F0502020204030204" pitchFamily="34" charset="0"/>
            </a:endParaRPr>
          </a:p>
          <a:p>
            <a:pPr>
              <a:spcBef>
                <a:spcPts val="0"/>
              </a:spcBef>
            </a:pPr>
            <a:r>
              <a:rPr lang="en-AU" sz="2400" b="1">
                <a:effectLst/>
                <a:latin typeface="Tahoma" panose="020B0604030504040204" pitchFamily="34" charset="0"/>
                <a:ea typeface="Calibri" panose="020F0502020204030204" pitchFamily="34" charset="0"/>
              </a:rPr>
              <a:t>Collaborative Planning</a:t>
            </a:r>
          </a:p>
          <a:p>
            <a:pPr>
              <a:spcBef>
                <a:spcPts val="0"/>
              </a:spcBef>
            </a:pPr>
            <a:r>
              <a:rPr lang="en-AU" sz="2400">
                <a:effectLst/>
                <a:latin typeface="Tahoma" panose="020B0604030504040204" pitchFamily="34" charset="0"/>
                <a:ea typeface="Calibri" panose="020F0502020204030204" pitchFamily="34" charset="0"/>
                <a:cs typeface="Times New Roman" panose="02020603050405020304" pitchFamily="18" charset="0"/>
              </a:rPr>
              <a:t>APREs, PLLs, and teachers are encouraged to work together in curriculum planning, integrating and repeating deep and surface learnings based on the school and year level context.</a:t>
            </a:r>
            <a:endParaRPr lang="en-AU" sz="2400">
              <a:effectLst/>
              <a:latin typeface="Calibri" panose="020F0502020204030204" pitchFamily="34" charset="0"/>
              <a:ea typeface="Calibri" panose="020F0502020204030204" pitchFamily="34" charset="0"/>
              <a:cs typeface="Times New Roman" panose="02020603050405020304" pitchFamily="18" charset="0"/>
            </a:endParaRPr>
          </a:p>
          <a:p>
            <a:endParaRPr lang="en-AU" sz="4000"/>
          </a:p>
        </p:txBody>
      </p:sp>
      <p:sp>
        <p:nvSpPr>
          <p:cNvPr id="2" name="Text Placeholder 3">
            <a:extLst>
              <a:ext uri="{FF2B5EF4-FFF2-40B4-BE49-F238E27FC236}">
                <a16:creationId xmlns:a16="http://schemas.microsoft.com/office/drawing/2014/main" id="{4A56DFF9-C5AD-AAA9-BF26-0A76D6609B1B}"/>
              </a:ext>
            </a:extLst>
          </p:cNvPr>
          <p:cNvSpPr txBox="1">
            <a:spLocks/>
          </p:cNvSpPr>
          <p:nvPr/>
        </p:nvSpPr>
        <p:spPr>
          <a:xfrm>
            <a:off x="9264770" y="6597148"/>
            <a:ext cx="333891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Religion Learning Concept Map, 2020.  </a:t>
            </a:r>
          </a:p>
        </p:txBody>
      </p:sp>
    </p:spTree>
    <p:extLst>
      <p:ext uri="{BB962C8B-B14F-4D97-AF65-F5344CB8AC3E}">
        <p14:creationId xmlns:p14="http://schemas.microsoft.com/office/powerpoint/2010/main" val="21187366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F01800-806C-EBEC-ABD9-F3A03DE2A5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BFE5835-24B9-2C94-5919-6C98F8E5674D}"/>
              </a:ext>
            </a:extLst>
          </p:cNvPr>
          <p:cNvSpPr>
            <a:spLocks noGrp="1"/>
          </p:cNvSpPr>
          <p:nvPr>
            <p:ph type="ctrTitle"/>
          </p:nvPr>
        </p:nvSpPr>
        <p:spPr/>
        <p:txBody>
          <a:bodyPr/>
          <a:lstStyle/>
          <a:p>
            <a:r>
              <a:rPr lang="en-AU"/>
              <a:t>Learning Progressions</a:t>
            </a:r>
          </a:p>
        </p:txBody>
      </p:sp>
      <p:sp>
        <p:nvSpPr>
          <p:cNvPr id="5" name="Subtitle 4">
            <a:extLst>
              <a:ext uri="{FF2B5EF4-FFF2-40B4-BE49-F238E27FC236}">
                <a16:creationId xmlns:a16="http://schemas.microsoft.com/office/drawing/2014/main" id="{3A6BB01E-F334-0188-6C0E-174710B6DBE0}"/>
              </a:ext>
            </a:extLst>
          </p:cNvPr>
          <p:cNvSpPr>
            <a:spLocks noGrp="1"/>
          </p:cNvSpPr>
          <p:nvPr>
            <p:ph type="subTitle" idx="1"/>
          </p:nvPr>
        </p:nvSpPr>
        <p:spPr>
          <a:xfrm>
            <a:off x="0" y="1773936"/>
            <a:ext cx="7611375" cy="4727532"/>
          </a:xfrm>
        </p:spPr>
        <p:txBody>
          <a:bodyPr/>
          <a:lstStyle/>
          <a:p>
            <a:pPr marL="457200">
              <a:lnSpc>
                <a:spcPct val="107000"/>
              </a:lnSpc>
              <a:spcBef>
                <a:spcPts val="0"/>
              </a:spcBef>
            </a:pPr>
            <a:r>
              <a:rPr lang="en-AU" sz="2000" b="1">
                <a:effectLst/>
                <a:latin typeface="Tahoma" panose="020B0604030504040204" pitchFamily="34" charset="0"/>
                <a:ea typeface="Calibri" panose="020F0502020204030204" pitchFamily="34" charset="0"/>
                <a:cs typeface="Times New Roman" panose="02020603050405020304" pitchFamily="18" charset="0"/>
              </a:rPr>
              <a:t>Learning Progressions</a:t>
            </a:r>
            <a:r>
              <a:rPr lang="en-AU" sz="2000">
                <a:effectLst/>
                <a:latin typeface="Tahoma" panose="020B0604030504040204" pitchFamily="34" charset="0"/>
                <a:ea typeface="Calibri" panose="020F0502020204030204" pitchFamily="34" charset="0"/>
                <a:cs typeface="Times New Roman" panose="02020603050405020304" pitchFamily="18" charset="0"/>
              </a:rPr>
              <a:t>:</a:t>
            </a:r>
          </a:p>
          <a:p>
            <a:pPr marL="457200">
              <a:lnSpc>
                <a:spcPct val="107000"/>
              </a:lnSpc>
              <a:spcBef>
                <a:spcPts val="0"/>
              </a:spcBef>
            </a:pPr>
            <a:r>
              <a:rPr lang="en-AU" sz="2000">
                <a:effectLst/>
                <a:latin typeface="Tahoma" panose="020B0604030504040204" pitchFamily="34" charset="0"/>
                <a:ea typeface="Calibri" panose="020F0502020204030204" pitchFamily="34" charset="0"/>
                <a:cs typeface="Times New Roman" panose="02020603050405020304" pitchFamily="18" charset="0"/>
              </a:rPr>
              <a:t>These are sets of knowledge and skills that students need to master to achieve specific curriculum goals.</a:t>
            </a:r>
          </a:p>
          <a:p>
            <a:pPr marL="457200">
              <a:lnSpc>
                <a:spcPct val="107000"/>
              </a:lnSpc>
              <a:spcBef>
                <a:spcPts val="0"/>
              </a:spcBef>
            </a:pPr>
            <a:endParaRPr lang="en-AU" sz="20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spcBef>
                <a:spcPts val="0"/>
              </a:spcBef>
            </a:pPr>
            <a:r>
              <a:rPr lang="en-AU" sz="2000" b="1">
                <a:effectLst/>
                <a:latin typeface="Tahoma" panose="020B0604030504040204" pitchFamily="34" charset="0"/>
                <a:ea typeface="Calibri" panose="020F0502020204030204" pitchFamily="34" charset="0"/>
                <a:cs typeface="Times New Roman" panose="02020603050405020304" pitchFamily="18" charset="0"/>
              </a:rPr>
              <a:t>Religion Learning Progressions</a:t>
            </a:r>
            <a:r>
              <a:rPr lang="en-AU" sz="2000">
                <a:effectLst/>
                <a:latin typeface="Tahoma" panose="020B0604030504040204" pitchFamily="34" charset="0"/>
                <a:ea typeface="Calibri" panose="020F0502020204030204" pitchFamily="34" charset="0"/>
                <a:cs typeface="Times New Roman" panose="02020603050405020304" pitchFamily="18" charset="0"/>
              </a:rPr>
              <a:t>: </a:t>
            </a:r>
          </a:p>
          <a:p>
            <a:pPr marL="457200">
              <a:lnSpc>
                <a:spcPct val="107000"/>
              </a:lnSpc>
              <a:spcBef>
                <a:spcPts val="0"/>
              </a:spcBef>
            </a:pPr>
            <a:r>
              <a:rPr lang="en-AU" sz="2000">
                <a:effectLst/>
                <a:latin typeface="Tahoma" panose="020B0604030504040204" pitchFamily="34" charset="0"/>
                <a:ea typeface="Calibri" panose="020F0502020204030204" pitchFamily="34" charset="0"/>
                <a:cs typeface="Times New Roman" panose="02020603050405020304" pitchFamily="18" charset="0"/>
              </a:rPr>
              <a:t>These progressions are directly derived from the achievement standards for each year level in the Religion curriculum.</a:t>
            </a:r>
          </a:p>
          <a:p>
            <a:pPr marL="457200">
              <a:lnSpc>
                <a:spcPct val="107000"/>
              </a:lnSpc>
              <a:spcBef>
                <a:spcPts val="0"/>
              </a:spcBef>
            </a:pPr>
            <a:endParaRPr lang="en-AU" sz="20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spcBef>
                <a:spcPts val="0"/>
              </a:spcBef>
            </a:pPr>
            <a:r>
              <a:rPr lang="en-AU" sz="2000" b="1">
                <a:effectLst/>
                <a:latin typeface="Tahoma" panose="020B0604030504040204" pitchFamily="34" charset="0"/>
                <a:ea typeface="Calibri" panose="020F0502020204030204" pitchFamily="34" charset="0"/>
                <a:cs typeface="Times New Roman" panose="02020603050405020304" pitchFamily="18" charset="0"/>
              </a:rPr>
              <a:t>Accessibility for Students</a:t>
            </a:r>
            <a:r>
              <a:rPr lang="en-AU" sz="2000">
                <a:effectLst/>
                <a:latin typeface="Tahoma" panose="020B0604030504040204" pitchFamily="34" charset="0"/>
                <a:ea typeface="Calibri" panose="020F0502020204030204" pitchFamily="34" charset="0"/>
                <a:cs typeface="Times New Roman" panose="02020603050405020304" pitchFamily="18" charset="0"/>
              </a:rPr>
              <a:t>: </a:t>
            </a:r>
          </a:p>
          <a:p>
            <a:pPr marL="457200">
              <a:lnSpc>
                <a:spcPct val="107000"/>
              </a:lnSpc>
              <a:spcBef>
                <a:spcPts val="0"/>
              </a:spcBef>
            </a:pPr>
            <a:r>
              <a:rPr lang="en-AU" sz="2000">
                <a:effectLst/>
                <a:latin typeface="Tahoma" panose="020B0604030504040204" pitchFamily="34" charset="0"/>
                <a:ea typeface="Calibri" panose="020F0502020204030204" pitchFamily="34" charset="0"/>
                <a:cs typeface="Times New Roman" panose="02020603050405020304" pitchFamily="18" charset="0"/>
              </a:rPr>
              <a:t>Religion Learning Progressions should be accessible to students to help them become capable and visible learners, similar to the English Learning Progressions.</a:t>
            </a:r>
            <a:endParaRPr lang="en-AU" sz="2000">
              <a:effectLst/>
              <a:latin typeface="Calibri" panose="020F0502020204030204" pitchFamily="34" charset="0"/>
              <a:ea typeface="Calibri" panose="020F0502020204030204" pitchFamily="34" charset="0"/>
              <a:cs typeface="Times New Roman" panose="02020603050405020304" pitchFamily="18" charset="0"/>
            </a:endParaRPr>
          </a:p>
          <a:p>
            <a:endParaRPr lang="en-AU"/>
          </a:p>
        </p:txBody>
      </p:sp>
      <p:pic>
        <p:nvPicPr>
          <p:cNvPr id="3" name="Picture 2">
            <a:extLst>
              <a:ext uri="{FF2B5EF4-FFF2-40B4-BE49-F238E27FC236}">
                <a16:creationId xmlns:a16="http://schemas.microsoft.com/office/drawing/2014/main" id="{429A554F-7EDC-7D36-6DEC-D4A5A2169D36}"/>
              </a:ext>
            </a:extLst>
          </p:cNvPr>
          <p:cNvPicPr>
            <a:picLocks noChangeAspect="1"/>
          </p:cNvPicPr>
          <p:nvPr/>
        </p:nvPicPr>
        <p:blipFill>
          <a:blip r:embed="rId2"/>
          <a:stretch>
            <a:fillRect/>
          </a:stretch>
        </p:blipFill>
        <p:spPr>
          <a:xfrm>
            <a:off x="7903667" y="3753955"/>
            <a:ext cx="3857206" cy="2747513"/>
          </a:xfrm>
          <a:prstGeom prst="rect">
            <a:avLst/>
          </a:prstGeom>
        </p:spPr>
      </p:pic>
      <p:sp>
        <p:nvSpPr>
          <p:cNvPr id="2" name="Text Placeholder 3">
            <a:extLst>
              <a:ext uri="{FF2B5EF4-FFF2-40B4-BE49-F238E27FC236}">
                <a16:creationId xmlns:a16="http://schemas.microsoft.com/office/drawing/2014/main" id="{AA7ACD26-797D-3205-7933-A03EB08806BB}"/>
              </a:ext>
            </a:extLst>
          </p:cNvPr>
          <p:cNvSpPr txBox="1">
            <a:spLocks/>
          </p:cNvSpPr>
          <p:nvPr/>
        </p:nvSpPr>
        <p:spPr>
          <a:xfrm>
            <a:off x="9264770" y="6597148"/>
            <a:ext cx="333891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Religion Learning Concept Map, 2020.  </a:t>
            </a:r>
          </a:p>
        </p:txBody>
      </p:sp>
    </p:spTree>
    <p:extLst>
      <p:ext uri="{BB962C8B-B14F-4D97-AF65-F5344CB8AC3E}">
        <p14:creationId xmlns:p14="http://schemas.microsoft.com/office/powerpoint/2010/main" val="19275761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B474C-E05B-2B7D-9046-BC5843E8850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8482EA0-D8A0-E2BA-E8E7-9A56F045AD22}"/>
              </a:ext>
            </a:extLst>
          </p:cNvPr>
          <p:cNvSpPr>
            <a:spLocks noGrp="1"/>
          </p:cNvSpPr>
          <p:nvPr>
            <p:ph type="ctrTitle"/>
          </p:nvPr>
        </p:nvSpPr>
        <p:spPr/>
        <p:txBody>
          <a:bodyPr/>
          <a:lstStyle/>
          <a:p>
            <a:r>
              <a:rPr lang="en-AU"/>
              <a:t>Line of Sight Documents</a:t>
            </a:r>
          </a:p>
        </p:txBody>
      </p:sp>
      <p:sp>
        <p:nvSpPr>
          <p:cNvPr id="5" name="Subtitle 4">
            <a:extLst>
              <a:ext uri="{FF2B5EF4-FFF2-40B4-BE49-F238E27FC236}">
                <a16:creationId xmlns:a16="http://schemas.microsoft.com/office/drawing/2014/main" id="{63DC6355-D493-DA6C-EDF5-8AC89D6CA53D}"/>
              </a:ext>
            </a:extLst>
          </p:cNvPr>
          <p:cNvSpPr>
            <a:spLocks noGrp="1"/>
          </p:cNvSpPr>
          <p:nvPr>
            <p:ph type="subTitle" idx="1"/>
          </p:nvPr>
        </p:nvSpPr>
        <p:spPr/>
        <p:txBody>
          <a:bodyPr vert="horz" lIns="91440" tIns="45720" rIns="91440" bIns="45720" rtlCol="0" anchor="t">
            <a:noAutofit/>
          </a:bodyPr>
          <a:lstStyle/>
          <a:p>
            <a:r>
              <a:rPr lang="en-AU" sz="2400">
                <a:effectLst/>
                <a:latin typeface="Tahoma"/>
                <a:ea typeface="Calibri"/>
                <a:cs typeface="Times New Roman"/>
              </a:rPr>
              <a:t>The line of sight documents for the Religion Curriculum P-12 help teachers plan with the approved </a:t>
            </a:r>
            <a:r>
              <a:rPr lang="en-AU" sz="2400">
                <a:latin typeface="Tahoma"/>
                <a:ea typeface="Calibri"/>
                <a:cs typeface="Times New Roman"/>
              </a:rPr>
              <a:t>Archdiocesan</a:t>
            </a:r>
            <a:r>
              <a:rPr lang="en-AU" sz="2400">
                <a:effectLst/>
                <a:latin typeface="Tahoma"/>
                <a:ea typeface="Calibri"/>
                <a:cs typeface="Times New Roman"/>
              </a:rPr>
              <a:t> </a:t>
            </a:r>
            <a:r>
              <a:rPr lang="en-AU" sz="2400">
                <a:latin typeface="Tahoma"/>
                <a:ea typeface="Calibri"/>
                <a:cs typeface="Times New Roman"/>
              </a:rPr>
              <a:t>Curriculum</a:t>
            </a:r>
            <a:r>
              <a:rPr lang="en-AU" sz="2400">
                <a:effectLst/>
                <a:latin typeface="Tahoma"/>
                <a:ea typeface="Calibri"/>
                <a:cs typeface="Times New Roman"/>
              </a:rPr>
              <a:t>.</a:t>
            </a:r>
          </a:p>
          <a:p>
            <a:endParaRPr lang="en-AU"/>
          </a:p>
        </p:txBody>
      </p:sp>
      <p:pic>
        <p:nvPicPr>
          <p:cNvPr id="3" name="Picture 2">
            <a:extLst>
              <a:ext uri="{FF2B5EF4-FFF2-40B4-BE49-F238E27FC236}">
                <a16:creationId xmlns:a16="http://schemas.microsoft.com/office/drawing/2014/main" id="{CCEDADF1-FE85-2FBD-6A1C-30763733C229}"/>
              </a:ext>
            </a:extLst>
          </p:cNvPr>
          <p:cNvPicPr>
            <a:picLocks noChangeAspect="1"/>
          </p:cNvPicPr>
          <p:nvPr/>
        </p:nvPicPr>
        <p:blipFill>
          <a:blip r:embed="rId3"/>
          <a:stretch>
            <a:fillRect/>
          </a:stretch>
        </p:blipFill>
        <p:spPr>
          <a:xfrm>
            <a:off x="264280" y="3571664"/>
            <a:ext cx="3816435" cy="2455755"/>
          </a:xfrm>
          <a:prstGeom prst="rect">
            <a:avLst/>
          </a:prstGeom>
        </p:spPr>
      </p:pic>
      <p:pic>
        <p:nvPicPr>
          <p:cNvPr id="7" name="Picture 6">
            <a:extLst>
              <a:ext uri="{FF2B5EF4-FFF2-40B4-BE49-F238E27FC236}">
                <a16:creationId xmlns:a16="http://schemas.microsoft.com/office/drawing/2014/main" id="{3815438F-864D-92B8-44CC-8289BE2C70D8}"/>
              </a:ext>
            </a:extLst>
          </p:cNvPr>
          <p:cNvPicPr>
            <a:picLocks noChangeAspect="1"/>
          </p:cNvPicPr>
          <p:nvPr/>
        </p:nvPicPr>
        <p:blipFill>
          <a:blip r:embed="rId4"/>
          <a:stretch>
            <a:fillRect/>
          </a:stretch>
        </p:blipFill>
        <p:spPr>
          <a:xfrm>
            <a:off x="4241471" y="3527876"/>
            <a:ext cx="3961541" cy="2477649"/>
          </a:xfrm>
          <a:prstGeom prst="rect">
            <a:avLst/>
          </a:prstGeom>
        </p:spPr>
      </p:pic>
      <p:pic>
        <p:nvPicPr>
          <p:cNvPr id="9" name="Picture 8">
            <a:extLst>
              <a:ext uri="{FF2B5EF4-FFF2-40B4-BE49-F238E27FC236}">
                <a16:creationId xmlns:a16="http://schemas.microsoft.com/office/drawing/2014/main" id="{C9BDF9F9-162A-2885-947D-702469DE10B0}"/>
              </a:ext>
            </a:extLst>
          </p:cNvPr>
          <p:cNvPicPr>
            <a:picLocks noChangeAspect="1"/>
          </p:cNvPicPr>
          <p:nvPr/>
        </p:nvPicPr>
        <p:blipFill>
          <a:blip r:embed="rId5"/>
          <a:stretch>
            <a:fillRect/>
          </a:stretch>
        </p:blipFill>
        <p:spPr>
          <a:xfrm>
            <a:off x="8524524" y="3549770"/>
            <a:ext cx="3466570" cy="2477649"/>
          </a:xfrm>
          <a:prstGeom prst="rect">
            <a:avLst/>
          </a:prstGeom>
        </p:spPr>
      </p:pic>
      <p:sp>
        <p:nvSpPr>
          <p:cNvPr id="2" name="Text Placeholder 3">
            <a:extLst>
              <a:ext uri="{FF2B5EF4-FFF2-40B4-BE49-F238E27FC236}">
                <a16:creationId xmlns:a16="http://schemas.microsoft.com/office/drawing/2014/main" id="{4A24BB1C-E407-65CB-0191-F1DE171AC771}"/>
              </a:ext>
            </a:extLst>
          </p:cNvPr>
          <p:cNvSpPr txBox="1">
            <a:spLocks/>
          </p:cNvSpPr>
          <p:nvPr/>
        </p:nvSpPr>
        <p:spPr>
          <a:xfrm>
            <a:off x="9264770" y="6597148"/>
            <a:ext cx="333891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Line of Sight, 2020.  </a:t>
            </a:r>
          </a:p>
        </p:txBody>
      </p:sp>
    </p:spTree>
    <p:extLst>
      <p:ext uri="{BB962C8B-B14F-4D97-AF65-F5344CB8AC3E}">
        <p14:creationId xmlns:p14="http://schemas.microsoft.com/office/powerpoint/2010/main" val="5097841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86D387-8FDD-6D81-41BE-7EBACF99DDB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DEDE7A6-9184-4F29-C16A-5D70B0060B39}"/>
              </a:ext>
            </a:extLst>
          </p:cNvPr>
          <p:cNvSpPr>
            <a:spLocks noGrp="1"/>
          </p:cNvSpPr>
          <p:nvPr>
            <p:ph type="ctrTitle"/>
          </p:nvPr>
        </p:nvSpPr>
        <p:spPr/>
        <p:txBody>
          <a:bodyPr/>
          <a:lstStyle/>
          <a:p>
            <a:r>
              <a:rPr lang="en-AU"/>
              <a:t>Alignment of Achievement Standards to Content Descriptions</a:t>
            </a:r>
          </a:p>
        </p:txBody>
      </p:sp>
      <p:sp>
        <p:nvSpPr>
          <p:cNvPr id="5" name="Subtitle 4">
            <a:extLst>
              <a:ext uri="{FF2B5EF4-FFF2-40B4-BE49-F238E27FC236}">
                <a16:creationId xmlns:a16="http://schemas.microsoft.com/office/drawing/2014/main" id="{22BAEE66-2B58-715D-FB99-1472D17E15AF}"/>
              </a:ext>
            </a:extLst>
          </p:cNvPr>
          <p:cNvSpPr>
            <a:spLocks noGrp="1"/>
          </p:cNvSpPr>
          <p:nvPr>
            <p:ph type="subTitle" idx="1"/>
          </p:nvPr>
        </p:nvSpPr>
        <p:spPr/>
        <p:txBody>
          <a:bodyPr/>
          <a:lstStyle/>
          <a:p>
            <a:r>
              <a:rPr lang="en-AU" sz="2400">
                <a:effectLst/>
                <a:latin typeface="Tahoma" panose="020B0604030504040204" pitchFamily="34" charset="0"/>
                <a:ea typeface="Calibri" panose="020F0502020204030204" pitchFamily="34" charset="0"/>
                <a:cs typeface="Times New Roman" panose="02020603050405020304" pitchFamily="18" charset="0"/>
              </a:rPr>
              <a:t>The alignment of achievement standards to content descriptions documents are a tool to check and record, while planning for the full scope of student learning entitlement. </a:t>
            </a:r>
            <a:endParaRPr lang="en-AU"/>
          </a:p>
        </p:txBody>
      </p:sp>
      <p:pic>
        <p:nvPicPr>
          <p:cNvPr id="6" name="Picture 5">
            <a:extLst>
              <a:ext uri="{FF2B5EF4-FFF2-40B4-BE49-F238E27FC236}">
                <a16:creationId xmlns:a16="http://schemas.microsoft.com/office/drawing/2014/main" id="{E5303EB7-7D76-AFAA-A080-B05A52DBB3A3}"/>
              </a:ext>
            </a:extLst>
          </p:cNvPr>
          <p:cNvPicPr>
            <a:picLocks noChangeAspect="1"/>
          </p:cNvPicPr>
          <p:nvPr/>
        </p:nvPicPr>
        <p:blipFill>
          <a:blip r:embed="rId2"/>
          <a:stretch>
            <a:fillRect/>
          </a:stretch>
        </p:blipFill>
        <p:spPr>
          <a:xfrm>
            <a:off x="3242085" y="2686806"/>
            <a:ext cx="5707829" cy="3814662"/>
          </a:xfrm>
          <a:prstGeom prst="rect">
            <a:avLst/>
          </a:prstGeom>
        </p:spPr>
      </p:pic>
      <p:sp>
        <p:nvSpPr>
          <p:cNvPr id="8" name="Text Placeholder 3">
            <a:extLst>
              <a:ext uri="{FF2B5EF4-FFF2-40B4-BE49-F238E27FC236}">
                <a16:creationId xmlns:a16="http://schemas.microsoft.com/office/drawing/2014/main" id="{63AF111C-12D6-97D0-A3DC-988BA3435401}"/>
              </a:ext>
            </a:extLst>
          </p:cNvPr>
          <p:cNvSpPr txBox="1">
            <a:spLocks/>
          </p:cNvSpPr>
          <p:nvPr/>
        </p:nvSpPr>
        <p:spPr>
          <a:xfrm>
            <a:off x="8073484" y="6597148"/>
            <a:ext cx="4530206"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Alignment of Achievement Standards to Content Descriptions, 2025.  </a:t>
            </a:r>
          </a:p>
        </p:txBody>
      </p:sp>
    </p:spTree>
    <p:extLst>
      <p:ext uri="{BB962C8B-B14F-4D97-AF65-F5344CB8AC3E}">
        <p14:creationId xmlns:p14="http://schemas.microsoft.com/office/powerpoint/2010/main" val="10855546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4AAC9-5967-2B04-DA6F-EAC0A7A553A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6E17B78-D899-007D-AE64-692CCB1D06C3}"/>
              </a:ext>
            </a:extLst>
          </p:cNvPr>
          <p:cNvSpPr>
            <a:spLocks noGrp="1"/>
          </p:cNvSpPr>
          <p:nvPr>
            <p:ph type="ctrTitle"/>
          </p:nvPr>
        </p:nvSpPr>
        <p:spPr/>
        <p:txBody>
          <a:bodyPr/>
          <a:lstStyle/>
          <a:p>
            <a:r>
              <a:rPr lang="en-AU"/>
              <a:t>Core and Complementary Text</a:t>
            </a:r>
          </a:p>
        </p:txBody>
      </p:sp>
      <p:sp>
        <p:nvSpPr>
          <p:cNvPr id="5" name="Subtitle 4">
            <a:extLst>
              <a:ext uri="{FF2B5EF4-FFF2-40B4-BE49-F238E27FC236}">
                <a16:creationId xmlns:a16="http://schemas.microsoft.com/office/drawing/2014/main" id="{E5E05B0F-5144-CF72-0DF0-5EB0FDF719A7}"/>
              </a:ext>
            </a:extLst>
          </p:cNvPr>
          <p:cNvSpPr>
            <a:spLocks noGrp="1"/>
          </p:cNvSpPr>
          <p:nvPr>
            <p:ph type="subTitle" idx="1"/>
          </p:nvPr>
        </p:nvSpPr>
        <p:spPr/>
        <p:txBody>
          <a:bodyPr/>
          <a:lstStyle/>
          <a:p>
            <a:r>
              <a:rPr lang="en-AU" sz="3600"/>
              <a:t>Core Text</a:t>
            </a:r>
          </a:p>
          <a:p>
            <a:endParaRPr lang="en-AU" sz="3600"/>
          </a:p>
          <a:p>
            <a:r>
              <a:rPr lang="en-AU" sz="3600"/>
              <a:t>Complementary Text</a:t>
            </a:r>
          </a:p>
          <a:p>
            <a:r>
              <a:rPr lang="en-AU"/>
              <a:t>	</a:t>
            </a:r>
          </a:p>
          <a:p>
            <a:endParaRPr lang="en-AU" sz="2400" u="sng">
              <a:solidFill>
                <a:srgbClr val="0563C1"/>
              </a:solidFill>
              <a:ea typeface="Calibri" panose="020F0502020204030204" pitchFamily="34" charset="0"/>
              <a:cs typeface="Times New Roman" panose="02020603050405020304" pitchFamily="18" charset="0"/>
              <a:hlinkClick r:id="rId2"/>
            </a:endParaRPr>
          </a:p>
          <a:p>
            <a:endParaRPr lang="en-AU" sz="2400" u="sng">
              <a:solidFill>
                <a:srgbClr val="0563C1"/>
              </a:solidFill>
              <a:effectLst/>
              <a:latin typeface="Tahoma" panose="020B0604030504040204" pitchFamily="34" charset="0"/>
              <a:ea typeface="Calibri" panose="020F0502020204030204" pitchFamily="34" charset="0"/>
              <a:cs typeface="Times New Roman" panose="02020603050405020304" pitchFamily="18" charset="0"/>
              <a:hlinkClick r:id="rId2"/>
            </a:endParaRPr>
          </a:p>
          <a:p>
            <a:pPr algn="r"/>
            <a:endParaRPr lang="en-AU" sz="2400" u="sng">
              <a:solidFill>
                <a:srgbClr val="0563C1"/>
              </a:solidFill>
              <a:effectLst/>
              <a:latin typeface="Tahoma" panose="020B0604030504040204" pitchFamily="34" charset="0"/>
              <a:ea typeface="Calibri" panose="020F0502020204030204" pitchFamily="34" charset="0"/>
              <a:cs typeface="Times New Roman" panose="02020603050405020304" pitchFamily="18" charset="0"/>
              <a:hlinkClick r:id="rId2"/>
            </a:endParaRPr>
          </a:p>
          <a:p>
            <a:pPr algn="r"/>
            <a:r>
              <a:rPr lang="en-AU" sz="2400" u="sng">
                <a:solidFill>
                  <a:srgbClr val="0563C1"/>
                </a:solidFill>
                <a:effectLst/>
                <a:latin typeface="Tahoma" panose="020B0604030504040204" pitchFamily="34" charset="0"/>
                <a:ea typeface="Calibri" panose="020F0502020204030204" pitchFamily="34" charset="0"/>
                <a:cs typeface="Times New Roman" panose="02020603050405020304" pitchFamily="18" charset="0"/>
                <a:hlinkClick r:id="rId2"/>
              </a:rPr>
              <a:t>Core and Complementary Scripture Texts</a:t>
            </a:r>
            <a:endParaRPr lang="en-AU" sz="2400">
              <a:effectLst/>
              <a:latin typeface="Calibri" panose="020F0502020204030204" pitchFamily="34" charset="0"/>
              <a:ea typeface="Calibri" panose="020F0502020204030204" pitchFamily="34" charset="0"/>
              <a:cs typeface="Times New Roman" panose="02020603050405020304" pitchFamily="18" charset="0"/>
            </a:endParaRPr>
          </a:p>
          <a:p>
            <a:endParaRPr lang="en-AU"/>
          </a:p>
        </p:txBody>
      </p:sp>
      <p:pic>
        <p:nvPicPr>
          <p:cNvPr id="3" name="Picture 2">
            <a:extLst>
              <a:ext uri="{FF2B5EF4-FFF2-40B4-BE49-F238E27FC236}">
                <a16:creationId xmlns:a16="http://schemas.microsoft.com/office/drawing/2014/main" id="{C52ED608-FB58-E370-9DC0-0FA5CCD7ED99}"/>
              </a:ext>
            </a:extLst>
          </p:cNvPr>
          <p:cNvPicPr>
            <a:picLocks noChangeAspect="1"/>
          </p:cNvPicPr>
          <p:nvPr/>
        </p:nvPicPr>
        <p:blipFill>
          <a:blip r:embed="rId3"/>
          <a:stretch>
            <a:fillRect/>
          </a:stretch>
        </p:blipFill>
        <p:spPr>
          <a:xfrm>
            <a:off x="7423391" y="1773936"/>
            <a:ext cx="3202556" cy="4270075"/>
          </a:xfrm>
          <a:prstGeom prst="rect">
            <a:avLst/>
          </a:prstGeom>
        </p:spPr>
      </p:pic>
      <p:sp>
        <p:nvSpPr>
          <p:cNvPr id="7" name="Text Placeholder 3">
            <a:extLst>
              <a:ext uri="{FF2B5EF4-FFF2-40B4-BE49-F238E27FC236}">
                <a16:creationId xmlns:a16="http://schemas.microsoft.com/office/drawing/2014/main" id="{8FC964BC-E14F-4520-2264-96170A366CE0}"/>
              </a:ext>
            </a:extLst>
          </p:cNvPr>
          <p:cNvSpPr txBox="1">
            <a:spLocks/>
          </p:cNvSpPr>
          <p:nvPr/>
        </p:nvSpPr>
        <p:spPr>
          <a:xfrm>
            <a:off x="0" y="6601177"/>
            <a:ext cx="333891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Core and Complementary Scripture Texts, 2020.  </a:t>
            </a:r>
          </a:p>
        </p:txBody>
      </p:sp>
    </p:spTree>
    <p:extLst>
      <p:ext uri="{BB962C8B-B14F-4D97-AF65-F5344CB8AC3E}">
        <p14:creationId xmlns:p14="http://schemas.microsoft.com/office/powerpoint/2010/main" val="37036270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E292F-3313-C15A-B794-CF379A02E35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1FED018-9D93-E6E4-81FC-EBD1D1F8A0E9}"/>
              </a:ext>
            </a:extLst>
          </p:cNvPr>
          <p:cNvSpPr>
            <a:spLocks noGrp="1"/>
          </p:cNvSpPr>
          <p:nvPr>
            <p:ph type="ctrTitle"/>
          </p:nvPr>
        </p:nvSpPr>
        <p:spPr/>
        <p:txBody>
          <a:bodyPr/>
          <a:lstStyle/>
          <a:p>
            <a:r>
              <a:rPr lang="en-AU"/>
              <a:t>Explicit Prayer</a:t>
            </a:r>
          </a:p>
        </p:txBody>
      </p:sp>
      <p:sp>
        <p:nvSpPr>
          <p:cNvPr id="5" name="Subtitle 4">
            <a:extLst>
              <a:ext uri="{FF2B5EF4-FFF2-40B4-BE49-F238E27FC236}">
                <a16:creationId xmlns:a16="http://schemas.microsoft.com/office/drawing/2014/main" id="{841AFACF-FE94-0FB7-1AA3-06AD22A09F08}"/>
              </a:ext>
            </a:extLst>
          </p:cNvPr>
          <p:cNvSpPr>
            <a:spLocks noGrp="1"/>
          </p:cNvSpPr>
          <p:nvPr>
            <p:ph type="subTitle" idx="1"/>
          </p:nvPr>
        </p:nvSpPr>
        <p:spPr>
          <a:xfrm>
            <a:off x="402565" y="1730453"/>
            <a:ext cx="8163466" cy="4727532"/>
          </a:xfrm>
        </p:spPr>
        <p:txBody>
          <a:bodyPr/>
          <a:lstStyle/>
          <a:p>
            <a:r>
              <a:rPr lang="en-AU" sz="2400">
                <a:effectLst/>
                <a:latin typeface="Tahoma" panose="020B0604030504040204" pitchFamily="34" charset="0"/>
                <a:ea typeface="Calibri" panose="020F0502020204030204" pitchFamily="34" charset="0"/>
                <a:cs typeface="Times New Roman" panose="02020603050405020304" pitchFamily="18" charset="0"/>
              </a:rPr>
              <a:t>It outlines the specific prayers and meditative practices that are explicitly taught, as detailed in the content descriptions of the prayer and spirituality sub strand. </a:t>
            </a:r>
            <a:endParaRPr lang="en-AU" sz="2400">
              <a:effectLst/>
              <a:latin typeface="Calibri" panose="020F0502020204030204" pitchFamily="34" charset="0"/>
              <a:ea typeface="Calibri" panose="020F0502020204030204" pitchFamily="34" charset="0"/>
              <a:cs typeface="Times New Roman" panose="02020603050405020304" pitchFamily="18" charset="0"/>
            </a:endParaRPr>
          </a:p>
          <a:p>
            <a:pPr>
              <a:spcBef>
                <a:spcPts val="0"/>
              </a:spcBef>
            </a:pPr>
            <a:endParaRPr lang="en-AU" sz="2400"/>
          </a:p>
          <a:p>
            <a:pPr>
              <a:spcBef>
                <a:spcPts val="0"/>
              </a:spcBef>
            </a:pPr>
            <a:r>
              <a:rPr lang="en-AU" sz="2400"/>
              <a:t>Teaching about prayer in a Catholic or </a:t>
            </a:r>
          </a:p>
          <a:p>
            <a:pPr>
              <a:spcBef>
                <a:spcPts val="0"/>
              </a:spcBef>
            </a:pPr>
            <a:r>
              <a:rPr lang="en-AU" sz="2400"/>
              <a:t>ecumenical school is complemented by </a:t>
            </a:r>
          </a:p>
          <a:p>
            <a:pPr>
              <a:spcBef>
                <a:spcPts val="0"/>
              </a:spcBef>
            </a:pPr>
            <a:r>
              <a:rPr lang="en-AU" sz="2400"/>
              <a:t>opportunities for staff and students to </a:t>
            </a:r>
          </a:p>
          <a:p>
            <a:pPr>
              <a:spcBef>
                <a:spcPts val="0"/>
              </a:spcBef>
            </a:pPr>
            <a:r>
              <a:rPr lang="en-AU" sz="2400"/>
              <a:t>engage in prayer on a daily basis. </a:t>
            </a:r>
          </a:p>
          <a:p>
            <a:pPr>
              <a:spcBef>
                <a:spcPts val="0"/>
              </a:spcBef>
            </a:pPr>
            <a:r>
              <a:rPr lang="en-AU" sz="2400"/>
              <a:t>In the course of their years at school, </a:t>
            </a:r>
          </a:p>
          <a:p>
            <a:pPr>
              <a:spcBef>
                <a:spcPts val="0"/>
              </a:spcBef>
            </a:pPr>
            <a:r>
              <a:rPr lang="en-AU" sz="2400"/>
              <a:t>students will experience a variety of formal </a:t>
            </a:r>
          </a:p>
          <a:p>
            <a:pPr>
              <a:spcBef>
                <a:spcPts val="0"/>
              </a:spcBef>
            </a:pPr>
            <a:r>
              <a:rPr lang="en-AU" sz="2400"/>
              <a:t>and informal expressions of prayer, </a:t>
            </a:r>
          </a:p>
          <a:p>
            <a:pPr>
              <a:spcBef>
                <a:spcPts val="0"/>
              </a:spcBef>
            </a:pPr>
            <a:r>
              <a:rPr lang="en-AU" sz="2400"/>
              <a:t>appropriate to their age and development. </a:t>
            </a:r>
          </a:p>
        </p:txBody>
      </p:sp>
      <p:pic>
        <p:nvPicPr>
          <p:cNvPr id="3" name="Picture 2">
            <a:extLst>
              <a:ext uri="{FF2B5EF4-FFF2-40B4-BE49-F238E27FC236}">
                <a16:creationId xmlns:a16="http://schemas.microsoft.com/office/drawing/2014/main" id="{DFC6D0AE-193B-5FF5-5423-3C1E97BAFE26}"/>
              </a:ext>
            </a:extLst>
          </p:cNvPr>
          <p:cNvPicPr>
            <a:picLocks noChangeAspect="1"/>
          </p:cNvPicPr>
          <p:nvPr/>
        </p:nvPicPr>
        <p:blipFill>
          <a:blip r:embed="rId2"/>
          <a:stretch>
            <a:fillRect/>
          </a:stretch>
        </p:blipFill>
        <p:spPr>
          <a:xfrm>
            <a:off x="6719976" y="3049206"/>
            <a:ext cx="5005066" cy="3279382"/>
          </a:xfrm>
          <a:prstGeom prst="rect">
            <a:avLst/>
          </a:prstGeom>
        </p:spPr>
      </p:pic>
      <p:sp>
        <p:nvSpPr>
          <p:cNvPr id="2" name="Text Placeholder 3">
            <a:extLst>
              <a:ext uri="{FF2B5EF4-FFF2-40B4-BE49-F238E27FC236}">
                <a16:creationId xmlns:a16="http://schemas.microsoft.com/office/drawing/2014/main" id="{B78C0931-0C6C-4B0E-3D87-B289DDBFB7EB}"/>
              </a:ext>
            </a:extLst>
          </p:cNvPr>
          <p:cNvSpPr txBox="1">
            <a:spLocks/>
          </p:cNvSpPr>
          <p:nvPr/>
        </p:nvSpPr>
        <p:spPr>
          <a:xfrm>
            <a:off x="9725687" y="6582280"/>
            <a:ext cx="333891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Explicit Prayer, 2020.  </a:t>
            </a:r>
          </a:p>
        </p:txBody>
      </p:sp>
    </p:spTree>
    <p:extLst>
      <p:ext uri="{BB962C8B-B14F-4D97-AF65-F5344CB8AC3E}">
        <p14:creationId xmlns:p14="http://schemas.microsoft.com/office/powerpoint/2010/main" val="19294928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7D663-DFF9-2D07-6EB7-54FE0FC2FA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2A1DAD-279A-14DE-7CBA-DA67D2CB33A4}"/>
              </a:ext>
            </a:extLst>
          </p:cNvPr>
          <p:cNvSpPr>
            <a:spLocks noGrp="1"/>
          </p:cNvSpPr>
          <p:nvPr>
            <p:ph type="ctrTitle"/>
          </p:nvPr>
        </p:nvSpPr>
        <p:spPr/>
        <p:txBody>
          <a:bodyPr/>
          <a:lstStyle/>
          <a:p>
            <a:r>
              <a:rPr lang="en-AU"/>
              <a:t>Activity</a:t>
            </a:r>
          </a:p>
        </p:txBody>
      </p:sp>
      <p:sp>
        <p:nvSpPr>
          <p:cNvPr id="4" name="Subtitle 3">
            <a:extLst>
              <a:ext uri="{FF2B5EF4-FFF2-40B4-BE49-F238E27FC236}">
                <a16:creationId xmlns:a16="http://schemas.microsoft.com/office/drawing/2014/main" id="{CF9E18BD-A747-7088-D34A-E01216C85D12}"/>
              </a:ext>
            </a:extLst>
          </p:cNvPr>
          <p:cNvSpPr>
            <a:spLocks noGrp="1"/>
          </p:cNvSpPr>
          <p:nvPr>
            <p:ph type="subTitle" idx="1"/>
          </p:nvPr>
        </p:nvSpPr>
        <p:spPr/>
        <p:txBody>
          <a:bodyPr/>
          <a:lstStyle/>
          <a:p>
            <a:r>
              <a:rPr lang="en-AU" dirty="0"/>
              <a:t>In your table group choose a Primary or Secondary Focus</a:t>
            </a:r>
          </a:p>
          <a:p>
            <a:pPr marL="457200" indent="-457200">
              <a:buFont typeface="Arial" panose="020B0604020202020204" pitchFamily="34" charset="0"/>
              <a:buChar char="•"/>
            </a:pPr>
            <a:r>
              <a:rPr lang="en-AU" dirty="0"/>
              <a:t>Year 2</a:t>
            </a:r>
          </a:p>
          <a:p>
            <a:pPr marL="457200" indent="-457200">
              <a:buFont typeface="Arial" panose="020B0604020202020204" pitchFamily="34" charset="0"/>
              <a:buChar char="•"/>
            </a:pPr>
            <a:r>
              <a:rPr lang="en-AU" dirty="0"/>
              <a:t>Year 8</a:t>
            </a:r>
          </a:p>
          <a:p>
            <a:pPr marL="457200" indent="-457200">
              <a:buFont typeface="Arial" panose="020B0604020202020204" pitchFamily="34" charset="0"/>
              <a:buChar char="•"/>
            </a:pPr>
            <a:endParaRPr lang="en-AU" dirty="0"/>
          </a:p>
          <a:p>
            <a:pPr marL="457200" indent="-457200">
              <a:buFont typeface="Arial" panose="020B0604020202020204" pitchFamily="34" charset="0"/>
              <a:buChar char="•"/>
            </a:pPr>
            <a:r>
              <a:rPr lang="en-AU" dirty="0"/>
              <a:t>Using the information shared and the Catholic Identity website discuss and complete the missing elements of the Year Level Overview.</a:t>
            </a:r>
          </a:p>
        </p:txBody>
      </p:sp>
    </p:spTree>
    <p:extLst>
      <p:ext uri="{BB962C8B-B14F-4D97-AF65-F5344CB8AC3E}">
        <p14:creationId xmlns:p14="http://schemas.microsoft.com/office/powerpoint/2010/main" val="9438271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04F38-4FFC-5047-C926-AE2CF3153777}"/>
              </a:ext>
            </a:extLst>
          </p:cNvPr>
          <p:cNvSpPr>
            <a:spLocks noGrp="1"/>
          </p:cNvSpPr>
          <p:nvPr>
            <p:ph type="ctrTitle"/>
          </p:nvPr>
        </p:nvSpPr>
        <p:spPr/>
        <p:txBody>
          <a:bodyPr/>
          <a:lstStyle/>
          <a:p>
            <a:r>
              <a:rPr lang="en-AU" dirty="0"/>
              <a:t>Break</a:t>
            </a:r>
          </a:p>
        </p:txBody>
      </p:sp>
      <p:sp>
        <p:nvSpPr>
          <p:cNvPr id="3" name="Subtitle 2">
            <a:extLst>
              <a:ext uri="{FF2B5EF4-FFF2-40B4-BE49-F238E27FC236}">
                <a16:creationId xmlns:a16="http://schemas.microsoft.com/office/drawing/2014/main" id="{91C65FC2-F2EF-3D67-DBEE-9D109E572D23}"/>
              </a:ext>
            </a:extLst>
          </p:cNvPr>
          <p:cNvSpPr>
            <a:spLocks noGrp="1"/>
          </p:cNvSpPr>
          <p:nvPr>
            <p:ph type="subTitle" idx="1"/>
          </p:nvPr>
        </p:nvSpPr>
        <p:spPr/>
        <p:txBody>
          <a:bodyPr/>
          <a:lstStyle/>
          <a:p>
            <a:r>
              <a:rPr lang="en-AU" dirty="0"/>
              <a:t>5-10mins</a:t>
            </a:r>
          </a:p>
        </p:txBody>
      </p:sp>
      <p:pic>
        <p:nvPicPr>
          <p:cNvPr id="5" name="Picture 4">
            <a:extLst>
              <a:ext uri="{FF2B5EF4-FFF2-40B4-BE49-F238E27FC236}">
                <a16:creationId xmlns:a16="http://schemas.microsoft.com/office/drawing/2014/main" id="{D56C1A7F-8178-C795-608E-9CD50EA282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704792">
            <a:off x="4474028" y="1228758"/>
            <a:ext cx="4064726" cy="406472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9995881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481ED7-D221-A89A-C967-8001A410AEC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B2FF9B-3008-B754-B664-F11E21B452D8}"/>
              </a:ext>
            </a:extLst>
          </p:cNvPr>
          <p:cNvSpPr>
            <a:spLocks noGrp="1"/>
          </p:cNvSpPr>
          <p:nvPr>
            <p:ph type="ctrTitle"/>
          </p:nvPr>
        </p:nvSpPr>
        <p:spPr>
          <a:xfrm>
            <a:off x="51918" y="2013790"/>
            <a:ext cx="11655739" cy="2017515"/>
          </a:xfrm>
        </p:spPr>
        <p:txBody>
          <a:bodyPr/>
          <a:lstStyle/>
          <a:p>
            <a:r>
              <a:rPr lang="en-AU">
                <a:latin typeface="Tahoma"/>
                <a:ea typeface="Tahoma"/>
                <a:cs typeface="Tahoma"/>
              </a:rPr>
              <a:t>Planning in Religious Education</a:t>
            </a:r>
            <a:endParaRPr lang="en-AU"/>
          </a:p>
        </p:txBody>
      </p:sp>
      <p:sp>
        <p:nvSpPr>
          <p:cNvPr id="5" name="Subtitle 4">
            <a:extLst>
              <a:ext uri="{FF2B5EF4-FFF2-40B4-BE49-F238E27FC236}">
                <a16:creationId xmlns:a16="http://schemas.microsoft.com/office/drawing/2014/main" id="{A6C784F1-6401-B08D-221C-2F57FC16EF6B}"/>
              </a:ext>
            </a:extLst>
          </p:cNvPr>
          <p:cNvSpPr>
            <a:spLocks noGrp="1"/>
          </p:cNvSpPr>
          <p:nvPr>
            <p:ph type="subTitle" idx="1"/>
          </p:nvPr>
        </p:nvSpPr>
        <p:spPr/>
        <p:txBody>
          <a:bodyPr/>
          <a:lstStyle/>
          <a:p>
            <a:r>
              <a:rPr lang="en-AU"/>
              <a:t>Unit/Band Planning</a:t>
            </a:r>
          </a:p>
        </p:txBody>
      </p:sp>
    </p:spTree>
    <p:extLst>
      <p:ext uri="{BB962C8B-B14F-4D97-AF65-F5344CB8AC3E}">
        <p14:creationId xmlns:p14="http://schemas.microsoft.com/office/powerpoint/2010/main" val="7379090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3B2D6-B61A-1C20-8BA3-E42316641F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C64691-F1A7-EC49-29EF-FB30ADF6D63D}"/>
              </a:ext>
            </a:extLst>
          </p:cNvPr>
          <p:cNvSpPr>
            <a:spLocks noGrp="1"/>
          </p:cNvSpPr>
          <p:nvPr>
            <p:ph type="ctrTitle"/>
          </p:nvPr>
        </p:nvSpPr>
        <p:spPr>
          <a:xfrm>
            <a:off x="0" y="0"/>
            <a:ext cx="12192000" cy="905774"/>
          </a:xfrm>
        </p:spPr>
        <p:txBody>
          <a:bodyPr/>
          <a:lstStyle/>
          <a:p>
            <a:r>
              <a:rPr lang="en-AU"/>
              <a:t>Curriculum Compass</a:t>
            </a:r>
          </a:p>
        </p:txBody>
      </p:sp>
      <p:sp>
        <p:nvSpPr>
          <p:cNvPr id="3" name="Subtitle 2">
            <a:extLst>
              <a:ext uri="{FF2B5EF4-FFF2-40B4-BE49-F238E27FC236}">
                <a16:creationId xmlns:a16="http://schemas.microsoft.com/office/drawing/2014/main" id="{E8ED3EC2-D7F6-FCA9-BFD2-52CCF4950399}"/>
              </a:ext>
            </a:extLst>
          </p:cNvPr>
          <p:cNvSpPr>
            <a:spLocks noGrp="1"/>
          </p:cNvSpPr>
          <p:nvPr>
            <p:ph type="subTitle" idx="1"/>
          </p:nvPr>
        </p:nvSpPr>
        <p:spPr/>
        <p:txBody>
          <a:bodyPr/>
          <a:lstStyle/>
          <a:p>
            <a:endParaRPr lang="en-AU"/>
          </a:p>
        </p:txBody>
      </p:sp>
      <p:sp>
        <p:nvSpPr>
          <p:cNvPr id="7" name="Text Placeholder 3">
            <a:extLst>
              <a:ext uri="{FF2B5EF4-FFF2-40B4-BE49-F238E27FC236}">
                <a16:creationId xmlns:a16="http://schemas.microsoft.com/office/drawing/2014/main" id="{4F1C1DE6-DA52-566F-86EF-9C66DED70DF6}"/>
              </a:ext>
            </a:extLst>
          </p:cNvPr>
          <p:cNvSpPr txBox="1">
            <a:spLocks/>
          </p:cNvSpPr>
          <p:nvPr/>
        </p:nvSpPr>
        <p:spPr>
          <a:xfrm>
            <a:off x="7789654" y="6577286"/>
            <a:ext cx="4627920" cy="300235"/>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Curriculum Compass Archdiocese of Brisbane (2024;2025 revised edition)</a:t>
            </a:r>
          </a:p>
        </p:txBody>
      </p:sp>
      <p:pic>
        <p:nvPicPr>
          <p:cNvPr id="6" name="Picture 5">
            <a:extLst>
              <a:ext uri="{FF2B5EF4-FFF2-40B4-BE49-F238E27FC236}">
                <a16:creationId xmlns:a16="http://schemas.microsoft.com/office/drawing/2014/main" id="{59BAD1F1-E73D-C4A9-843A-7832EDA8DD90}"/>
              </a:ext>
            </a:extLst>
          </p:cNvPr>
          <p:cNvPicPr>
            <a:picLocks noChangeAspect="1"/>
          </p:cNvPicPr>
          <p:nvPr/>
        </p:nvPicPr>
        <p:blipFill>
          <a:blip r:embed="rId2"/>
          <a:stretch>
            <a:fillRect/>
          </a:stretch>
        </p:blipFill>
        <p:spPr>
          <a:xfrm>
            <a:off x="2060016" y="1030449"/>
            <a:ext cx="7299644" cy="5642196"/>
          </a:xfrm>
          <a:prstGeom prst="rect">
            <a:avLst/>
          </a:prstGeom>
        </p:spPr>
      </p:pic>
    </p:spTree>
    <p:extLst>
      <p:ext uri="{BB962C8B-B14F-4D97-AF65-F5344CB8AC3E}">
        <p14:creationId xmlns:p14="http://schemas.microsoft.com/office/powerpoint/2010/main" val="40617461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8E47F-8923-04D2-269F-9A53801B7212}"/>
              </a:ext>
            </a:extLst>
          </p:cNvPr>
          <p:cNvSpPr>
            <a:spLocks noGrp="1"/>
          </p:cNvSpPr>
          <p:nvPr>
            <p:ph type="ctrTitle"/>
          </p:nvPr>
        </p:nvSpPr>
        <p:spPr>
          <a:xfrm>
            <a:off x="0" y="0"/>
            <a:ext cx="12192000" cy="960120"/>
          </a:xfrm>
        </p:spPr>
        <p:txBody>
          <a:bodyPr/>
          <a:lstStyle/>
          <a:p>
            <a:r>
              <a:rPr lang="en-AU"/>
              <a:t>Unit Plan </a:t>
            </a:r>
          </a:p>
        </p:txBody>
      </p:sp>
      <p:sp>
        <p:nvSpPr>
          <p:cNvPr id="3" name="Subtitle 2">
            <a:extLst>
              <a:ext uri="{FF2B5EF4-FFF2-40B4-BE49-F238E27FC236}">
                <a16:creationId xmlns:a16="http://schemas.microsoft.com/office/drawing/2014/main" id="{29D5A11F-7DBF-1B8C-E460-EC8EFDD349FB}"/>
              </a:ext>
            </a:extLst>
          </p:cNvPr>
          <p:cNvSpPr>
            <a:spLocks noGrp="1"/>
          </p:cNvSpPr>
          <p:nvPr>
            <p:ph type="subTitle" idx="1"/>
          </p:nvPr>
        </p:nvSpPr>
        <p:spPr/>
        <p:txBody>
          <a:bodyPr/>
          <a:lstStyle/>
          <a:p>
            <a:endParaRPr lang="en-AU" dirty="0"/>
          </a:p>
        </p:txBody>
      </p:sp>
      <p:pic>
        <p:nvPicPr>
          <p:cNvPr id="5" name="Picture 4">
            <a:extLst>
              <a:ext uri="{FF2B5EF4-FFF2-40B4-BE49-F238E27FC236}">
                <a16:creationId xmlns:a16="http://schemas.microsoft.com/office/drawing/2014/main" id="{121C62CD-31E7-9457-C08D-7B4E61F9BFAD}"/>
              </a:ext>
            </a:extLst>
          </p:cNvPr>
          <p:cNvPicPr>
            <a:picLocks noChangeAspect="1"/>
          </p:cNvPicPr>
          <p:nvPr/>
        </p:nvPicPr>
        <p:blipFill>
          <a:blip r:embed="rId3"/>
          <a:stretch>
            <a:fillRect/>
          </a:stretch>
        </p:blipFill>
        <p:spPr>
          <a:xfrm>
            <a:off x="1712685" y="1149049"/>
            <a:ext cx="8136874" cy="5312505"/>
          </a:xfrm>
          <a:prstGeom prst="rect">
            <a:avLst/>
          </a:prstGeom>
        </p:spPr>
      </p:pic>
      <p:sp>
        <p:nvSpPr>
          <p:cNvPr id="4" name="TextBox 3">
            <a:extLst>
              <a:ext uri="{FF2B5EF4-FFF2-40B4-BE49-F238E27FC236}">
                <a16:creationId xmlns:a16="http://schemas.microsoft.com/office/drawing/2014/main" id="{3BD6E75A-3315-42A0-2E15-06027842FCE8}"/>
              </a:ext>
            </a:extLst>
          </p:cNvPr>
          <p:cNvSpPr txBox="1"/>
          <p:nvPr/>
        </p:nvSpPr>
        <p:spPr>
          <a:xfrm>
            <a:off x="7991966" y="6501468"/>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dirty="0">
              <a:ln>
                <a:noFill/>
              </a:ln>
              <a:solidFill>
                <a:srgbClr val="000000"/>
              </a:solidFill>
              <a:effectLst/>
              <a:uLnTx/>
              <a:uFillTx/>
              <a:latin typeface="Tahoma"/>
              <a:ea typeface="+mn-ea"/>
              <a:cs typeface="+mn-cs"/>
            </a:endParaRPr>
          </a:p>
        </p:txBody>
      </p:sp>
    </p:spTree>
    <p:extLst>
      <p:ext uri="{BB962C8B-B14F-4D97-AF65-F5344CB8AC3E}">
        <p14:creationId xmlns:p14="http://schemas.microsoft.com/office/powerpoint/2010/main" val="40922103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96BFE-AD8D-9A42-8E71-22D0EEA57A99}"/>
              </a:ext>
            </a:extLst>
          </p:cNvPr>
          <p:cNvSpPr>
            <a:spLocks noGrp="1"/>
          </p:cNvSpPr>
          <p:nvPr>
            <p:ph type="ctrTitle"/>
          </p:nvPr>
        </p:nvSpPr>
        <p:spPr/>
        <p:txBody>
          <a:bodyPr/>
          <a:lstStyle/>
          <a:p>
            <a:r>
              <a:rPr lang="en-US" dirty="0"/>
              <a:t>Year 4 Sample</a:t>
            </a:r>
          </a:p>
        </p:txBody>
      </p:sp>
      <p:sp>
        <p:nvSpPr>
          <p:cNvPr id="3" name="Subtitle 2">
            <a:extLst>
              <a:ext uri="{FF2B5EF4-FFF2-40B4-BE49-F238E27FC236}">
                <a16:creationId xmlns:a16="http://schemas.microsoft.com/office/drawing/2014/main" id="{E4FC9F2D-0515-EB4A-A52B-BF742DC0FF29}"/>
              </a:ext>
            </a:extLst>
          </p:cNvPr>
          <p:cNvSpPr>
            <a:spLocks noGrp="1"/>
          </p:cNvSpPr>
          <p:nvPr>
            <p:ph type="subTitle" idx="1"/>
          </p:nvPr>
        </p:nvSpPr>
        <p:spPr/>
        <p:txBody>
          <a:bodyPr/>
          <a:lstStyle/>
          <a:p>
            <a:pPr>
              <a:lnSpc>
                <a:spcPct val="120000"/>
              </a:lnSpc>
            </a:pPr>
            <a:r>
              <a:rPr lang="en-AU" sz="1400" dirty="0"/>
              <a:t>By the end of Year 4, Students explain how a reader uses knowledge of the Bible to better understand God’s Word. They identify different books and text types in the Old and New Testament; use the Bible’s referencing system to locate books, people, places, events and objects in the Bible. </a:t>
            </a:r>
            <a:r>
              <a:rPr lang="en-AU" sz="1400" dirty="0">
                <a:highlight>
                  <a:srgbClr val="FFFF00"/>
                </a:highlight>
              </a:rPr>
              <a:t>Students recognise the Christian belief that God, as Trinity, is relational in nature. They identify and explain some Scriptural passages that express God as Father, Son and Holy Spirit.</a:t>
            </a:r>
            <a:r>
              <a:rPr lang="en-AU" sz="1400" dirty="0"/>
              <a:t> Students explain the significance of community for Christians. They use different texts including the Decalogue and the wisdom of St Paul and investigate experiences of different communities including the Jewish communities in first century Palestine, early Church communities in Australia (c. 1788 CE - c. 1850 CE) and contemporary Church communities to connect ideas about the significance of community for Christians. </a:t>
            </a:r>
          </a:p>
          <a:p>
            <a:pPr>
              <a:lnSpc>
                <a:spcPct val="120000"/>
              </a:lnSpc>
            </a:pPr>
            <a:r>
              <a:rPr lang="en-AU" sz="1400" dirty="0"/>
              <a:t>They explain how free choices result in actions that affect the individual and their community. Students explain how practices and characteristics of contemporary parishes and dioceses are modelled on the mission and ministry of Jesus. They demonstrate an understanding of how the celebrations of Anointing of the Sick and Penance continue Jesus’ mission and ministry in the life of the community. They use an appropriate structure to create prayers of blessing, petition and intercession, and demonstrate understanding of the significance of these forms of prayer for Christian communities. They participate respectfully in a variety of prayer experiences including prayers of blessing, petition, intercession and litanies. They participate respectfully in meditative prayer practices using praying with colour and mandalas.</a:t>
            </a:r>
            <a:endParaRPr lang="en-US" sz="1400" dirty="0"/>
          </a:p>
          <a:p>
            <a:endParaRPr lang="en-US" dirty="0"/>
          </a:p>
        </p:txBody>
      </p:sp>
      <p:sp>
        <p:nvSpPr>
          <p:cNvPr id="4" name="TextBox 3">
            <a:extLst>
              <a:ext uri="{FF2B5EF4-FFF2-40B4-BE49-F238E27FC236}">
                <a16:creationId xmlns:a16="http://schemas.microsoft.com/office/drawing/2014/main" id="{236D9A44-788E-5B8E-C0FC-2797DBD8A28E}"/>
              </a:ext>
            </a:extLst>
          </p:cNvPr>
          <p:cNvSpPr txBox="1"/>
          <p:nvPr/>
        </p:nvSpPr>
        <p:spPr>
          <a:xfrm>
            <a:off x="7991966" y="6501468"/>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dirty="0">
              <a:ln>
                <a:noFill/>
              </a:ln>
              <a:solidFill>
                <a:srgbClr val="000000"/>
              </a:solidFill>
              <a:effectLst/>
              <a:uLnTx/>
              <a:uFillTx/>
              <a:latin typeface="Tahoma"/>
              <a:ea typeface="+mn-ea"/>
              <a:cs typeface="+mn-cs"/>
            </a:endParaRPr>
          </a:p>
        </p:txBody>
      </p:sp>
    </p:spTree>
    <p:extLst>
      <p:ext uri="{BB962C8B-B14F-4D97-AF65-F5344CB8AC3E}">
        <p14:creationId xmlns:p14="http://schemas.microsoft.com/office/powerpoint/2010/main" val="38959598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329624B-2E2C-8A41-9ADD-88625305F6F0}"/>
              </a:ext>
            </a:extLst>
          </p:cNvPr>
          <p:cNvPicPr>
            <a:picLocks noChangeAspect="1"/>
          </p:cNvPicPr>
          <p:nvPr/>
        </p:nvPicPr>
        <p:blipFill>
          <a:blip r:embed="rId2"/>
          <a:stretch>
            <a:fillRect/>
          </a:stretch>
        </p:blipFill>
        <p:spPr>
          <a:xfrm>
            <a:off x="1165702" y="0"/>
            <a:ext cx="9860596" cy="6858000"/>
          </a:xfrm>
          <a:prstGeom prst="rect">
            <a:avLst/>
          </a:prstGeom>
        </p:spPr>
      </p:pic>
      <p:sp>
        <p:nvSpPr>
          <p:cNvPr id="3" name="Oval 2">
            <a:extLst>
              <a:ext uri="{FF2B5EF4-FFF2-40B4-BE49-F238E27FC236}">
                <a16:creationId xmlns:a16="http://schemas.microsoft.com/office/drawing/2014/main" id="{1A372A9C-95A2-4A45-B98D-B731A2E45DA6}"/>
              </a:ext>
            </a:extLst>
          </p:cNvPr>
          <p:cNvSpPr/>
          <p:nvPr/>
        </p:nvSpPr>
        <p:spPr>
          <a:xfrm>
            <a:off x="1528997" y="1304144"/>
            <a:ext cx="2608287" cy="929390"/>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a:extLst>
              <a:ext uri="{FF2B5EF4-FFF2-40B4-BE49-F238E27FC236}">
                <a16:creationId xmlns:a16="http://schemas.microsoft.com/office/drawing/2014/main" id="{1650C8F0-4CFE-4C4B-9692-49516C082B64}"/>
              </a:ext>
            </a:extLst>
          </p:cNvPr>
          <p:cNvSpPr/>
          <p:nvPr/>
        </p:nvSpPr>
        <p:spPr>
          <a:xfrm>
            <a:off x="8754256" y="1304144"/>
            <a:ext cx="2272042" cy="1229194"/>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a:extLst>
              <a:ext uri="{FF2B5EF4-FFF2-40B4-BE49-F238E27FC236}">
                <a16:creationId xmlns:a16="http://schemas.microsoft.com/office/drawing/2014/main" id="{D4B7FBFD-F776-B044-8AC8-141429E8FFFE}"/>
              </a:ext>
            </a:extLst>
          </p:cNvPr>
          <p:cNvCxnSpPr/>
          <p:nvPr/>
        </p:nvCxnSpPr>
        <p:spPr>
          <a:xfrm>
            <a:off x="3001108" y="1641231"/>
            <a:ext cx="527538" cy="0"/>
          </a:xfrm>
          <a:prstGeom prst="line">
            <a:avLst/>
          </a:prstGeom>
          <a:ln w="95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55974CC-CA65-824D-BE49-14E10685F52B}"/>
              </a:ext>
            </a:extLst>
          </p:cNvPr>
          <p:cNvCxnSpPr>
            <a:cxnSpLocks/>
          </p:cNvCxnSpPr>
          <p:nvPr/>
        </p:nvCxnSpPr>
        <p:spPr>
          <a:xfrm>
            <a:off x="1852246" y="1840523"/>
            <a:ext cx="386861" cy="0"/>
          </a:xfrm>
          <a:prstGeom prst="line">
            <a:avLst/>
          </a:prstGeom>
          <a:ln w="95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F445300A-0123-5C4D-A566-96BBF7AC334E}"/>
              </a:ext>
            </a:extLst>
          </p:cNvPr>
          <p:cNvCxnSpPr>
            <a:cxnSpLocks/>
          </p:cNvCxnSpPr>
          <p:nvPr/>
        </p:nvCxnSpPr>
        <p:spPr>
          <a:xfrm>
            <a:off x="2520461" y="1828800"/>
            <a:ext cx="386861" cy="0"/>
          </a:xfrm>
          <a:prstGeom prst="line">
            <a:avLst/>
          </a:prstGeom>
          <a:ln w="95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AE2EE58F-60D5-7D4E-8B4B-AFE9EA86BE89}"/>
              </a:ext>
            </a:extLst>
          </p:cNvPr>
          <p:cNvCxnSpPr>
            <a:cxnSpLocks/>
          </p:cNvCxnSpPr>
          <p:nvPr/>
        </p:nvCxnSpPr>
        <p:spPr>
          <a:xfrm>
            <a:off x="3141785" y="1828800"/>
            <a:ext cx="386861" cy="0"/>
          </a:xfrm>
          <a:prstGeom prst="line">
            <a:avLst/>
          </a:prstGeom>
          <a:ln w="95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E285A35F-8356-8942-80C8-4D5752677A34}"/>
              </a:ext>
            </a:extLst>
          </p:cNvPr>
          <p:cNvCxnSpPr>
            <a:cxnSpLocks/>
          </p:cNvCxnSpPr>
          <p:nvPr/>
        </p:nvCxnSpPr>
        <p:spPr>
          <a:xfrm>
            <a:off x="2028092" y="2016369"/>
            <a:ext cx="644770" cy="0"/>
          </a:xfrm>
          <a:prstGeom prst="line">
            <a:avLst/>
          </a:prstGeom>
          <a:ln w="95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615A89BD-6458-FC47-8094-9CCCC433B325}"/>
              </a:ext>
            </a:extLst>
          </p:cNvPr>
          <p:cNvCxnSpPr>
            <a:cxnSpLocks/>
          </p:cNvCxnSpPr>
          <p:nvPr/>
        </p:nvCxnSpPr>
        <p:spPr>
          <a:xfrm>
            <a:off x="2819400" y="2016369"/>
            <a:ext cx="474785" cy="0"/>
          </a:xfrm>
          <a:prstGeom prst="line">
            <a:avLst/>
          </a:prstGeom>
          <a:ln w="9525">
            <a:solidFill>
              <a:srgbClr val="FF0000"/>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EBB08EB5-7F8B-E6CC-7434-783B17A1C8EA}"/>
              </a:ext>
            </a:extLst>
          </p:cNvPr>
          <p:cNvSpPr txBox="1"/>
          <p:nvPr/>
        </p:nvSpPr>
        <p:spPr>
          <a:xfrm>
            <a:off x="7991966" y="6501468"/>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dirty="0">
              <a:ln>
                <a:noFill/>
              </a:ln>
              <a:solidFill>
                <a:srgbClr val="000000"/>
              </a:solidFill>
              <a:effectLst/>
              <a:uLnTx/>
              <a:uFillTx/>
              <a:latin typeface="Tahoma"/>
              <a:ea typeface="+mn-ea"/>
              <a:cs typeface="+mn-cs"/>
            </a:endParaRPr>
          </a:p>
        </p:txBody>
      </p:sp>
    </p:spTree>
    <p:extLst>
      <p:ext uri="{BB962C8B-B14F-4D97-AF65-F5344CB8AC3E}">
        <p14:creationId xmlns:p14="http://schemas.microsoft.com/office/powerpoint/2010/main" val="4294249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D559C-070B-D543-BE36-55129357759D}"/>
              </a:ext>
            </a:extLst>
          </p:cNvPr>
          <p:cNvSpPr>
            <a:spLocks noGrp="1"/>
          </p:cNvSpPr>
          <p:nvPr>
            <p:ph type="ctrTitle"/>
          </p:nvPr>
        </p:nvSpPr>
        <p:spPr/>
        <p:txBody>
          <a:bodyPr/>
          <a:lstStyle/>
          <a:p>
            <a:r>
              <a:rPr lang="en-US" dirty="0"/>
              <a:t>Year 4 Sample</a:t>
            </a:r>
          </a:p>
        </p:txBody>
      </p:sp>
      <p:sp>
        <p:nvSpPr>
          <p:cNvPr id="3" name="Subtitle 2">
            <a:extLst>
              <a:ext uri="{FF2B5EF4-FFF2-40B4-BE49-F238E27FC236}">
                <a16:creationId xmlns:a16="http://schemas.microsoft.com/office/drawing/2014/main" id="{7E14A615-38F2-5B47-A7E9-57189B405EFE}"/>
              </a:ext>
            </a:extLst>
          </p:cNvPr>
          <p:cNvSpPr>
            <a:spLocks noGrp="1"/>
          </p:cNvSpPr>
          <p:nvPr>
            <p:ph type="subTitle" idx="1"/>
          </p:nvPr>
        </p:nvSpPr>
        <p:spPr/>
        <p:txBody>
          <a:bodyPr/>
          <a:lstStyle/>
          <a:p>
            <a:r>
              <a:rPr lang="en-US" b="1" dirty="0"/>
              <a:t>Surface Knowledge</a:t>
            </a:r>
          </a:p>
          <a:p>
            <a:r>
              <a:rPr lang="en-US" dirty="0"/>
              <a:t>Scriptural passages God – Father, Son, Holy Spirit </a:t>
            </a:r>
          </a:p>
          <a:p>
            <a:endParaRPr lang="en-US" dirty="0"/>
          </a:p>
          <a:p>
            <a:r>
              <a:rPr lang="en-US" b="1" dirty="0"/>
              <a:t>Deep Knowledge</a:t>
            </a:r>
          </a:p>
          <a:p>
            <a:r>
              <a:rPr lang="en-US" dirty="0"/>
              <a:t>Christian Belief</a:t>
            </a:r>
          </a:p>
          <a:p>
            <a:r>
              <a:rPr lang="en-US" dirty="0"/>
              <a:t>God as Trinity</a:t>
            </a:r>
          </a:p>
          <a:p>
            <a:r>
              <a:rPr lang="en-US" dirty="0"/>
              <a:t>Relational – nature of relationship</a:t>
            </a:r>
          </a:p>
          <a:p>
            <a:endParaRPr lang="en-US" dirty="0"/>
          </a:p>
        </p:txBody>
      </p:sp>
    </p:spTree>
    <p:extLst>
      <p:ext uri="{BB962C8B-B14F-4D97-AF65-F5344CB8AC3E}">
        <p14:creationId xmlns:p14="http://schemas.microsoft.com/office/powerpoint/2010/main" val="32983943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CF01E2-A84B-BF91-59A3-C2AD75EBA3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EF1C3E-B720-4CFF-1944-14B8A6ED3066}"/>
              </a:ext>
            </a:extLst>
          </p:cNvPr>
          <p:cNvSpPr>
            <a:spLocks noGrp="1"/>
          </p:cNvSpPr>
          <p:nvPr>
            <p:ph type="ctrTitle"/>
          </p:nvPr>
        </p:nvSpPr>
        <p:spPr>
          <a:xfrm>
            <a:off x="0" y="0"/>
            <a:ext cx="12192000" cy="960120"/>
          </a:xfrm>
        </p:spPr>
        <p:txBody>
          <a:bodyPr/>
          <a:lstStyle/>
          <a:p>
            <a:r>
              <a:rPr lang="en-AU"/>
              <a:t>Unit Plan</a:t>
            </a:r>
          </a:p>
        </p:txBody>
      </p:sp>
      <p:sp>
        <p:nvSpPr>
          <p:cNvPr id="3" name="Subtitle 2">
            <a:extLst>
              <a:ext uri="{FF2B5EF4-FFF2-40B4-BE49-F238E27FC236}">
                <a16:creationId xmlns:a16="http://schemas.microsoft.com/office/drawing/2014/main" id="{F56D59E1-D36F-6E16-9F3E-A421168EE861}"/>
              </a:ext>
            </a:extLst>
          </p:cNvPr>
          <p:cNvSpPr>
            <a:spLocks noGrp="1"/>
          </p:cNvSpPr>
          <p:nvPr>
            <p:ph type="subTitle" idx="1"/>
          </p:nvPr>
        </p:nvSpPr>
        <p:spPr/>
        <p:txBody>
          <a:bodyPr/>
          <a:lstStyle/>
          <a:p>
            <a:endParaRPr lang="en-AU" dirty="0"/>
          </a:p>
        </p:txBody>
      </p:sp>
      <p:pic>
        <p:nvPicPr>
          <p:cNvPr id="6" name="Picture 5">
            <a:extLst>
              <a:ext uri="{FF2B5EF4-FFF2-40B4-BE49-F238E27FC236}">
                <a16:creationId xmlns:a16="http://schemas.microsoft.com/office/drawing/2014/main" id="{627E9343-7F97-7EE2-01D5-2F9B6E60D075}"/>
              </a:ext>
            </a:extLst>
          </p:cNvPr>
          <p:cNvPicPr>
            <a:picLocks noChangeAspect="1"/>
          </p:cNvPicPr>
          <p:nvPr/>
        </p:nvPicPr>
        <p:blipFill>
          <a:blip r:embed="rId3"/>
          <a:stretch>
            <a:fillRect/>
          </a:stretch>
        </p:blipFill>
        <p:spPr>
          <a:xfrm>
            <a:off x="265985" y="1069391"/>
            <a:ext cx="6336201" cy="3154266"/>
          </a:xfrm>
          <a:prstGeom prst="rect">
            <a:avLst/>
          </a:prstGeom>
        </p:spPr>
      </p:pic>
      <p:pic>
        <p:nvPicPr>
          <p:cNvPr id="8" name="Picture 7">
            <a:extLst>
              <a:ext uri="{FF2B5EF4-FFF2-40B4-BE49-F238E27FC236}">
                <a16:creationId xmlns:a16="http://schemas.microsoft.com/office/drawing/2014/main" id="{352199A4-27C2-8453-FDED-82EC85EA5BDF}"/>
              </a:ext>
            </a:extLst>
          </p:cNvPr>
          <p:cNvPicPr>
            <a:picLocks noChangeAspect="1"/>
          </p:cNvPicPr>
          <p:nvPr/>
        </p:nvPicPr>
        <p:blipFill>
          <a:blip r:embed="rId4"/>
          <a:stretch>
            <a:fillRect/>
          </a:stretch>
        </p:blipFill>
        <p:spPr>
          <a:xfrm>
            <a:off x="5355322" y="2343606"/>
            <a:ext cx="6570693" cy="4326331"/>
          </a:xfrm>
          <a:prstGeom prst="rect">
            <a:avLst/>
          </a:prstGeom>
        </p:spPr>
      </p:pic>
      <p:sp>
        <p:nvSpPr>
          <p:cNvPr id="4" name="TextBox 3">
            <a:extLst>
              <a:ext uri="{FF2B5EF4-FFF2-40B4-BE49-F238E27FC236}">
                <a16:creationId xmlns:a16="http://schemas.microsoft.com/office/drawing/2014/main" id="{A39E805D-E4A5-5F23-A1E7-33824FB6F5E9}"/>
              </a:ext>
            </a:extLst>
          </p:cNvPr>
          <p:cNvSpPr txBox="1"/>
          <p:nvPr/>
        </p:nvSpPr>
        <p:spPr>
          <a:xfrm>
            <a:off x="0" y="6501468"/>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dirty="0">
              <a:ln>
                <a:noFill/>
              </a:ln>
              <a:solidFill>
                <a:srgbClr val="000000"/>
              </a:solidFill>
              <a:effectLst/>
              <a:uLnTx/>
              <a:uFillTx/>
              <a:latin typeface="Tahoma"/>
              <a:ea typeface="+mn-ea"/>
              <a:cs typeface="+mn-cs"/>
            </a:endParaRPr>
          </a:p>
        </p:txBody>
      </p:sp>
    </p:spTree>
    <p:extLst>
      <p:ext uri="{BB962C8B-B14F-4D97-AF65-F5344CB8AC3E}">
        <p14:creationId xmlns:p14="http://schemas.microsoft.com/office/powerpoint/2010/main" val="37726651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ACA9-4E68-3343-90D2-87323ECFE57F}"/>
              </a:ext>
            </a:extLst>
          </p:cNvPr>
          <p:cNvSpPr>
            <a:spLocks noGrp="1"/>
          </p:cNvSpPr>
          <p:nvPr>
            <p:ph type="ctrTitle"/>
          </p:nvPr>
        </p:nvSpPr>
        <p:spPr>
          <a:xfrm>
            <a:off x="0" y="0"/>
            <a:ext cx="12192000" cy="957943"/>
          </a:xfrm>
        </p:spPr>
        <p:txBody>
          <a:bodyPr/>
          <a:lstStyle/>
          <a:p>
            <a:r>
              <a:rPr lang="en-US" dirty="0"/>
              <a:t>Year 4 Sample</a:t>
            </a:r>
          </a:p>
        </p:txBody>
      </p:sp>
      <p:sp>
        <p:nvSpPr>
          <p:cNvPr id="3" name="Subtitle 2">
            <a:extLst>
              <a:ext uri="{FF2B5EF4-FFF2-40B4-BE49-F238E27FC236}">
                <a16:creationId xmlns:a16="http://schemas.microsoft.com/office/drawing/2014/main" id="{341548AD-151A-F84D-8488-247E69942FEF}"/>
              </a:ext>
            </a:extLst>
          </p:cNvPr>
          <p:cNvSpPr>
            <a:spLocks noGrp="1"/>
          </p:cNvSpPr>
          <p:nvPr>
            <p:ph type="subTitle" idx="1"/>
          </p:nvPr>
        </p:nvSpPr>
        <p:spPr>
          <a:xfrm>
            <a:off x="408329" y="1146919"/>
            <a:ext cx="11375341" cy="4727532"/>
          </a:xfrm>
        </p:spPr>
        <p:txBody>
          <a:bodyPr/>
          <a:lstStyle/>
          <a:p>
            <a:r>
              <a:rPr lang="en-US" dirty="0">
                <a:hlinkClick r:id="rId2"/>
              </a:rPr>
              <a:t>BETR6</a:t>
            </a:r>
            <a:endParaRPr lang="en-US" dirty="0"/>
          </a:p>
          <a:p>
            <a:pPr>
              <a:spcBef>
                <a:spcPts val="600"/>
              </a:spcBef>
            </a:pPr>
            <a:r>
              <a:rPr lang="en-US" sz="1400" b="1" dirty="0"/>
              <a:t>Trinity: God, Jesus the Christ, Spirit </a:t>
            </a:r>
            <a:endParaRPr lang="en-AU" sz="1400" dirty="0"/>
          </a:p>
          <a:p>
            <a:pPr>
              <a:spcBef>
                <a:spcPts val="600"/>
              </a:spcBef>
            </a:pPr>
            <a:r>
              <a:rPr lang="en-US" sz="1400" dirty="0"/>
              <a:t>Scripture speaks of God in many ways but most significantly for Christians as Father, Son and Holy Spirit. Christians name this understanding of God as Trinity. (BETR6)</a:t>
            </a:r>
            <a:endParaRPr lang="en-AU" sz="1400" dirty="0"/>
          </a:p>
          <a:p>
            <a:r>
              <a:rPr lang="en-US" dirty="0"/>
              <a:t>BEHE4</a:t>
            </a:r>
          </a:p>
          <a:p>
            <a:pPr>
              <a:spcBef>
                <a:spcPts val="600"/>
              </a:spcBef>
            </a:pPr>
            <a:r>
              <a:rPr lang="en-AU" sz="1400" b="1" dirty="0"/>
              <a:t>Human Existence</a:t>
            </a:r>
          </a:p>
          <a:p>
            <a:pPr>
              <a:spcBef>
                <a:spcPts val="600"/>
              </a:spcBef>
            </a:pPr>
            <a:r>
              <a:rPr lang="en-AU" sz="1400" dirty="0"/>
              <a:t>Christians believe that as God is relational in nature, so too people become fully human through the experience of community. (BEHE4)</a:t>
            </a:r>
          </a:p>
          <a:p>
            <a:r>
              <a:rPr lang="en-US" dirty="0"/>
              <a:t>STNT9</a:t>
            </a:r>
          </a:p>
          <a:p>
            <a:pPr>
              <a:spcBef>
                <a:spcPts val="600"/>
              </a:spcBef>
            </a:pPr>
            <a:r>
              <a:rPr lang="en-AU" sz="1400" b="1" dirty="0"/>
              <a:t>New Testament </a:t>
            </a:r>
          </a:p>
          <a:p>
            <a:pPr>
              <a:spcBef>
                <a:spcPts val="600"/>
              </a:spcBef>
            </a:pPr>
            <a:r>
              <a:rPr lang="en-AU" sz="1400" dirty="0"/>
              <a:t>Understanding God’s Word is aided by an awareness of the books and text types of the New Testament. There are a variety of text types in the New Testament, each with particular textual features. (STNT9)</a:t>
            </a:r>
            <a:endParaRPr lang="en-US" sz="1400" dirty="0"/>
          </a:p>
          <a:p>
            <a:r>
              <a:rPr lang="en-US" dirty="0"/>
              <a:t>STNT11</a:t>
            </a:r>
          </a:p>
          <a:p>
            <a:r>
              <a:rPr lang="en-US" sz="1400" dirty="0"/>
              <a:t>The Bible’s referencing system is structured according to book, chapter and verse. The contents and index of the Bible assist the reader to locate books, people, places and things. (STNT11)</a:t>
            </a:r>
            <a:endParaRPr lang="en-AU" sz="1400" dirty="0"/>
          </a:p>
          <a:p>
            <a:endParaRPr lang="en-US" dirty="0"/>
          </a:p>
        </p:txBody>
      </p:sp>
    </p:spTree>
    <p:extLst>
      <p:ext uri="{BB962C8B-B14F-4D97-AF65-F5344CB8AC3E}">
        <p14:creationId xmlns:p14="http://schemas.microsoft.com/office/powerpoint/2010/main" val="4390407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32C27-AFF3-9F1E-0682-896040E312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31F0C5-5E8E-11A7-8CD5-FE739F21EB00}"/>
              </a:ext>
            </a:extLst>
          </p:cNvPr>
          <p:cNvSpPr>
            <a:spLocks noGrp="1"/>
          </p:cNvSpPr>
          <p:nvPr>
            <p:ph type="ctrTitle"/>
          </p:nvPr>
        </p:nvSpPr>
        <p:spPr>
          <a:xfrm>
            <a:off x="0" y="0"/>
            <a:ext cx="12192000" cy="960120"/>
          </a:xfrm>
        </p:spPr>
        <p:txBody>
          <a:bodyPr/>
          <a:lstStyle/>
          <a:p>
            <a:r>
              <a:rPr lang="en-AU"/>
              <a:t>Unit Plan</a:t>
            </a:r>
          </a:p>
        </p:txBody>
      </p:sp>
      <p:sp>
        <p:nvSpPr>
          <p:cNvPr id="3" name="Subtitle 2">
            <a:extLst>
              <a:ext uri="{FF2B5EF4-FFF2-40B4-BE49-F238E27FC236}">
                <a16:creationId xmlns:a16="http://schemas.microsoft.com/office/drawing/2014/main" id="{A938399E-F645-5EF9-D229-D8A216128AB1}"/>
              </a:ext>
            </a:extLst>
          </p:cNvPr>
          <p:cNvSpPr>
            <a:spLocks noGrp="1"/>
          </p:cNvSpPr>
          <p:nvPr>
            <p:ph type="subTitle" idx="1"/>
          </p:nvPr>
        </p:nvSpPr>
        <p:spPr/>
        <p:txBody>
          <a:bodyPr/>
          <a:lstStyle/>
          <a:p>
            <a:endParaRPr lang="en-AU"/>
          </a:p>
        </p:txBody>
      </p:sp>
      <p:pic>
        <p:nvPicPr>
          <p:cNvPr id="6" name="Picture 5">
            <a:extLst>
              <a:ext uri="{FF2B5EF4-FFF2-40B4-BE49-F238E27FC236}">
                <a16:creationId xmlns:a16="http://schemas.microsoft.com/office/drawing/2014/main" id="{F811C4F3-017D-3DAE-28E3-B766E330B6E7}"/>
              </a:ext>
            </a:extLst>
          </p:cNvPr>
          <p:cNvPicPr>
            <a:picLocks noChangeAspect="1"/>
          </p:cNvPicPr>
          <p:nvPr/>
        </p:nvPicPr>
        <p:blipFill>
          <a:blip r:embed="rId3"/>
          <a:stretch>
            <a:fillRect/>
          </a:stretch>
        </p:blipFill>
        <p:spPr>
          <a:xfrm>
            <a:off x="1583307" y="1067975"/>
            <a:ext cx="9284177" cy="5550185"/>
          </a:xfrm>
          <a:prstGeom prst="rect">
            <a:avLst/>
          </a:prstGeom>
        </p:spPr>
      </p:pic>
      <p:sp>
        <p:nvSpPr>
          <p:cNvPr id="4" name="TextBox 3">
            <a:extLst>
              <a:ext uri="{FF2B5EF4-FFF2-40B4-BE49-F238E27FC236}">
                <a16:creationId xmlns:a16="http://schemas.microsoft.com/office/drawing/2014/main" id="{467ACDAF-BAFE-473C-31F7-7BB4C717C824}"/>
              </a:ext>
            </a:extLst>
          </p:cNvPr>
          <p:cNvSpPr txBox="1"/>
          <p:nvPr/>
        </p:nvSpPr>
        <p:spPr>
          <a:xfrm>
            <a:off x="7991966" y="6501468"/>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dirty="0">
              <a:ln>
                <a:noFill/>
              </a:ln>
              <a:solidFill>
                <a:srgbClr val="000000"/>
              </a:solidFill>
              <a:effectLst/>
              <a:uLnTx/>
              <a:uFillTx/>
              <a:latin typeface="Tahoma"/>
              <a:ea typeface="+mn-ea"/>
              <a:cs typeface="+mn-cs"/>
            </a:endParaRPr>
          </a:p>
        </p:txBody>
      </p:sp>
    </p:spTree>
    <p:extLst>
      <p:ext uri="{BB962C8B-B14F-4D97-AF65-F5344CB8AC3E}">
        <p14:creationId xmlns:p14="http://schemas.microsoft.com/office/powerpoint/2010/main" val="23086962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11D40-A354-D3E1-99B3-9F36926B6A35}"/>
              </a:ext>
            </a:extLst>
          </p:cNvPr>
          <p:cNvSpPr>
            <a:spLocks noGrp="1"/>
          </p:cNvSpPr>
          <p:nvPr>
            <p:ph type="ctrTitle"/>
          </p:nvPr>
        </p:nvSpPr>
        <p:spPr/>
        <p:txBody>
          <a:bodyPr/>
          <a:lstStyle/>
          <a:p>
            <a:r>
              <a:rPr lang="en-AU" dirty="0"/>
              <a:t>Year 4 Sample</a:t>
            </a:r>
          </a:p>
        </p:txBody>
      </p:sp>
      <p:sp>
        <p:nvSpPr>
          <p:cNvPr id="3" name="Subtitle 2">
            <a:extLst>
              <a:ext uri="{FF2B5EF4-FFF2-40B4-BE49-F238E27FC236}">
                <a16:creationId xmlns:a16="http://schemas.microsoft.com/office/drawing/2014/main" id="{AEE202DA-9A1B-6C77-D9AF-9C018F90EB34}"/>
              </a:ext>
            </a:extLst>
          </p:cNvPr>
          <p:cNvSpPr>
            <a:spLocks noGrp="1"/>
          </p:cNvSpPr>
          <p:nvPr>
            <p:ph type="subTitle" idx="1"/>
          </p:nvPr>
        </p:nvSpPr>
        <p:spPr/>
        <p:txBody>
          <a:bodyPr/>
          <a:lstStyle/>
          <a:p>
            <a:r>
              <a:rPr lang="en-AU" dirty="0"/>
              <a:t>Core Scripture                                                                                                        </a:t>
            </a:r>
          </a:p>
          <a:p>
            <a:r>
              <a:rPr lang="en-AU" dirty="0"/>
              <a:t>Jesus is baptized by John:</a:t>
            </a:r>
          </a:p>
          <a:p>
            <a:r>
              <a:rPr lang="en-AU" dirty="0"/>
              <a:t>Matthew 3:13-17 </a:t>
            </a:r>
          </a:p>
          <a:p>
            <a:r>
              <a:rPr lang="en-AU" dirty="0"/>
              <a:t>Mark 1:9-11 </a:t>
            </a:r>
          </a:p>
          <a:p>
            <a:r>
              <a:rPr lang="en-AU" dirty="0"/>
              <a:t>Luke 3:21-23 </a:t>
            </a:r>
          </a:p>
          <a:p>
            <a:r>
              <a:rPr lang="en-AU" dirty="0"/>
              <a:t>	</a:t>
            </a:r>
          </a:p>
          <a:p>
            <a:endParaRPr lang="en-AU" dirty="0"/>
          </a:p>
        </p:txBody>
      </p:sp>
    </p:spTree>
    <p:extLst>
      <p:ext uri="{BB962C8B-B14F-4D97-AF65-F5344CB8AC3E}">
        <p14:creationId xmlns:p14="http://schemas.microsoft.com/office/powerpoint/2010/main" val="5605612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53671-ED75-42A5-1B55-B084BC9525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90F55E-3004-8A8F-03BB-286051BD9DB3}"/>
              </a:ext>
            </a:extLst>
          </p:cNvPr>
          <p:cNvSpPr>
            <a:spLocks noGrp="1"/>
          </p:cNvSpPr>
          <p:nvPr>
            <p:ph type="ctrTitle"/>
          </p:nvPr>
        </p:nvSpPr>
        <p:spPr>
          <a:xfrm>
            <a:off x="0" y="0"/>
            <a:ext cx="12192000" cy="960120"/>
          </a:xfrm>
        </p:spPr>
        <p:txBody>
          <a:bodyPr/>
          <a:lstStyle/>
          <a:p>
            <a:r>
              <a:rPr lang="en-AU"/>
              <a:t>Unit Plan</a:t>
            </a:r>
          </a:p>
        </p:txBody>
      </p:sp>
      <p:sp>
        <p:nvSpPr>
          <p:cNvPr id="3" name="Subtitle 2">
            <a:extLst>
              <a:ext uri="{FF2B5EF4-FFF2-40B4-BE49-F238E27FC236}">
                <a16:creationId xmlns:a16="http://schemas.microsoft.com/office/drawing/2014/main" id="{C57A5136-B321-DA47-CA46-7BFB633ABE6F}"/>
              </a:ext>
            </a:extLst>
          </p:cNvPr>
          <p:cNvSpPr>
            <a:spLocks noGrp="1"/>
          </p:cNvSpPr>
          <p:nvPr>
            <p:ph type="subTitle" idx="1"/>
          </p:nvPr>
        </p:nvSpPr>
        <p:spPr/>
        <p:txBody>
          <a:bodyPr/>
          <a:lstStyle/>
          <a:p>
            <a:endParaRPr lang="en-AU"/>
          </a:p>
        </p:txBody>
      </p:sp>
      <p:pic>
        <p:nvPicPr>
          <p:cNvPr id="5" name="Picture 4">
            <a:extLst>
              <a:ext uri="{FF2B5EF4-FFF2-40B4-BE49-F238E27FC236}">
                <a16:creationId xmlns:a16="http://schemas.microsoft.com/office/drawing/2014/main" id="{74265421-35F5-8786-5042-CB423F2E606E}"/>
              </a:ext>
            </a:extLst>
          </p:cNvPr>
          <p:cNvPicPr>
            <a:picLocks noChangeAspect="1"/>
          </p:cNvPicPr>
          <p:nvPr/>
        </p:nvPicPr>
        <p:blipFill>
          <a:blip r:embed="rId3"/>
          <a:stretch>
            <a:fillRect/>
          </a:stretch>
        </p:blipFill>
        <p:spPr>
          <a:xfrm>
            <a:off x="266106" y="1265087"/>
            <a:ext cx="6839359" cy="3548454"/>
          </a:xfrm>
          <a:prstGeom prst="rect">
            <a:avLst/>
          </a:prstGeom>
        </p:spPr>
      </p:pic>
      <p:pic>
        <p:nvPicPr>
          <p:cNvPr id="8" name="Picture 7">
            <a:extLst>
              <a:ext uri="{FF2B5EF4-FFF2-40B4-BE49-F238E27FC236}">
                <a16:creationId xmlns:a16="http://schemas.microsoft.com/office/drawing/2014/main" id="{F85B7FBC-030E-1ACF-2188-573C9D22154E}"/>
              </a:ext>
            </a:extLst>
          </p:cNvPr>
          <p:cNvPicPr>
            <a:picLocks noChangeAspect="1"/>
          </p:cNvPicPr>
          <p:nvPr/>
        </p:nvPicPr>
        <p:blipFill>
          <a:blip r:embed="rId4"/>
          <a:stretch>
            <a:fillRect/>
          </a:stretch>
        </p:blipFill>
        <p:spPr>
          <a:xfrm>
            <a:off x="5433566" y="2667942"/>
            <a:ext cx="6347243" cy="3833526"/>
          </a:xfrm>
          <a:prstGeom prst="rect">
            <a:avLst/>
          </a:prstGeom>
        </p:spPr>
      </p:pic>
      <p:sp>
        <p:nvSpPr>
          <p:cNvPr id="4" name="TextBox 3">
            <a:extLst>
              <a:ext uri="{FF2B5EF4-FFF2-40B4-BE49-F238E27FC236}">
                <a16:creationId xmlns:a16="http://schemas.microsoft.com/office/drawing/2014/main" id="{86A4C58E-BEEB-7AC2-8295-012268566412}"/>
              </a:ext>
            </a:extLst>
          </p:cNvPr>
          <p:cNvSpPr txBox="1"/>
          <p:nvPr/>
        </p:nvSpPr>
        <p:spPr>
          <a:xfrm>
            <a:off x="7991966" y="6501468"/>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dirty="0">
              <a:ln>
                <a:noFill/>
              </a:ln>
              <a:solidFill>
                <a:srgbClr val="000000"/>
              </a:solidFill>
              <a:effectLst/>
              <a:uLnTx/>
              <a:uFillTx/>
              <a:latin typeface="Tahoma"/>
              <a:ea typeface="+mn-ea"/>
              <a:cs typeface="+mn-cs"/>
            </a:endParaRPr>
          </a:p>
        </p:txBody>
      </p:sp>
    </p:spTree>
    <p:extLst>
      <p:ext uri="{BB962C8B-B14F-4D97-AF65-F5344CB8AC3E}">
        <p14:creationId xmlns:p14="http://schemas.microsoft.com/office/powerpoint/2010/main" val="14048330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9BAEE-48B7-43B2-316A-DD94146C375F}"/>
              </a:ext>
            </a:extLst>
          </p:cNvPr>
          <p:cNvSpPr>
            <a:spLocks noGrp="1"/>
          </p:cNvSpPr>
          <p:nvPr>
            <p:ph type="ctrTitle"/>
          </p:nvPr>
        </p:nvSpPr>
        <p:spPr/>
        <p:txBody>
          <a:bodyPr/>
          <a:lstStyle/>
          <a:p>
            <a:r>
              <a:rPr lang="en-AU" dirty="0"/>
              <a:t>Year 4 Sample</a:t>
            </a:r>
          </a:p>
        </p:txBody>
      </p:sp>
      <p:sp>
        <p:nvSpPr>
          <p:cNvPr id="3" name="Subtitle 2">
            <a:extLst>
              <a:ext uri="{FF2B5EF4-FFF2-40B4-BE49-F238E27FC236}">
                <a16:creationId xmlns:a16="http://schemas.microsoft.com/office/drawing/2014/main" id="{6D9C5A39-AE92-87E8-13D4-7168CD91FDA0}"/>
              </a:ext>
            </a:extLst>
          </p:cNvPr>
          <p:cNvSpPr>
            <a:spLocks noGrp="1"/>
          </p:cNvSpPr>
          <p:nvPr>
            <p:ph type="subTitle" idx="1"/>
          </p:nvPr>
        </p:nvSpPr>
        <p:spPr/>
        <p:txBody>
          <a:bodyPr/>
          <a:lstStyle/>
          <a:p>
            <a:endParaRPr lang="en-AU" dirty="0"/>
          </a:p>
        </p:txBody>
      </p:sp>
      <p:pic>
        <p:nvPicPr>
          <p:cNvPr id="5" name="Picture 4">
            <a:extLst>
              <a:ext uri="{FF2B5EF4-FFF2-40B4-BE49-F238E27FC236}">
                <a16:creationId xmlns:a16="http://schemas.microsoft.com/office/drawing/2014/main" id="{94B6664D-8782-7C73-33C7-4BFA891B1FB5}"/>
              </a:ext>
            </a:extLst>
          </p:cNvPr>
          <p:cNvPicPr>
            <a:picLocks noChangeAspect="1"/>
          </p:cNvPicPr>
          <p:nvPr/>
        </p:nvPicPr>
        <p:blipFill>
          <a:blip r:embed="rId2"/>
          <a:stretch>
            <a:fillRect/>
          </a:stretch>
        </p:blipFill>
        <p:spPr>
          <a:xfrm>
            <a:off x="1054301" y="1676950"/>
            <a:ext cx="9836656" cy="4921503"/>
          </a:xfrm>
          <a:prstGeom prst="rect">
            <a:avLst/>
          </a:prstGeom>
        </p:spPr>
      </p:pic>
      <p:sp>
        <p:nvSpPr>
          <p:cNvPr id="4" name="TextBox 3">
            <a:extLst>
              <a:ext uri="{FF2B5EF4-FFF2-40B4-BE49-F238E27FC236}">
                <a16:creationId xmlns:a16="http://schemas.microsoft.com/office/drawing/2014/main" id="{BAC43268-22A5-4097-6828-BAA7572DB764}"/>
              </a:ext>
            </a:extLst>
          </p:cNvPr>
          <p:cNvSpPr txBox="1"/>
          <p:nvPr/>
        </p:nvSpPr>
        <p:spPr>
          <a:xfrm>
            <a:off x="7991966" y="6501468"/>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dirty="0">
              <a:ln>
                <a:noFill/>
              </a:ln>
              <a:solidFill>
                <a:srgbClr val="000000"/>
              </a:solidFill>
              <a:effectLst/>
              <a:uLnTx/>
              <a:uFillTx/>
              <a:latin typeface="Tahoma"/>
              <a:ea typeface="+mn-ea"/>
              <a:cs typeface="+mn-cs"/>
            </a:endParaRPr>
          </a:p>
        </p:txBody>
      </p:sp>
    </p:spTree>
    <p:extLst>
      <p:ext uri="{BB962C8B-B14F-4D97-AF65-F5344CB8AC3E}">
        <p14:creationId xmlns:p14="http://schemas.microsoft.com/office/powerpoint/2010/main" val="7813361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C40107-4CFB-0B32-DE75-782247A83C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8BD99F-B014-E327-250C-06D37B0084CA}"/>
              </a:ext>
            </a:extLst>
          </p:cNvPr>
          <p:cNvSpPr>
            <a:spLocks noGrp="1"/>
          </p:cNvSpPr>
          <p:nvPr>
            <p:ph type="ctrTitle"/>
          </p:nvPr>
        </p:nvSpPr>
        <p:spPr/>
        <p:txBody>
          <a:bodyPr/>
          <a:lstStyle/>
          <a:p>
            <a:r>
              <a:rPr lang="en-AU" dirty="0"/>
              <a:t>Year 4 Sample</a:t>
            </a:r>
          </a:p>
        </p:txBody>
      </p:sp>
      <p:sp>
        <p:nvSpPr>
          <p:cNvPr id="3" name="Subtitle 2">
            <a:extLst>
              <a:ext uri="{FF2B5EF4-FFF2-40B4-BE49-F238E27FC236}">
                <a16:creationId xmlns:a16="http://schemas.microsoft.com/office/drawing/2014/main" id="{63A77335-71E2-0A9B-92D9-419351CD3A26}"/>
              </a:ext>
            </a:extLst>
          </p:cNvPr>
          <p:cNvSpPr>
            <a:spLocks noGrp="1"/>
          </p:cNvSpPr>
          <p:nvPr>
            <p:ph type="subTitle" idx="1"/>
          </p:nvPr>
        </p:nvSpPr>
        <p:spPr/>
        <p:txBody>
          <a:bodyPr/>
          <a:lstStyle/>
          <a:p>
            <a:endParaRPr lang="en-AU" dirty="0"/>
          </a:p>
        </p:txBody>
      </p:sp>
      <p:pic>
        <p:nvPicPr>
          <p:cNvPr id="6" name="Picture 5">
            <a:extLst>
              <a:ext uri="{FF2B5EF4-FFF2-40B4-BE49-F238E27FC236}">
                <a16:creationId xmlns:a16="http://schemas.microsoft.com/office/drawing/2014/main" id="{0BB49811-C4D1-013C-1BA2-4337DE471AF5}"/>
              </a:ext>
            </a:extLst>
          </p:cNvPr>
          <p:cNvPicPr>
            <a:picLocks noChangeAspect="1"/>
          </p:cNvPicPr>
          <p:nvPr/>
        </p:nvPicPr>
        <p:blipFill>
          <a:blip r:embed="rId2"/>
          <a:stretch>
            <a:fillRect/>
          </a:stretch>
        </p:blipFill>
        <p:spPr>
          <a:xfrm>
            <a:off x="976755" y="1672336"/>
            <a:ext cx="10397593" cy="5084064"/>
          </a:xfrm>
          <a:prstGeom prst="rect">
            <a:avLst/>
          </a:prstGeom>
        </p:spPr>
      </p:pic>
      <p:sp>
        <p:nvSpPr>
          <p:cNvPr id="4" name="TextBox 3">
            <a:extLst>
              <a:ext uri="{FF2B5EF4-FFF2-40B4-BE49-F238E27FC236}">
                <a16:creationId xmlns:a16="http://schemas.microsoft.com/office/drawing/2014/main" id="{92920AAC-842A-6A87-1D36-4539FE9296FF}"/>
              </a:ext>
            </a:extLst>
          </p:cNvPr>
          <p:cNvSpPr txBox="1"/>
          <p:nvPr/>
        </p:nvSpPr>
        <p:spPr>
          <a:xfrm>
            <a:off x="7991966" y="6501468"/>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dirty="0">
              <a:ln>
                <a:noFill/>
              </a:ln>
              <a:solidFill>
                <a:srgbClr val="000000"/>
              </a:solidFill>
              <a:effectLst/>
              <a:uLnTx/>
              <a:uFillTx/>
              <a:latin typeface="Tahoma"/>
              <a:ea typeface="+mn-ea"/>
              <a:cs typeface="+mn-cs"/>
            </a:endParaRPr>
          </a:p>
        </p:txBody>
      </p:sp>
    </p:spTree>
    <p:extLst>
      <p:ext uri="{BB962C8B-B14F-4D97-AF65-F5344CB8AC3E}">
        <p14:creationId xmlns:p14="http://schemas.microsoft.com/office/powerpoint/2010/main" val="279073610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9055B4-1F5F-DF0D-0053-21ECF416F0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AEEAB4-A1DB-149D-68E8-EB860D8E3C86}"/>
              </a:ext>
            </a:extLst>
          </p:cNvPr>
          <p:cNvSpPr>
            <a:spLocks noGrp="1"/>
          </p:cNvSpPr>
          <p:nvPr>
            <p:ph type="ctrTitle"/>
          </p:nvPr>
        </p:nvSpPr>
        <p:spPr>
          <a:xfrm>
            <a:off x="0" y="0"/>
            <a:ext cx="12192000" cy="960120"/>
          </a:xfrm>
        </p:spPr>
        <p:txBody>
          <a:bodyPr/>
          <a:lstStyle/>
          <a:p>
            <a:r>
              <a:rPr lang="en-AU"/>
              <a:t>Unit Plan</a:t>
            </a:r>
          </a:p>
        </p:txBody>
      </p:sp>
      <p:sp>
        <p:nvSpPr>
          <p:cNvPr id="3" name="Subtitle 2">
            <a:extLst>
              <a:ext uri="{FF2B5EF4-FFF2-40B4-BE49-F238E27FC236}">
                <a16:creationId xmlns:a16="http://schemas.microsoft.com/office/drawing/2014/main" id="{FA75ACAE-3FA3-4135-D039-3FBECBCB97E4}"/>
              </a:ext>
            </a:extLst>
          </p:cNvPr>
          <p:cNvSpPr>
            <a:spLocks noGrp="1"/>
          </p:cNvSpPr>
          <p:nvPr>
            <p:ph type="subTitle" idx="1"/>
          </p:nvPr>
        </p:nvSpPr>
        <p:spPr/>
        <p:txBody>
          <a:bodyPr/>
          <a:lstStyle/>
          <a:p>
            <a:endParaRPr lang="en-AU"/>
          </a:p>
        </p:txBody>
      </p:sp>
      <p:pic>
        <p:nvPicPr>
          <p:cNvPr id="5" name="Picture 4">
            <a:extLst>
              <a:ext uri="{FF2B5EF4-FFF2-40B4-BE49-F238E27FC236}">
                <a16:creationId xmlns:a16="http://schemas.microsoft.com/office/drawing/2014/main" id="{2172C629-B073-DE47-9418-F39A69159B59}"/>
              </a:ext>
            </a:extLst>
          </p:cNvPr>
          <p:cNvPicPr>
            <a:picLocks noChangeAspect="1"/>
          </p:cNvPicPr>
          <p:nvPr/>
        </p:nvPicPr>
        <p:blipFill>
          <a:blip r:embed="rId3"/>
          <a:stretch>
            <a:fillRect/>
          </a:stretch>
        </p:blipFill>
        <p:spPr>
          <a:xfrm>
            <a:off x="200962" y="1529012"/>
            <a:ext cx="11790075" cy="4095411"/>
          </a:xfrm>
          <a:prstGeom prst="rect">
            <a:avLst/>
          </a:prstGeom>
        </p:spPr>
      </p:pic>
      <p:sp>
        <p:nvSpPr>
          <p:cNvPr id="4" name="TextBox 3">
            <a:extLst>
              <a:ext uri="{FF2B5EF4-FFF2-40B4-BE49-F238E27FC236}">
                <a16:creationId xmlns:a16="http://schemas.microsoft.com/office/drawing/2014/main" id="{4F7F55F1-2C4D-4EAD-1A4D-902D85A34FC5}"/>
              </a:ext>
            </a:extLst>
          </p:cNvPr>
          <p:cNvSpPr txBox="1"/>
          <p:nvPr/>
        </p:nvSpPr>
        <p:spPr>
          <a:xfrm>
            <a:off x="7991966" y="6501468"/>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dirty="0">
              <a:ln>
                <a:noFill/>
              </a:ln>
              <a:solidFill>
                <a:srgbClr val="000000"/>
              </a:solidFill>
              <a:effectLst/>
              <a:uLnTx/>
              <a:uFillTx/>
              <a:latin typeface="Tahoma"/>
              <a:ea typeface="+mn-ea"/>
              <a:cs typeface="+mn-cs"/>
            </a:endParaRPr>
          </a:p>
        </p:txBody>
      </p:sp>
    </p:spTree>
    <p:extLst>
      <p:ext uri="{BB962C8B-B14F-4D97-AF65-F5344CB8AC3E}">
        <p14:creationId xmlns:p14="http://schemas.microsoft.com/office/powerpoint/2010/main" val="29711643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3700E0-33DF-34C4-982A-37B1571145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124A7C-9124-6785-2168-E02CE49836C8}"/>
              </a:ext>
            </a:extLst>
          </p:cNvPr>
          <p:cNvSpPr>
            <a:spLocks noGrp="1"/>
          </p:cNvSpPr>
          <p:nvPr>
            <p:ph type="ctrTitle"/>
          </p:nvPr>
        </p:nvSpPr>
        <p:spPr>
          <a:xfrm>
            <a:off x="0" y="0"/>
            <a:ext cx="12192000" cy="926935"/>
          </a:xfrm>
        </p:spPr>
        <p:txBody>
          <a:bodyPr/>
          <a:lstStyle/>
          <a:p>
            <a:r>
              <a:rPr lang="en-AU"/>
              <a:t>Samples</a:t>
            </a:r>
          </a:p>
        </p:txBody>
      </p:sp>
      <p:sp>
        <p:nvSpPr>
          <p:cNvPr id="5" name="Subtitle 4">
            <a:extLst>
              <a:ext uri="{FF2B5EF4-FFF2-40B4-BE49-F238E27FC236}">
                <a16:creationId xmlns:a16="http://schemas.microsoft.com/office/drawing/2014/main" id="{8E0AEDCD-9B25-2AAF-4B38-6DFFAD44E66E}"/>
              </a:ext>
            </a:extLst>
          </p:cNvPr>
          <p:cNvSpPr>
            <a:spLocks noGrp="1"/>
          </p:cNvSpPr>
          <p:nvPr>
            <p:ph type="subTitle" idx="1"/>
          </p:nvPr>
        </p:nvSpPr>
        <p:spPr/>
        <p:txBody>
          <a:bodyPr/>
          <a:lstStyle/>
          <a:p>
            <a:endParaRPr lang="en-AU"/>
          </a:p>
        </p:txBody>
      </p:sp>
      <p:sp>
        <p:nvSpPr>
          <p:cNvPr id="3" name="TextBox 2">
            <a:extLst>
              <a:ext uri="{FF2B5EF4-FFF2-40B4-BE49-F238E27FC236}">
                <a16:creationId xmlns:a16="http://schemas.microsoft.com/office/drawing/2014/main" id="{4320236E-12FF-AD84-2F72-A2C995B080D3}"/>
              </a:ext>
            </a:extLst>
          </p:cNvPr>
          <p:cNvSpPr txBox="1"/>
          <p:nvPr/>
        </p:nvSpPr>
        <p:spPr>
          <a:xfrm>
            <a:off x="0" y="6611779"/>
            <a:ext cx="4610616" cy="246221"/>
          </a:xfrm>
          <a:prstGeom prst="rect">
            <a:avLst/>
          </a:prstGeom>
          <a:noFill/>
        </p:spPr>
        <p:txBody>
          <a:bodyPr wrap="square" rtlCol="0">
            <a:spAutoFit/>
          </a:bodyPr>
          <a:lstStyle/>
          <a:p>
            <a:r>
              <a:rPr lang="en-AU" sz="100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lang="en-AU" sz="1000">
              <a:solidFill>
                <a:schemeClr val="tx2"/>
              </a:solidFill>
            </a:endParaRPr>
          </a:p>
        </p:txBody>
      </p:sp>
      <p:pic>
        <p:nvPicPr>
          <p:cNvPr id="8" name="Picture 7">
            <a:extLst>
              <a:ext uri="{FF2B5EF4-FFF2-40B4-BE49-F238E27FC236}">
                <a16:creationId xmlns:a16="http://schemas.microsoft.com/office/drawing/2014/main" id="{3CBB4A2D-5B70-D2B5-B3AB-3E561CE68519}"/>
              </a:ext>
            </a:extLst>
          </p:cNvPr>
          <p:cNvPicPr>
            <a:picLocks noChangeAspect="1"/>
          </p:cNvPicPr>
          <p:nvPr/>
        </p:nvPicPr>
        <p:blipFill>
          <a:blip r:embed="rId3"/>
          <a:stretch>
            <a:fillRect/>
          </a:stretch>
        </p:blipFill>
        <p:spPr>
          <a:xfrm>
            <a:off x="368087" y="1178732"/>
            <a:ext cx="6027925" cy="3505411"/>
          </a:xfrm>
          <a:prstGeom prst="rect">
            <a:avLst/>
          </a:prstGeom>
        </p:spPr>
      </p:pic>
      <p:pic>
        <p:nvPicPr>
          <p:cNvPr id="10" name="Picture 9">
            <a:extLst>
              <a:ext uri="{FF2B5EF4-FFF2-40B4-BE49-F238E27FC236}">
                <a16:creationId xmlns:a16="http://schemas.microsoft.com/office/drawing/2014/main" id="{0CF3054C-D6E6-9F02-BAAD-AC67FE88BFF5}"/>
              </a:ext>
            </a:extLst>
          </p:cNvPr>
          <p:cNvPicPr>
            <a:picLocks noChangeAspect="1"/>
          </p:cNvPicPr>
          <p:nvPr/>
        </p:nvPicPr>
        <p:blipFill>
          <a:blip r:embed="rId4"/>
          <a:stretch>
            <a:fillRect/>
          </a:stretch>
        </p:blipFill>
        <p:spPr>
          <a:xfrm>
            <a:off x="5658928" y="3201149"/>
            <a:ext cx="6282510" cy="3569837"/>
          </a:xfrm>
          <a:prstGeom prst="rect">
            <a:avLst/>
          </a:prstGeom>
        </p:spPr>
      </p:pic>
    </p:spTree>
    <p:extLst>
      <p:ext uri="{BB962C8B-B14F-4D97-AF65-F5344CB8AC3E}">
        <p14:creationId xmlns:p14="http://schemas.microsoft.com/office/powerpoint/2010/main" val="40789819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AF138-0DE6-225D-A171-0578BB4011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E722CA-A439-74A4-AFFA-07C7A2536DFA}"/>
              </a:ext>
            </a:extLst>
          </p:cNvPr>
          <p:cNvSpPr>
            <a:spLocks noGrp="1"/>
          </p:cNvSpPr>
          <p:nvPr>
            <p:ph type="ctrTitle"/>
          </p:nvPr>
        </p:nvSpPr>
        <p:spPr>
          <a:xfrm>
            <a:off x="0" y="0"/>
            <a:ext cx="12192000" cy="926935"/>
          </a:xfrm>
        </p:spPr>
        <p:txBody>
          <a:bodyPr/>
          <a:lstStyle/>
          <a:p>
            <a:r>
              <a:rPr lang="en-AU"/>
              <a:t>Multi-Age</a:t>
            </a:r>
          </a:p>
        </p:txBody>
      </p:sp>
      <p:sp>
        <p:nvSpPr>
          <p:cNvPr id="5" name="Subtitle 4">
            <a:extLst>
              <a:ext uri="{FF2B5EF4-FFF2-40B4-BE49-F238E27FC236}">
                <a16:creationId xmlns:a16="http://schemas.microsoft.com/office/drawing/2014/main" id="{B1B7BBE3-FCB7-3191-953E-BD6400E12799}"/>
              </a:ext>
            </a:extLst>
          </p:cNvPr>
          <p:cNvSpPr>
            <a:spLocks noGrp="1"/>
          </p:cNvSpPr>
          <p:nvPr>
            <p:ph type="subTitle" idx="1"/>
          </p:nvPr>
        </p:nvSpPr>
        <p:spPr/>
        <p:txBody>
          <a:bodyPr/>
          <a:lstStyle/>
          <a:p>
            <a:endParaRPr lang="en-AU"/>
          </a:p>
        </p:txBody>
      </p:sp>
      <p:sp>
        <p:nvSpPr>
          <p:cNvPr id="3" name="TextBox 2">
            <a:extLst>
              <a:ext uri="{FF2B5EF4-FFF2-40B4-BE49-F238E27FC236}">
                <a16:creationId xmlns:a16="http://schemas.microsoft.com/office/drawing/2014/main" id="{7D8AE5A6-B71F-A41B-172C-733AAD77C40E}"/>
              </a:ext>
            </a:extLst>
          </p:cNvPr>
          <p:cNvSpPr txBox="1"/>
          <p:nvPr/>
        </p:nvSpPr>
        <p:spPr>
          <a:xfrm>
            <a:off x="0" y="6611779"/>
            <a:ext cx="4610616" cy="246221"/>
          </a:xfrm>
          <a:prstGeom prst="rect">
            <a:avLst/>
          </a:prstGeom>
          <a:noFill/>
        </p:spPr>
        <p:txBody>
          <a:bodyPr wrap="square" rtlCol="0">
            <a:spAutoFit/>
          </a:bodyPr>
          <a:lstStyle/>
          <a:p>
            <a:r>
              <a:rPr lang="en-AU" sz="100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lang="en-AU" sz="1000">
              <a:solidFill>
                <a:schemeClr val="tx2"/>
              </a:solidFill>
            </a:endParaRPr>
          </a:p>
        </p:txBody>
      </p:sp>
      <p:pic>
        <p:nvPicPr>
          <p:cNvPr id="4" name="Picture 3">
            <a:extLst>
              <a:ext uri="{FF2B5EF4-FFF2-40B4-BE49-F238E27FC236}">
                <a16:creationId xmlns:a16="http://schemas.microsoft.com/office/drawing/2014/main" id="{072D3A04-61B2-DDE0-86FC-ED598EAC3F83}"/>
              </a:ext>
            </a:extLst>
          </p:cNvPr>
          <p:cNvPicPr>
            <a:picLocks noChangeAspect="1"/>
          </p:cNvPicPr>
          <p:nvPr/>
        </p:nvPicPr>
        <p:blipFill>
          <a:blip r:embed="rId3"/>
          <a:stretch>
            <a:fillRect/>
          </a:stretch>
        </p:blipFill>
        <p:spPr>
          <a:xfrm>
            <a:off x="405468" y="1166145"/>
            <a:ext cx="5143183" cy="3478811"/>
          </a:xfrm>
          <a:prstGeom prst="rect">
            <a:avLst/>
          </a:prstGeom>
        </p:spPr>
      </p:pic>
      <p:pic>
        <p:nvPicPr>
          <p:cNvPr id="6" name="Picture 5">
            <a:extLst>
              <a:ext uri="{FF2B5EF4-FFF2-40B4-BE49-F238E27FC236}">
                <a16:creationId xmlns:a16="http://schemas.microsoft.com/office/drawing/2014/main" id="{1F588CC9-3B16-957F-DD6A-489503C0F346}"/>
              </a:ext>
            </a:extLst>
          </p:cNvPr>
          <p:cNvPicPr>
            <a:picLocks noChangeAspect="1"/>
          </p:cNvPicPr>
          <p:nvPr/>
        </p:nvPicPr>
        <p:blipFill>
          <a:blip r:embed="rId4"/>
          <a:stretch>
            <a:fillRect/>
          </a:stretch>
        </p:blipFill>
        <p:spPr>
          <a:xfrm>
            <a:off x="5833413" y="2699997"/>
            <a:ext cx="5947396" cy="3732197"/>
          </a:xfrm>
          <a:prstGeom prst="rect">
            <a:avLst/>
          </a:prstGeom>
        </p:spPr>
      </p:pic>
    </p:spTree>
    <p:extLst>
      <p:ext uri="{BB962C8B-B14F-4D97-AF65-F5344CB8AC3E}">
        <p14:creationId xmlns:p14="http://schemas.microsoft.com/office/powerpoint/2010/main" val="4995231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4CFFD4-ECA4-A4A3-1763-781E71EDDA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2A8A7A-D07A-5309-FE8B-49857AA56F45}"/>
              </a:ext>
            </a:extLst>
          </p:cNvPr>
          <p:cNvSpPr>
            <a:spLocks noGrp="1"/>
          </p:cNvSpPr>
          <p:nvPr>
            <p:ph type="ctrTitle"/>
          </p:nvPr>
        </p:nvSpPr>
        <p:spPr>
          <a:xfrm>
            <a:off x="0" y="0"/>
            <a:ext cx="12192000" cy="926935"/>
          </a:xfrm>
        </p:spPr>
        <p:txBody>
          <a:bodyPr/>
          <a:lstStyle/>
          <a:p>
            <a:r>
              <a:rPr lang="en-AU"/>
              <a:t>Co-Pilot</a:t>
            </a:r>
          </a:p>
        </p:txBody>
      </p:sp>
      <p:sp>
        <p:nvSpPr>
          <p:cNvPr id="5" name="Subtitle 4">
            <a:extLst>
              <a:ext uri="{FF2B5EF4-FFF2-40B4-BE49-F238E27FC236}">
                <a16:creationId xmlns:a16="http://schemas.microsoft.com/office/drawing/2014/main" id="{85383499-C430-3440-0A6D-D5E4DB601759}"/>
              </a:ext>
            </a:extLst>
          </p:cNvPr>
          <p:cNvSpPr>
            <a:spLocks noGrp="1"/>
          </p:cNvSpPr>
          <p:nvPr>
            <p:ph type="subTitle" idx="1"/>
          </p:nvPr>
        </p:nvSpPr>
        <p:spPr/>
        <p:txBody>
          <a:bodyPr/>
          <a:lstStyle/>
          <a:p>
            <a:endParaRPr lang="en-AU"/>
          </a:p>
        </p:txBody>
      </p:sp>
      <p:sp>
        <p:nvSpPr>
          <p:cNvPr id="3" name="TextBox 2">
            <a:extLst>
              <a:ext uri="{FF2B5EF4-FFF2-40B4-BE49-F238E27FC236}">
                <a16:creationId xmlns:a16="http://schemas.microsoft.com/office/drawing/2014/main" id="{1BB0F32B-425A-43A7-9339-CF0F8A75CD17}"/>
              </a:ext>
            </a:extLst>
          </p:cNvPr>
          <p:cNvSpPr txBox="1"/>
          <p:nvPr/>
        </p:nvSpPr>
        <p:spPr>
          <a:xfrm>
            <a:off x="0" y="6611779"/>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a:ln>
                <a:noFill/>
              </a:ln>
              <a:solidFill>
                <a:srgbClr val="000000"/>
              </a:solidFill>
              <a:effectLst/>
              <a:uLnTx/>
              <a:uFillTx/>
              <a:latin typeface="Tahoma"/>
              <a:ea typeface="+mn-ea"/>
              <a:cs typeface="+mn-cs"/>
            </a:endParaRPr>
          </a:p>
        </p:txBody>
      </p:sp>
      <p:pic>
        <p:nvPicPr>
          <p:cNvPr id="8" name="Picture 7">
            <a:extLst>
              <a:ext uri="{FF2B5EF4-FFF2-40B4-BE49-F238E27FC236}">
                <a16:creationId xmlns:a16="http://schemas.microsoft.com/office/drawing/2014/main" id="{A56613C2-A398-EC5A-D47A-6CAD0275F149}"/>
              </a:ext>
            </a:extLst>
          </p:cNvPr>
          <p:cNvPicPr>
            <a:picLocks noChangeAspect="1"/>
          </p:cNvPicPr>
          <p:nvPr/>
        </p:nvPicPr>
        <p:blipFill>
          <a:blip r:embed="rId3"/>
          <a:stretch>
            <a:fillRect/>
          </a:stretch>
        </p:blipFill>
        <p:spPr>
          <a:xfrm>
            <a:off x="2752553" y="1004441"/>
            <a:ext cx="6686894" cy="5607338"/>
          </a:xfrm>
          <a:prstGeom prst="rect">
            <a:avLst/>
          </a:prstGeom>
        </p:spPr>
      </p:pic>
    </p:spTree>
    <p:extLst>
      <p:ext uri="{BB962C8B-B14F-4D97-AF65-F5344CB8AC3E}">
        <p14:creationId xmlns:p14="http://schemas.microsoft.com/office/powerpoint/2010/main" val="129088362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9888D-0F59-FEB8-3A51-664B1204B4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D50B08-3F25-A233-2A59-7D9EF465EBAA}"/>
              </a:ext>
            </a:extLst>
          </p:cNvPr>
          <p:cNvSpPr>
            <a:spLocks noGrp="1"/>
          </p:cNvSpPr>
          <p:nvPr>
            <p:ph type="ctrTitle"/>
          </p:nvPr>
        </p:nvSpPr>
        <p:spPr>
          <a:xfrm>
            <a:off x="0" y="0"/>
            <a:ext cx="12192000" cy="926935"/>
          </a:xfrm>
        </p:spPr>
        <p:txBody>
          <a:bodyPr/>
          <a:lstStyle/>
          <a:p>
            <a:r>
              <a:rPr lang="en-AU"/>
              <a:t>Co-Pilot</a:t>
            </a:r>
          </a:p>
        </p:txBody>
      </p:sp>
      <p:sp>
        <p:nvSpPr>
          <p:cNvPr id="5" name="Subtitle 4">
            <a:extLst>
              <a:ext uri="{FF2B5EF4-FFF2-40B4-BE49-F238E27FC236}">
                <a16:creationId xmlns:a16="http://schemas.microsoft.com/office/drawing/2014/main" id="{A4EA6BA4-964E-F16D-0ECB-5288596A5F5A}"/>
              </a:ext>
            </a:extLst>
          </p:cNvPr>
          <p:cNvSpPr>
            <a:spLocks noGrp="1"/>
          </p:cNvSpPr>
          <p:nvPr>
            <p:ph type="subTitle" idx="1"/>
          </p:nvPr>
        </p:nvSpPr>
        <p:spPr/>
        <p:txBody>
          <a:bodyPr/>
          <a:lstStyle/>
          <a:p>
            <a:endParaRPr lang="en-AU"/>
          </a:p>
        </p:txBody>
      </p:sp>
      <p:sp>
        <p:nvSpPr>
          <p:cNvPr id="3" name="TextBox 2">
            <a:extLst>
              <a:ext uri="{FF2B5EF4-FFF2-40B4-BE49-F238E27FC236}">
                <a16:creationId xmlns:a16="http://schemas.microsoft.com/office/drawing/2014/main" id="{D90B891A-2FA8-72CF-EFC7-9EBF7615B293}"/>
              </a:ext>
            </a:extLst>
          </p:cNvPr>
          <p:cNvSpPr txBox="1"/>
          <p:nvPr/>
        </p:nvSpPr>
        <p:spPr>
          <a:xfrm>
            <a:off x="0" y="6611779"/>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a:ln>
                <a:noFill/>
              </a:ln>
              <a:solidFill>
                <a:srgbClr val="000000"/>
              </a:solidFill>
              <a:effectLst/>
              <a:uLnTx/>
              <a:uFillTx/>
              <a:latin typeface="Tahoma"/>
              <a:ea typeface="+mn-ea"/>
              <a:cs typeface="+mn-cs"/>
            </a:endParaRPr>
          </a:p>
        </p:txBody>
      </p:sp>
      <p:pic>
        <p:nvPicPr>
          <p:cNvPr id="6" name="Picture 5">
            <a:extLst>
              <a:ext uri="{FF2B5EF4-FFF2-40B4-BE49-F238E27FC236}">
                <a16:creationId xmlns:a16="http://schemas.microsoft.com/office/drawing/2014/main" id="{90F3B780-E264-E78A-18B3-9223C8C8742D}"/>
              </a:ext>
            </a:extLst>
          </p:cNvPr>
          <p:cNvPicPr>
            <a:picLocks noChangeAspect="1"/>
          </p:cNvPicPr>
          <p:nvPr/>
        </p:nvPicPr>
        <p:blipFill>
          <a:blip r:embed="rId3"/>
          <a:stretch>
            <a:fillRect/>
          </a:stretch>
        </p:blipFill>
        <p:spPr>
          <a:xfrm>
            <a:off x="798908" y="1233786"/>
            <a:ext cx="10716647" cy="5322837"/>
          </a:xfrm>
          <a:prstGeom prst="rect">
            <a:avLst/>
          </a:prstGeom>
        </p:spPr>
      </p:pic>
    </p:spTree>
    <p:extLst>
      <p:ext uri="{BB962C8B-B14F-4D97-AF65-F5344CB8AC3E}">
        <p14:creationId xmlns:p14="http://schemas.microsoft.com/office/powerpoint/2010/main" val="113478768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71284-149F-4F41-C8D7-FF86462F7F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4D93DE-6771-40C7-F51D-97E981CEEACC}"/>
              </a:ext>
            </a:extLst>
          </p:cNvPr>
          <p:cNvSpPr>
            <a:spLocks noGrp="1"/>
          </p:cNvSpPr>
          <p:nvPr>
            <p:ph type="ctrTitle"/>
          </p:nvPr>
        </p:nvSpPr>
        <p:spPr/>
        <p:txBody>
          <a:bodyPr/>
          <a:lstStyle/>
          <a:p>
            <a:r>
              <a:rPr lang="en-AU"/>
              <a:t>Activity</a:t>
            </a:r>
          </a:p>
        </p:txBody>
      </p:sp>
      <p:sp>
        <p:nvSpPr>
          <p:cNvPr id="3" name="Subtitle 2">
            <a:extLst>
              <a:ext uri="{FF2B5EF4-FFF2-40B4-BE49-F238E27FC236}">
                <a16:creationId xmlns:a16="http://schemas.microsoft.com/office/drawing/2014/main" id="{C80C6974-3231-86C7-6DB7-5EE6FD0B4DCA}"/>
              </a:ext>
            </a:extLst>
          </p:cNvPr>
          <p:cNvSpPr>
            <a:spLocks noGrp="1"/>
          </p:cNvSpPr>
          <p:nvPr>
            <p:ph type="subTitle" idx="1"/>
          </p:nvPr>
        </p:nvSpPr>
        <p:spPr/>
        <p:txBody>
          <a:bodyPr/>
          <a:lstStyle/>
          <a:p>
            <a:r>
              <a:rPr lang="en-AU"/>
              <a:t>Unit Plans</a:t>
            </a:r>
          </a:p>
          <a:p>
            <a:endParaRPr lang="en-AU"/>
          </a:p>
          <a:p>
            <a:r>
              <a:rPr lang="en-AU"/>
              <a:t>Use this time to explore the following areas on SPIRE:</a:t>
            </a:r>
          </a:p>
          <a:p>
            <a:pPr marL="457200" indent="-457200">
              <a:buFont typeface="Arial" panose="020B0604020202020204" pitchFamily="34" charset="0"/>
              <a:buChar char="•"/>
            </a:pPr>
            <a:r>
              <a:rPr lang="en-AU">
                <a:hlinkClick r:id="rId3"/>
              </a:rPr>
              <a:t>Curriculum Planning Hub</a:t>
            </a:r>
            <a:r>
              <a:rPr lang="en-AU"/>
              <a:t> </a:t>
            </a:r>
          </a:p>
          <a:p>
            <a:pPr marL="457200" indent="-457200">
              <a:buFont typeface="Arial" panose="020B0604020202020204" pitchFamily="34" charset="0"/>
              <a:buChar char="•"/>
            </a:pPr>
            <a:r>
              <a:rPr lang="en-AU">
                <a:hlinkClick r:id="rId4"/>
              </a:rPr>
              <a:t>Illustrations of Practice</a:t>
            </a:r>
            <a:endParaRPr lang="en-AU"/>
          </a:p>
          <a:p>
            <a:pPr marL="457200" indent="-457200">
              <a:buFont typeface="Arial" panose="020B0604020202020204" pitchFamily="34" charset="0"/>
              <a:buChar char="•"/>
            </a:pPr>
            <a:r>
              <a:rPr lang="en-AU">
                <a:hlinkClick r:id="rId5"/>
              </a:rPr>
              <a:t>Multi-Age Resources</a:t>
            </a:r>
            <a:endParaRPr lang="en-AU"/>
          </a:p>
          <a:p>
            <a:endParaRPr lang="en-AU"/>
          </a:p>
        </p:txBody>
      </p:sp>
      <p:pic>
        <p:nvPicPr>
          <p:cNvPr id="5" name="Picture 4" descr="Cartoon bee with pencil">
            <a:extLst>
              <a:ext uri="{FF2B5EF4-FFF2-40B4-BE49-F238E27FC236}">
                <a16:creationId xmlns:a16="http://schemas.microsoft.com/office/drawing/2014/main" id="{01B7E11D-436E-FA60-8ACA-FD3C902CECC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79433" y="3760151"/>
            <a:ext cx="2306321" cy="2475548"/>
          </a:xfrm>
          <a:prstGeom prst="rect">
            <a:avLst/>
          </a:prstGeom>
        </p:spPr>
      </p:pic>
    </p:spTree>
    <p:extLst>
      <p:ext uri="{BB962C8B-B14F-4D97-AF65-F5344CB8AC3E}">
        <p14:creationId xmlns:p14="http://schemas.microsoft.com/office/powerpoint/2010/main" val="49259568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DA073-CF90-652D-287A-2579A6A87DD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222D68F-9E0E-8E94-0427-3C67CFA38B65}"/>
              </a:ext>
            </a:extLst>
          </p:cNvPr>
          <p:cNvSpPr>
            <a:spLocks noGrp="1"/>
          </p:cNvSpPr>
          <p:nvPr>
            <p:ph type="ctrTitle"/>
          </p:nvPr>
        </p:nvSpPr>
        <p:spPr/>
        <p:txBody>
          <a:bodyPr/>
          <a:lstStyle/>
          <a:p>
            <a:r>
              <a:rPr lang="en-AU"/>
              <a:t>Questions</a:t>
            </a:r>
          </a:p>
        </p:txBody>
      </p:sp>
      <p:sp>
        <p:nvSpPr>
          <p:cNvPr id="6" name="Subtitle 5">
            <a:extLst>
              <a:ext uri="{FF2B5EF4-FFF2-40B4-BE49-F238E27FC236}">
                <a16:creationId xmlns:a16="http://schemas.microsoft.com/office/drawing/2014/main" id="{4D0E572F-D4BE-DA11-6DB4-7579D8474357}"/>
              </a:ext>
            </a:extLst>
          </p:cNvPr>
          <p:cNvSpPr>
            <a:spLocks noGrp="1"/>
          </p:cNvSpPr>
          <p:nvPr>
            <p:ph type="subTitle" idx="1"/>
          </p:nvPr>
        </p:nvSpPr>
        <p:spPr>
          <a:xfrm>
            <a:off x="411191" y="1773936"/>
            <a:ext cx="11294854" cy="4727532"/>
          </a:xfrm>
        </p:spPr>
        <p:txBody>
          <a:bodyPr/>
          <a:lstStyle/>
          <a:p>
            <a:endParaRPr lang="en-AU"/>
          </a:p>
        </p:txBody>
      </p:sp>
      <p:pic>
        <p:nvPicPr>
          <p:cNvPr id="3" name="Graphic 2" descr="Badge Question Mark with solid fill">
            <a:extLst>
              <a:ext uri="{FF2B5EF4-FFF2-40B4-BE49-F238E27FC236}">
                <a16:creationId xmlns:a16="http://schemas.microsoft.com/office/drawing/2014/main" id="{74F1CF5C-4151-3138-70DC-29A2A5CB76C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848817" y="1773936"/>
            <a:ext cx="4419601" cy="4419601"/>
          </a:xfrm>
          <a:prstGeom prst="rect">
            <a:avLst/>
          </a:prstGeom>
        </p:spPr>
      </p:pic>
    </p:spTree>
    <p:extLst>
      <p:ext uri="{BB962C8B-B14F-4D97-AF65-F5344CB8AC3E}">
        <p14:creationId xmlns:p14="http://schemas.microsoft.com/office/powerpoint/2010/main" val="263062678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7A520-ACE9-FBD6-3BD5-225DBFD038B0}"/>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D1A7D44D-D149-212C-04D6-3A92BE5A9873}"/>
              </a:ext>
            </a:extLst>
          </p:cNvPr>
          <p:cNvSpPr>
            <a:spLocks noGrp="1"/>
          </p:cNvSpPr>
          <p:nvPr>
            <p:ph type="ctrTitle"/>
          </p:nvPr>
        </p:nvSpPr>
        <p:spPr/>
        <p:txBody>
          <a:bodyPr/>
          <a:lstStyle/>
          <a:p>
            <a:r>
              <a:rPr lang="en-AU"/>
              <a:t>Learning Outcomes</a:t>
            </a:r>
          </a:p>
        </p:txBody>
      </p:sp>
      <p:sp>
        <p:nvSpPr>
          <p:cNvPr id="7" name="Subtitle 6">
            <a:extLst>
              <a:ext uri="{FF2B5EF4-FFF2-40B4-BE49-F238E27FC236}">
                <a16:creationId xmlns:a16="http://schemas.microsoft.com/office/drawing/2014/main" id="{6A7ECB43-A4E5-C46D-8D6B-1F77FBC25417}"/>
              </a:ext>
            </a:extLst>
          </p:cNvPr>
          <p:cNvSpPr>
            <a:spLocks noGrp="1"/>
          </p:cNvSpPr>
          <p:nvPr>
            <p:ph type="subTitle" idx="1"/>
          </p:nvPr>
        </p:nvSpPr>
        <p:spPr/>
        <p:txBody>
          <a:bodyPr/>
          <a:lstStyle/>
          <a:p>
            <a:endParaRPr lang="en-AU"/>
          </a:p>
          <a:p>
            <a:r>
              <a:rPr lang="en-AU"/>
              <a:t>Participants are deepening their understanding of how to plan, teach and assess the Religious Education Curriculum.</a:t>
            </a:r>
          </a:p>
        </p:txBody>
      </p:sp>
      <p:pic>
        <p:nvPicPr>
          <p:cNvPr id="2" name="Picture 1" descr="Text&#10;&#10;Description automatically generated with medium confidence">
            <a:extLst>
              <a:ext uri="{FF2B5EF4-FFF2-40B4-BE49-F238E27FC236}">
                <a16:creationId xmlns:a16="http://schemas.microsoft.com/office/drawing/2014/main" id="{3F4B6CD6-859B-7905-C417-FD6B358F60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56128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ABDFD-80CC-87FD-07BA-D9D909CE8D73}"/>
              </a:ext>
            </a:extLst>
          </p:cNvPr>
          <p:cNvSpPr>
            <a:spLocks noGrp="1"/>
          </p:cNvSpPr>
          <p:nvPr>
            <p:ph type="ctrTitle"/>
          </p:nvPr>
        </p:nvSpPr>
        <p:spPr/>
        <p:txBody>
          <a:bodyPr/>
          <a:lstStyle/>
          <a:p>
            <a:r>
              <a:rPr lang="en-AU"/>
              <a:t>Lunch</a:t>
            </a:r>
          </a:p>
        </p:txBody>
      </p:sp>
      <p:sp>
        <p:nvSpPr>
          <p:cNvPr id="3" name="Subtitle 2">
            <a:extLst>
              <a:ext uri="{FF2B5EF4-FFF2-40B4-BE49-F238E27FC236}">
                <a16:creationId xmlns:a16="http://schemas.microsoft.com/office/drawing/2014/main" id="{E989EB9B-C73A-25D2-941E-6006A3B7C09E}"/>
              </a:ext>
            </a:extLst>
          </p:cNvPr>
          <p:cNvSpPr>
            <a:spLocks noGrp="1"/>
          </p:cNvSpPr>
          <p:nvPr>
            <p:ph type="subTitle" idx="1"/>
          </p:nvPr>
        </p:nvSpPr>
        <p:spPr/>
        <p:txBody>
          <a:bodyPr/>
          <a:lstStyle/>
          <a:p>
            <a:r>
              <a:rPr lang="en-AU"/>
              <a:t>11:00am – 11:30am</a:t>
            </a:r>
          </a:p>
        </p:txBody>
      </p:sp>
      <p:pic>
        <p:nvPicPr>
          <p:cNvPr id="1026" name="Picture 2" descr="A sandwich with meat and vegetables on a cutting board&#10;&#10;AI-generated content may be incorrect.">
            <a:extLst>
              <a:ext uri="{FF2B5EF4-FFF2-40B4-BE49-F238E27FC236}">
                <a16:creationId xmlns:a16="http://schemas.microsoft.com/office/drawing/2014/main" id="{B07D112A-F10C-D061-D540-6A8E37E5F0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2588" y="1270859"/>
            <a:ext cx="4597189" cy="45487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760693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a:extLst>
              <a:ext uri="{FF2B5EF4-FFF2-40B4-BE49-F238E27FC236}">
                <a16:creationId xmlns:a16="http://schemas.microsoft.com/office/drawing/2014/main" id="{50F96C62-BF88-5A45-A8CA-549E77210A72}"/>
              </a:ext>
            </a:extLst>
          </p:cNvPr>
          <p:cNvSpPr>
            <a:spLocks noGrp="1"/>
          </p:cNvSpPr>
          <p:nvPr>
            <p:ph type="subTitle" idx="1"/>
          </p:nvPr>
        </p:nvSpPr>
        <p:spPr>
          <a:xfrm>
            <a:off x="515938" y="1688630"/>
            <a:ext cx="11160125" cy="1740370"/>
          </a:xfrm>
        </p:spPr>
        <p:txBody>
          <a:bodyPr/>
          <a:lstStyle/>
          <a:p>
            <a:r>
              <a:rPr lang="en-AU" b="1">
                <a:solidFill>
                  <a:schemeClr val="accent2"/>
                </a:solidFill>
                <a:latin typeface="Tahoma"/>
                <a:ea typeface="Tahoma"/>
                <a:cs typeface="Tahoma"/>
              </a:rPr>
              <a:t>For more information</a:t>
            </a:r>
          </a:p>
          <a:p>
            <a:r>
              <a:rPr lang="en-AU">
                <a:latin typeface="Tahoma"/>
                <a:ea typeface="Tahoma"/>
                <a:cs typeface="Tahoma"/>
              </a:rPr>
              <a:t>Formation and Engagement Services</a:t>
            </a:r>
          </a:p>
          <a:p>
            <a:r>
              <a:rPr lang="en-AU">
                <a:latin typeface="Tahoma"/>
                <a:ea typeface="Tahoma"/>
                <a:cs typeface="Tahoma"/>
              </a:rPr>
              <a:t>FES@bne.catholic.edu.au</a:t>
            </a:r>
          </a:p>
        </p:txBody>
      </p:sp>
    </p:spTree>
    <p:extLst>
      <p:ext uri="{BB962C8B-B14F-4D97-AF65-F5344CB8AC3E}">
        <p14:creationId xmlns:p14="http://schemas.microsoft.com/office/powerpoint/2010/main" val="1207424539"/>
      </p:ext>
    </p:extLst>
  </p:cSld>
  <p:clrMapOvr>
    <a:masterClrMapping/>
  </p:clrMapOvr>
</p:sld>
</file>

<file path=ppt/theme/theme1.xml><?xml version="1.0" encoding="utf-8"?>
<a:theme xmlns:a="http://schemas.openxmlformats.org/drawingml/2006/main" name="NAVY">
  <a:themeElements>
    <a:clrScheme name="BCE Colours">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F7049390-CC5A-404F-B5A3-839B1E588ADD}"/>
    </a:ext>
  </a:extLst>
</a:theme>
</file>

<file path=ppt/theme/theme2.xml><?xml version="1.0" encoding="utf-8"?>
<a:theme xmlns:a="http://schemas.openxmlformats.org/drawingml/2006/main" name="IMAGE SLIDES">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474D5DE-58C8-4000-8034-3A18902B1B45}"/>
    </a:ext>
  </a:extLst>
</a:theme>
</file>

<file path=ppt/theme/theme3.xml><?xml version="1.0" encoding="utf-8"?>
<a:theme xmlns:a="http://schemas.openxmlformats.org/drawingml/2006/main" name="LIGHTBLU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7BB5B59F-9C76-4EFA-B452-C5F0216DB300}"/>
    </a:ext>
  </a:extLst>
</a:theme>
</file>

<file path=ppt/theme/theme4.xml><?xml version="1.0" encoding="utf-8"?>
<a:theme xmlns:a="http://schemas.openxmlformats.org/drawingml/2006/main" name="GREEN">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27F3E41C-846C-4BDC-9D01-C2F9BF5E4216}"/>
    </a:ext>
  </a:extLst>
</a:theme>
</file>

<file path=ppt/theme/theme5.xml><?xml version="1.0" encoding="utf-8"?>
<a:theme xmlns:a="http://schemas.openxmlformats.org/drawingml/2006/main" name="YELLOW">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84393F9-B8C0-4802-BFCE-102DC3DBCD2F}"/>
    </a:ext>
  </a:extLst>
</a:theme>
</file>

<file path=ppt/theme/theme6.xml><?xml version="1.0" encoding="utf-8"?>
<a:theme xmlns:a="http://schemas.openxmlformats.org/drawingml/2006/main" name="PURPL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4EFA0EF8-6B63-463C-89E9-7D732A74A78B}"/>
    </a:ext>
  </a:extLst>
</a:theme>
</file>

<file path=ppt/theme/theme7.xml><?xml version="1.0" encoding="utf-8"?>
<a:theme xmlns:a="http://schemas.openxmlformats.org/drawingml/2006/main" name="ORANG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178DE2EF-0BFA-4BAE-8FE9-2246B05C1717}"/>
    </a:ext>
  </a:extLst>
</a:theme>
</file>

<file path=ppt/theme/theme8.xml><?xml version="1.0" encoding="utf-8"?>
<a:theme xmlns:a="http://schemas.openxmlformats.org/drawingml/2006/main" name="PINK">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E2D710F2-A1CF-45B6-B414-A61F7DC08966}"/>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pireArchived xmlns="45f5164d-88f1-48a7-a219-6b67ea53ce63" xsi:nil="true"/>
    <Content_x0020_owner xmlns="faae5365-a638-4947-9ecd-761608fbc1e9">
      <UserInfo>
        <DisplayName/>
        <AccountId xsi:nil="true"/>
        <AccountType/>
      </UserInfo>
    </Content_x0020_owner>
    <Documenttype xmlns="faae5365-a638-4947-9ecd-761608fbc1e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A7BB921F151D84CB0C77BF13F9DE561" ma:contentTypeVersion="18" ma:contentTypeDescription="Create a new document." ma:contentTypeScope="" ma:versionID="2fc7ad14ca966e57f5288f1ff596a0e3">
  <xsd:schema xmlns:xsd="http://www.w3.org/2001/XMLSchema" xmlns:xs="http://www.w3.org/2001/XMLSchema" xmlns:p="http://schemas.microsoft.com/office/2006/metadata/properties" xmlns:ns2="faae5365-a638-4947-9ecd-761608fbc1e9" xmlns:ns3="45f5164d-88f1-48a7-a219-6b67ea53ce63" targetNamespace="http://schemas.microsoft.com/office/2006/metadata/properties" ma:root="true" ma:fieldsID="53f2b204cb554f8a746a22df88f00dd5" ns2:_="" ns3:_="">
    <xsd:import namespace="faae5365-a638-4947-9ecd-761608fbc1e9"/>
    <xsd:import namespace="45f5164d-88f1-48a7-a219-6b67ea53ce63"/>
    <xsd:element name="properties">
      <xsd:complexType>
        <xsd:sequence>
          <xsd:element name="documentManagement">
            <xsd:complexType>
              <xsd:all>
                <xsd:element ref="ns2:Documenttype" minOccurs="0"/>
                <xsd:element ref="ns3:SpireArchived" minOccurs="0"/>
                <xsd:element ref="ns2:Content_x0020_owner"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ae5365-a638-4947-9ecd-761608fbc1e9" elementFormDefault="qualified">
    <xsd:import namespace="http://schemas.microsoft.com/office/2006/documentManagement/types"/>
    <xsd:import namespace="http://schemas.microsoft.com/office/infopath/2007/PartnerControls"/>
    <xsd:element name="Documenttype" ma:index="4" nillable="true" ma:displayName="Topic" ma:format="Dropdown" ma:internalName="Documenttype" ma:readOnly="false">
      <xsd:simpleType>
        <xsd:restriction base="dms:Choice">
          <xsd:enumeration value="Line of Sight"/>
          <xsd:enumeration value="Line of Sight - English"/>
          <xsd:enumeration value="Line of Sight - Technologies"/>
          <xsd:enumeration value="Line of Sight - Civics &amp; Citizenship"/>
          <xsd:enumeration value="Line of Sight - Economics &amp; Business"/>
          <xsd:enumeration value="Line of Sight - Geography"/>
          <xsd:enumeration value="Line of Sight - HASS"/>
          <xsd:enumeration value="Line of Sight - History"/>
          <xsd:enumeration value="Line of Sight - HPE"/>
          <xsd:enumeration value="Line of Sight - Mathematics"/>
          <xsd:enumeration value="Line of Sight - Religion"/>
          <xsd:enumeration value="Line of Sight - Science"/>
          <xsd:enumeration value="Line of Sight - The Arts"/>
        </xsd:restriction>
      </xsd:simpleType>
    </xsd:element>
    <xsd:element name="Content_x0020_owner" ma:index="6" nillable="true" ma:displayName="Content owner" ma:list="UserInfo" ma:SharePointGroup="0" ma:internalName="Content_x0020_owne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5f5164d-88f1-48a7-a219-6b67ea53ce63" elementFormDefault="qualified">
    <xsd:import namespace="http://schemas.microsoft.com/office/2006/documentManagement/types"/>
    <xsd:import namespace="http://schemas.microsoft.com/office/infopath/2007/PartnerControls"/>
    <xsd:element name="SpireArchived" ma:index="5" nillable="true" ma:displayName="Archived" ma:internalName="SpireArchived">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F9270C-5F43-49E4-A6B0-EDE43D003B88}">
  <ds:schemaRefs>
    <ds:schemaRef ds:uri="http://schemas.microsoft.com/sharepoint/v3/contenttype/forms"/>
  </ds:schemaRefs>
</ds:datastoreItem>
</file>

<file path=customXml/itemProps2.xml><?xml version="1.0" encoding="utf-8"?>
<ds:datastoreItem xmlns:ds="http://schemas.openxmlformats.org/officeDocument/2006/customXml" ds:itemID="{F95F98C0-D9EC-4EF6-B35F-F2F5FE02811E}">
  <ds:schemaRefs>
    <ds:schemaRef ds:uri="http://purl.org/dc/dcmitype/"/>
    <ds:schemaRef ds:uri="http://schemas.microsoft.com/office/infopath/2007/PartnerControls"/>
    <ds:schemaRef ds:uri="http://schemas.openxmlformats.org/package/2006/metadata/core-properties"/>
    <ds:schemaRef ds:uri="http://purl.org/dc/elements/1.1/"/>
    <ds:schemaRef ds:uri="http://purl.org/dc/terms/"/>
    <ds:schemaRef ds:uri="http://schemas.microsoft.com/office/2006/metadata/properties"/>
    <ds:schemaRef ds:uri="http://www.w3.org/XML/1998/namespace"/>
    <ds:schemaRef ds:uri="http://schemas.microsoft.com/office/2006/documentManagement/types"/>
    <ds:schemaRef ds:uri="cb39fbcf-1344-47cc-ad6e-6507053fe828"/>
    <ds:schemaRef ds:uri="45f5164d-88f1-48a7-a219-6b67ea53ce63"/>
    <ds:schemaRef ds:uri="faae5365-a638-4947-9ecd-761608fbc1e9"/>
  </ds:schemaRefs>
</ds:datastoreItem>
</file>

<file path=customXml/itemProps3.xml><?xml version="1.0" encoding="utf-8"?>
<ds:datastoreItem xmlns:ds="http://schemas.openxmlformats.org/officeDocument/2006/customXml" ds:itemID="{9D4031C3-52BC-47BE-B356-E136883132DC}"/>
</file>

<file path=docMetadata/LabelInfo.xml><?xml version="1.0" encoding="utf-8"?>
<clbl:labelList xmlns:clbl="http://schemas.microsoft.com/office/2020/mipLabelMetadata">
  <clbl:label id="{a2f6a1e9-73fc-48a5-80b3-125e3764a9c8}" enabled="1" method="Privileged" siteId="{378620f7-aa4a-40ac-902a-2ef913d8ed69}" contentBits="2" removed="0"/>
</clbl:labelList>
</file>

<file path=docProps/app.xml><?xml version="1.0" encoding="utf-8"?>
<Properties xmlns="http://schemas.openxmlformats.org/officeDocument/2006/extended-properties" xmlns:vt="http://schemas.openxmlformats.org/officeDocument/2006/docPropsVTypes">
  <Template>TEMPLATE_Online Formation Presentation</Template>
  <TotalTime>3</TotalTime>
  <Words>2383</Words>
  <Application>Microsoft Office PowerPoint</Application>
  <PresentationFormat>Widescreen</PresentationFormat>
  <Paragraphs>295</Paragraphs>
  <Slides>54</Slides>
  <Notes>18</Notes>
  <HiddenSlides>0</HiddenSlides>
  <MMClips>0</MMClips>
  <ScaleCrop>false</ScaleCrop>
  <HeadingPairs>
    <vt:vector size="4" baseType="variant">
      <vt:variant>
        <vt:lpstr>Theme</vt:lpstr>
      </vt:variant>
      <vt:variant>
        <vt:i4>8</vt:i4>
      </vt:variant>
      <vt:variant>
        <vt:lpstr>Slide Titles</vt:lpstr>
      </vt:variant>
      <vt:variant>
        <vt:i4>54</vt:i4>
      </vt:variant>
    </vt:vector>
  </HeadingPairs>
  <TitlesOfParts>
    <vt:vector size="62" baseType="lpstr">
      <vt:lpstr>NAVY</vt:lpstr>
      <vt:lpstr>IMAGE SLIDES</vt:lpstr>
      <vt:lpstr>LIGHTBLUE</vt:lpstr>
      <vt:lpstr>GREEN</vt:lpstr>
      <vt:lpstr>YELLOW</vt:lpstr>
      <vt:lpstr>PURPLE</vt:lpstr>
      <vt:lpstr>ORANGE</vt:lpstr>
      <vt:lpstr>PINK</vt:lpstr>
      <vt:lpstr>PowerPoint Presentation</vt:lpstr>
      <vt:lpstr>Welcome</vt:lpstr>
      <vt:lpstr>PowerPoint Presentation</vt:lpstr>
      <vt:lpstr>PowerPoint Presentation</vt:lpstr>
      <vt:lpstr>PowerPoint Presentation</vt:lpstr>
      <vt:lpstr>PowerPoint Presentation</vt:lpstr>
      <vt:lpstr>Day 2 – Morning Session</vt:lpstr>
      <vt:lpstr>Learning Outcomes</vt:lpstr>
      <vt:lpstr>Session Overview</vt:lpstr>
      <vt:lpstr>Planning in Religious Education</vt:lpstr>
      <vt:lpstr>SIT – School Improvement</vt:lpstr>
      <vt:lpstr>Curriculum Compass</vt:lpstr>
      <vt:lpstr>Curriculum Compass</vt:lpstr>
      <vt:lpstr>Examples   Curriculum Compass</vt:lpstr>
      <vt:lpstr>Activity</vt:lpstr>
      <vt:lpstr>Planning in Religious Education</vt:lpstr>
      <vt:lpstr>Curriculum Compass</vt:lpstr>
      <vt:lpstr>Begin with the approved curriculum- Year Level Overview or CAP</vt:lpstr>
      <vt:lpstr>PowerPoint Presentation</vt:lpstr>
      <vt:lpstr>PowerPoint Presentation</vt:lpstr>
      <vt:lpstr>Samples</vt:lpstr>
      <vt:lpstr>Resources</vt:lpstr>
      <vt:lpstr>Religious Education Curriculum P-12</vt:lpstr>
      <vt:lpstr>Concept Maps</vt:lpstr>
      <vt:lpstr>Learning Progressions</vt:lpstr>
      <vt:lpstr>Line of Sight Documents</vt:lpstr>
      <vt:lpstr>Alignment of Achievement Standards to Content Descriptions</vt:lpstr>
      <vt:lpstr>Core and Complementary Text</vt:lpstr>
      <vt:lpstr>Explicit Prayer</vt:lpstr>
      <vt:lpstr>Activity</vt:lpstr>
      <vt:lpstr>Break</vt:lpstr>
      <vt:lpstr>Planning in Religious Education</vt:lpstr>
      <vt:lpstr>Curriculum Compass</vt:lpstr>
      <vt:lpstr>Unit Plan </vt:lpstr>
      <vt:lpstr>Year 4 Sample</vt:lpstr>
      <vt:lpstr>PowerPoint Presentation</vt:lpstr>
      <vt:lpstr>Year 4 Sample</vt:lpstr>
      <vt:lpstr>Unit Plan</vt:lpstr>
      <vt:lpstr>Year 4 Sample</vt:lpstr>
      <vt:lpstr>Unit Plan</vt:lpstr>
      <vt:lpstr>Year 4 Sample</vt:lpstr>
      <vt:lpstr>Unit Plan</vt:lpstr>
      <vt:lpstr>Year 4 Sample</vt:lpstr>
      <vt:lpstr>Year 4 Sample</vt:lpstr>
      <vt:lpstr>Unit Plan</vt:lpstr>
      <vt:lpstr>Samples</vt:lpstr>
      <vt:lpstr>Multi-Age</vt:lpstr>
      <vt:lpstr>Co-Pilot</vt:lpstr>
      <vt:lpstr>Co-Pilot</vt:lpstr>
      <vt:lpstr>Activity</vt:lpstr>
      <vt:lpstr>Questions</vt:lpstr>
      <vt:lpstr>Learning Outcomes</vt:lpstr>
      <vt:lpstr>Lunch</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Paula Goodwin</dc:creator>
  <cp:lastModifiedBy>Rhiannon Cameron</cp:lastModifiedBy>
  <cp:revision>2</cp:revision>
  <cp:lastPrinted>2020-09-22T22:45:04Z</cp:lastPrinted>
  <dcterms:created xsi:type="dcterms:W3CDTF">2025-12-19T04:53:30Z</dcterms:created>
  <dcterms:modified xsi:type="dcterms:W3CDTF">2026-03-09T00:04:21Z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0x0101005A7BB921F151D84CB0C77BF13F9DE561</vt:lpwstr>
  </property>
  <property fmtid="{D5CDD505-2E9C-101B-9397-08002B2CF9AE}" pid="3" name="MediaServiceImageTags">
    <vt:lpwstr/>
  </property>
  <property fmtid="{D5CDD505-2E9C-101B-9397-08002B2CF9AE}" pid="4" name="ClassificationContentMarkingFooterLocations">
    <vt:lpwstr>NAVY:5\IMAGE SLIDES:3\LIGHTBLUE:3\GREEN:3\YELLOW:3\PURPLE:3\ORANGE:3\PINK:3</vt:lpwstr>
  </property>
  <property fmtid="{D5CDD505-2E9C-101B-9397-08002B2CF9AE}" pid="5" name="ClassificationContentMarkingFooterText">
    <vt:lpwstr>Confidential – BCE use</vt:lpwstr>
  </property>
</Properties>
</file>