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3.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4.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5.xml" ContentType="application/vnd.openxmlformats-officedocument.theme+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theme/theme6.xml" ContentType="application/vnd.openxmlformats-officedocument.theme+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theme/theme7.xml" ContentType="application/vnd.openxmlformats-officedocument.theme+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theme/theme8.xml" ContentType="application/vnd.openxmlformats-officedocument.theme+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737" r:id="rId5"/>
    <p:sldMasterId id="2147483755" r:id="rId6"/>
    <p:sldMasterId id="2147483772" r:id="rId7"/>
    <p:sldMasterId id="2147483784" r:id="rId8"/>
    <p:sldMasterId id="2147483796" r:id="rId9"/>
    <p:sldMasterId id="2147483809" r:id="rId10"/>
    <p:sldMasterId id="2147483821" r:id="rId11"/>
    <p:sldMasterId id="2147483845" r:id="rId12"/>
  </p:sldMasterIdLst>
  <p:notesMasterIdLst>
    <p:notesMasterId r:id="rId38"/>
  </p:notesMasterIdLst>
  <p:sldIdLst>
    <p:sldId id="2076137262" r:id="rId13"/>
    <p:sldId id="286" r:id="rId14"/>
    <p:sldId id="2076137267" r:id="rId15"/>
    <p:sldId id="2076137371" r:id="rId16"/>
    <p:sldId id="2076137269" r:id="rId17"/>
    <p:sldId id="2076137325" r:id="rId18"/>
    <p:sldId id="2076137315" r:id="rId19"/>
    <p:sldId id="2076137316" r:id="rId20"/>
    <p:sldId id="2076137327" r:id="rId21"/>
    <p:sldId id="2076137322" r:id="rId22"/>
    <p:sldId id="2076137326" r:id="rId23"/>
    <p:sldId id="2076137328" r:id="rId24"/>
    <p:sldId id="2076137329" r:id="rId25"/>
    <p:sldId id="2076137331" r:id="rId26"/>
    <p:sldId id="2076137333" r:id="rId27"/>
    <p:sldId id="2076137335" r:id="rId28"/>
    <p:sldId id="2076137337" r:id="rId29"/>
    <p:sldId id="2076137563" r:id="rId30"/>
    <p:sldId id="2076137430" r:id="rId31"/>
    <p:sldId id="2076137564" r:id="rId32"/>
    <p:sldId id="2076137560" r:id="rId33"/>
    <p:sldId id="2076137266" r:id="rId34"/>
    <p:sldId id="2076137433" r:id="rId35"/>
    <p:sldId id="258" r:id="rId36"/>
    <p:sldId id="277" r:id="rId37"/>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B4E5"/>
    <a:srgbClr val="EF404A"/>
    <a:srgbClr val="FD770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9491CAF-231F-4A2E-8D67-199FE6C27854}" v="1" dt="2026-03-09T00:03:43.27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9644" autoAdjust="0"/>
    <p:restoredTop sz="81366" autoAdjust="0"/>
  </p:normalViewPr>
  <p:slideViewPr>
    <p:cSldViewPr snapToGrid="0">
      <p:cViewPr varScale="1">
        <p:scale>
          <a:sx n="74" d="100"/>
          <a:sy n="74" d="100"/>
        </p:scale>
        <p:origin x="288" y="27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xml"/><Relationship Id="rId18" Type="http://schemas.openxmlformats.org/officeDocument/2006/relationships/slide" Target="slides/slide6.xml"/><Relationship Id="rId26" Type="http://schemas.openxmlformats.org/officeDocument/2006/relationships/slide" Target="slides/slide14.xml"/><Relationship Id="rId39" Type="http://schemas.openxmlformats.org/officeDocument/2006/relationships/presProps" Target="presProps.xml"/><Relationship Id="rId21" Type="http://schemas.openxmlformats.org/officeDocument/2006/relationships/slide" Target="slides/slide9.xml"/><Relationship Id="rId34" Type="http://schemas.openxmlformats.org/officeDocument/2006/relationships/slide" Target="slides/slide22.xml"/><Relationship Id="rId42" Type="http://schemas.openxmlformats.org/officeDocument/2006/relationships/tableStyles" Target="tableStyle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4.xml"/><Relationship Id="rId20" Type="http://schemas.openxmlformats.org/officeDocument/2006/relationships/slide" Target="slides/slide8.xml"/><Relationship Id="rId29" Type="http://schemas.openxmlformats.org/officeDocument/2006/relationships/slide" Target="slides/slide17.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slide" Target="slides/slide12.xml"/><Relationship Id="rId32" Type="http://schemas.openxmlformats.org/officeDocument/2006/relationships/slide" Target="slides/slide20.xml"/><Relationship Id="rId37" Type="http://schemas.openxmlformats.org/officeDocument/2006/relationships/slide" Target="slides/slide25.xml"/><Relationship Id="rId40"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3.xml"/><Relationship Id="rId23" Type="http://schemas.openxmlformats.org/officeDocument/2006/relationships/slide" Target="slides/slide11.xml"/><Relationship Id="rId28" Type="http://schemas.openxmlformats.org/officeDocument/2006/relationships/slide" Target="slides/slide16.xml"/><Relationship Id="rId36" Type="http://schemas.openxmlformats.org/officeDocument/2006/relationships/slide" Target="slides/slide24.xml"/><Relationship Id="rId10" Type="http://schemas.openxmlformats.org/officeDocument/2006/relationships/slideMaster" Target="slideMasters/slideMaster7.xml"/><Relationship Id="rId19" Type="http://schemas.openxmlformats.org/officeDocument/2006/relationships/slide" Target="slides/slide7.xml"/><Relationship Id="rId31" Type="http://schemas.openxmlformats.org/officeDocument/2006/relationships/slide" Target="slides/slide19.xml"/><Relationship Id="rId44"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2.xml"/><Relationship Id="rId22" Type="http://schemas.openxmlformats.org/officeDocument/2006/relationships/slide" Target="slides/slide10.xml"/><Relationship Id="rId27" Type="http://schemas.openxmlformats.org/officeDocument/2006/relationships/slide" Target="slides/slide15.xml"/><Relationship Id="rId30" Type="http://schemas.openxmlformats.org/officeDocument/2006/relationships/slide" Target="slides/slide18.xml"/><Relationship Id="rId35" Type="http://schemas.openxmlformats.org/officeDocument/2006/relationships/slide" Target="slides/slide23.xml"/><Relationship Id="rId43" Type="http://schemas.microsoft.com/office/2016/11/relationships/changesInfo" Target="changesInfos/changesInfo1.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 Target="slides/slide5.xml"/><Relationship Id="rId25" Type="http://schemas.openxmlformats.org/officeDocument/2006/relationships/slide" Target="slides/slide13.xml"/><Relationship Id="rId33" Type="http://schemas.openxmlformats.org/officeDocument/2006/relationships/slide" Target="slides/slide21.xml"/><Relationship Id="rId38"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hiannon Cameron" userId="8159c811-f145-490f-8a37-9abb969d783e" providerId="ADAL" clId="{655DB595-582E-43FE-B2F9-147C98ACD5DB}"/>
    <pc:docChg chg="mod addSld delSld modSld">
      <pc:chgData name="Rhiannon Cameron" userId="8159c811-f145-490f-8a37-9abb969d783e" providerId="ADAL" clId="{655DB595-582E-43FE-B2F9-147C98ACD5DB}" dt="2026-03-09T00:03:47.072" v="3" actId="47"/>
      <pc:docMkLst>
        <pc:docMk/>
      </pc:docMkLst>
      <pc:sldChg chg="modSp mod">
        <pc:chgData name="Rhiannon Cameron" userId="8159c811-f145-490f-8a37-9abb969d783e" providerId="ADAL" clId="{655DB595-582E-43FE-B2F9-147C98ACD5DB}" dt="2026-03-09T00:03:36.415" v="1" actId="20577"/>
        <pc:sldMkLst>
          <pc:docMk/>
          <pc:sldMk cId="2455837434" sldId="2076137267"/>
        </pc:sldMkLst>
        <pc:spChg chg="mod">
          <ac:chgData name="Rhiannon Cameron" userId="8159c811-f145-490f-8a37-9abb969d783e" providerId="ADAL" clId="{655DB595-582E-43FE-B2F9-147C98ACD5DB}" dt="2026-03-09T00:03:36.415" v="1" actId="20577"/>
          <ac:spMkLst>
            <pc:docMk/>
            <pc:sldMk cId="2455837434" sldId="2076137267"/>
            <ac:spMk id="7" creationId="{5980ED6D-CE73-8840-A53A-19A8BBBF8C59}"/>
          </ac:spMkLst>
        </pc:spChg>
      </pc:sldChg>
      <pc:sldChg chg="del">
        <pc:chgData name="Rhiannon Cameron" userId="8159c811-f145-490f-8a37-9abb969d783e" providerId="ADAL" clId="{655DB595-582E-43FE-B2F9-147C98ACD5DB}" dt="2026-03-09T00:03:47.072" v="3" actId="47"/>
        <pc:sldMkLst>
          <pc:docMk/>
          <pc:sldMk cId="1598208223" sldId="2076137561"/>
        </pc:sldMkLst>
      </pc:sldChg>
      <pc:sldChg chg="add">
        <pc:chgData name="Rhiannon Cameron" userId="8159c811-f145-490f-8a37-9abb969d783e" providerId="ADAL" clId="{655DB595-582E-43FE-B2F9-147C98ACD5DB}" dt="2026-03-09T00:03:43.267" v="2"/>
        <pc:sldMkLst>
          <pc:docMk/>
          <pc:sldMk cId="3751101610" sldId="2076137564"/>
        </pc:sldMkLst>
      </pc:sldChg>
    </pc:docChg>
  </pc:docChgLst>
</pc:chgInfo>
</file>

<file path=ppt/diagrams/_rels/data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9CCE5D5-5302-4EA0-BCEE-8A235F809143}" type="doc">
      <dgm:prSet loTypeId="urn:microsoft.com/office/officeart/2005/8/layout/cycle2" loCatId="cycle" qsTypeId="urn:microsoft.com/office/officeart/2005/8/quickstyle/simple1" qsCatId="simple" csTypeId="urn:microsoft.com/office/officeart/2005/8/colors/colorful4" csCatId="colorful" phldr="1"/>
      <dgm:spPr/>
      <dgm:t>
        <a:bodyPr/>
        <a:lstStyle/>
        <a:p>
          <a:endParaRPr lang="en-AU"/>
        </a:p>
      </dgm:t>
    </dgm:pt>
    <dgm:pt modelId="{ACDDB084-1333-4D40-BA58-C9553E674C65}">
      <dgm:prSet phldrT="[Text]"/>
      <dgm:spPr/>
      <dgm:t>
        <a:bodyPr/>
        <a:lstStyle/>
        <a:p>
          <a:pPr>
            <a:buNone/>
          </a:pPr>
          <a:r>
            <a:rPr lang="en-AU" dirty="0">
              <a:solidFill>
                <a:schemeClr val="tx2"/>
              </a:solidFill>
            </a:rPr>
            <a:t>aligned</a:t>
          </a:r>
        </a:p>
      </dgm:t>
    </dgm:pt>
    <dgm:pt modelId="{AA159614-F154-4A89-A6D2-BAC603B4356C}" type="parTrans" cxnId="{35043648-10AA-4551-9325-9F8831AC5BD2}">
      <dgm:prSet/>
      <dgm:spPr/>
      <dgm:t>
        <a:bodyPr/>
        <a:lstStyle/>
        <a:p>
          <a:endParaRPr lang="en-AU"/>
        </a:p>
      </dgm:t>
    </dgm:pt>
    <dgm:pt modelId="{FE0E2534-0212-430C-BCDB-04302158D730}" type="sibTrans" cxnId="{35043648-10AA-4551-9325-9F8831AC5BD2}">
      <dgm:prSet/>
      <dgm:spPr/>
      <dgm:t>
        <a:bodyPr/>
        <a:lstStyle/>
        <a:p>
          <a:endParaRPr lang="en-AU"/>
        </a:p>
      </dgm:t>
    </dgm:pt>
    <dgm:pt modelId="{6C0FBD46-BB1B-45DF-A959-9585E84E5827}">
      <dgm:prSet phldrT="[Text]"/>
      <dgm:spPr/>
      <dgm:t>
        <a:bodyPr/>
        <a:lstStyle/>
        <a:p>
          <a:pPr>
            <a:buNone/>
          </a:pPr>
          <a:r>
            <a:rPr lang="en-AU" dirty="0">
              <a:solidFill>
                <a:schemeClr val="tx2"/>
              </a:solidFill>
            </a:rPr>
            <a:t>equitable</a:t>
          </a:r>
        </a:p>
      </dgm:t>
    </dgm:pt>
    <dgm:pt modelId="{6B03518E-B743-41D2-8596-D447D40B8718}" type="parTrans" cxnId="{A4EC55E6-F4CF-4E06-BDE2-D236F63C39E2}">
      <dgm:prSet/>
      <dgm:spPr/>
      <dgm:t>
        <a:bodyPr/>
        <a:lstStyle/>
        <a:p>
          <a:endParaRPr lang="en-AU"/>
        </a:p>
      </dgm:t>
    </dgm:pt>
    <dgm:pt modelId="{6BD18A6B-2035-4407-A507-9855EE572D06}" type="sibTrans" cxnId="{A4EC55E6-F4CF-4E06-BDE2-D236F63C39E2}">
      <dgm:prSet/>
      <dgm:spPr/>
      <dgm:t>
        <a:bodyPr/>
        <a:lstStyle/>
        <a:p>
          <a:endParaRPr lang="en-AU"/>
        </a:p>
      </dgm:t>
    </dgm:pt>
    <dgm:pt modelId="{CD731EED-85D7-4D20-885C-C06EE93CD53D}">
      <dgm:prSet phldrT="[Text]"/>
      <dgm:spPr/>
      <dgm:t>
        <a:bodyPr/>
        <a:lstStyle/>
        <a:p>
          <a:pPr>
            <a:buNone/>
          </a:pPr>
          <a:r>
            <a:rPr lang="en-AU" dirty="0">
              <a:solidFill>
                <a:schemeClr val="tx2"/>
              </a:solidFill>
            </a:rPr>
            <a:t>evidence-informed</a:t>
          </a:r>
        </a:p>
      </dgm:t>
    </dgm:pt>
    <dgm:pt modelId="{07C7DD82-F925-43A4-AF09-E22935DA9BA5}" type="parTrans" cxnId="{0CDB9C0A-51EC-40FE-B7A4-D8E1BFD2A7D6}">
      <dgm:prSet/>
      <dgm:spPr/>
      <dgm:t>
        <a:bodyPr/>
        <a:lstStyle/>
        <a:p>
          <a:endParaRPr lang="en-AU"/>
        </a:p>
      </dgm:t>
    </dgm:pt>
    <dgm:pt modelId="{40B5C616-5AE9-464F-B24E-8EE62DD1039F}" type="sibTrans" cxnId="{0CDB9C0A-51EC-40FE-B7A4-D8E1BFD2A7D6}">
      <dgm:prSet/>
      <dgm:spPr/>
      <dgm:t>
        <a:bodyPr/>
        <a:lstStyle/>
        <a:p>
          <a:endParaRPr lang="en-AU"/>
        </a:p>
      </dgm:t>
    </dgm:pt>
    <dgm:pt modelId="{1C919451-164D-463E-811E-189B8A9903E3}">
      <dgm:prSet phldrT="[Text]"/>
      <dgm:spPr/>
      <dgm:t>
        <a:bodyPr/>
        <a:lstStyle/>
        <a:p>
          <a:pPr>
            <a:buNone/>
          </a:pPr>
          <a:r>
            <a:rPr lang="en-AU" dirty="0">
              <a:solidFill>
                <a:schemeClr val="tx2"/>
              </a:solidFill>
            </a:rPr>
            <a:t>ongoing</a:t>
          </a:r>
        </a:p>
      </dgm:t>
    </dgm:pt>
    <dgm:pt modelId="{A89B14FE-29BF-47CB-9224-73F54E39BC1B}" type="parTrans" cxnId="{54B43499-7889-4EBB-8131-AB37A07D1362}">
      <dgm:prSet/>
      <dgm:spPr/>
      <dgm:t>
        <a:bodyPr/>
        <a:lstStyle/>
        <a:p>
          <a:endParaRPr lang="en-AU"/>
        </a:p>
      </dgm:t>
    </dgm:pt>
    <dgm:pt modelId="{1BB3D09C-4861-4BCE-AE2D-B74899501248}" type="sibTrans" cxnId="{54B43499-7889-4EBB-8131-AB37A07D1362}">
      <dgm:prSet/>
      <dgm:spPr/>
      <dgm:t>
        <a:bodyPr/>
        <a:lstStyle/>
        <a:p>
          <a:endParaRPr lang="en-AU"/>
        </a:p>
      </dgm:t>
    </dgm:pt>
    <dgm:pt modelId="{3F28EF6E-DA1F-43E7-B908-8CCE1BC89EE8}">
      <dgm:prSet phldrT="[Text]"/>
      <dgm:spPr/>
      <dgm:t>
        <a:bodyPr/>
        <a:lstStyle/>
        <a:p>
          <a:pPr>
            <a:buNone/>
          </a:pPr>
          <a:r>
            <a:rPr lang="en-AU" dirty="0">
              <a:solidFill>
                <a:schemeClr val="tx2"/>
              </a:solidFill>
            </a:rPr>
            <a:t>transparent</a:t>
          </a:r>
        </a:p>
      </dgm:t>
    </dgm:pt>
    <dgm:pt modelId="{F148711B-D308-4EDC-AEE6-023EBBEF8A61}" type="parTrans" cxnId="{C1C1F9D1-1397-4099-BBD4-C68F9151F864}">
      <dgm:prSet/>
      <dgm:spPr/>
      <dgm:t>
        <a:bodyPr/>
        <a:lstStyle/>
        <a:p>
          <a:endParaRPr lang="en-AU"/>
        </a:p>
      </dgm:t>
    </dgm:pt>
    <dgm:pt modelId="{F41918FE-3931-4F74-8B15-05CC09C9E9A6}" type="sibTrans" cxnId="{C1C1F9D1-1397-4099-BBD4-C68F9151F864}">
      <dgm:prSet/>
      <dgm:spPr/>
      <dgm:t>
        <a:bodyPr/>
        <a:lstStyle/>
        <a:p>
          <a:endParaRPr lang="en-AU"/>
        </a:p>
      </dgm:t>
    </dgm:pt>
    <dgm:pt modelId="{8CCC8421-C524-40E9-B446-6B3099CDB4A7}">
      <dgm:prSet/>
      <dgm:spPr/>
      <dgm:t>
        <a:bodyPr/>
        <a:lstStyle/>
        <a:p>
          <a:pPr>
            <a:buNone/>
          </a:pPr>
          <a:r>
            <a:rPr lang="en-AU" dirty="0">
              <a:solidFill>
                <a:schemeClr val="tx2"/>
              </a:solidFill>
            </a:rPr>
            <a:t>informative</a:t>
          </a:r>
        </a:p>
      </dgm:t>
    </dgm:pt>
    <dgm:pt modelId="{65A9EBBD-1B26-4101-92AD-E04699E847D7}" type="parTrans" cxnId="{1B21AE3A-D50F-4C0E-8CE7-63B694D44BA1}">
      <dgm:prSet/>
      <dgm:spPr/>
      <dgm:t>
        <a:bodyPr/>
        <a:lstStyle/>
        <a:p>
          <a:endParaRPr lang="en-AU"/>
        </a:p>
      </dgm:t>
    </dgm:pt>
    <dgm:pt modelId="{618B80A6-37A0-4FDD-A6CA-C3A4E31BA748}" type="sibTrans" cxnId="{1B21AE3A-D50F-4C0E-8CE7-63B694D44BA1}">
      <dgm:prSet/>
      <dgm:spPr/>
      <dgm:t>
        <a:bodyPr/>
        <a:lstStyle/>
        <a:p>
          <a:endParaRPr lang="en-AU"/>
        </a:p>
      </dgm:t>
    </dgm:pt>
    <dgm:pt modelId="{077451C4-E1B5-4C4E-8028-0B0925DCDD01}" type="pres">
      <dgm:prSet presAssocID="{D9CCE5D5-5302-4EA0-BCEE-8A235F809143}" presName="cycle" presStyleCnt="0">
        <dgm:presLayoutVars>
          <dgm:dir/>
          <dgm:resizeHandles val="exact"/>
        </dgm:presLayoutVars>
      </dgm:prSet>
      <dgm:spPr/>
    </dgm:pt>
    <dgm:pt modelId="{E45B08CA-63A1-4BBC-87D8-4EB3BFB8C673}" type="pres">
      <dgm:prSet presAssocID="{ACDDB084-1333-4D40-BA58-C9553E674C65}" presName="node" presStyleLbl="node1" presStyleIdx="0" presStyleCnt="6">
        <dgm:presLayoutVars>
          <dgm:bulletEnabled val="1"/>
        </dgm:presLayoutVars>
      </dgm:prSet>
      <dgm:spPr/>
    </dgm:pt>
    <dgm:pt modelId="{589A6E24-9E32-4321-B7FC-083F687CD021}" type="pres">
      <dgm:prSet presAssocID="{FE0E2534-0212-430C-BCDB-04302158D730}" presName="sibTrans" presStyleLbl="sibTrans2D1" presStyleIdx="0" presStyleCnt="6"/>
      <dgm:spPr/>
    </dgm:pt>
    <dgm:pt modelId="{AEF05D66-F229-48EF-8C7A-190FD5FAF0EB}" type="pres">
      <dgm:prSet presAssocID="{FE0E2534-0212-430C-BCDB-04302158D730}" presName="connectorText" presStyleLbl="sibTrans2D1" presStyleIdx="0" presStyleCnt="6"/>
      <dgm:spPr/>
    </dgm:pt>
    <dgm:pt modelId="{25290F79-60C9-4781-B3CB-B32EAEBAF67E}" type="pres">
      <dgm:prSet presAssocID="{6C0FBD46-BB1B-45DF-A959-9585E84E5827}" presName="node" presStyleLbl="node1" presStyleIdx="1" presStyleCnt="6">
        <dgm:presLayoutVars>
          <dgm:bulletEnabled val="1"/>
        </dgm:presLayoutVars>
      </dgm:prSet>
      <dgm:spPr/>
    </dgm:pt>
    <dgm:pt modelId="{2BDA2486-75C4-4EDA-AB87-C733572C6A40}" type="pres">
      <dgm:prSet presAssocID="{6BD18A6B-2035-4407-A507-9855EE572D06}" presName="sibTrans" presStyleLbl="sibTrans2D1" presStyleIdx="1" presStyleCnt="6"/>
      <dgm:spPr/>
    </dgm:pt>
    <dgm:pt modelId="{F7AC5CF2-7248-4B14-9AB5-52AC6966FF0D}" type="pres">
      <dgm:prSet presAssocID="{6BD18A6B-2035-4407-A507-9855EE572D06}" presName="connectorText" presStyleLbl="sibTrans2D1" presStyleIdx="1" presStyleCnt="6"/>
      <dgm:spPr/>
    </dgm:pt>
    <dgm:pt modelId="{C5515874-6F62-409F-80B9-D1E49BB7D05C}" type="pres">
      <dgm:prSet presAssocID="{CD731EED-85D7-4D20-885C-C06EE93CD53D}" presName="node" presStyleLbl="node1" presStyleIdx="2" presStyleCnt="6">
        <dgm:presLayoutVars>
          <dgm:bulletEnabled val="1"/>
        </dgm:presLayoutVars>
      </dgm:prSet>
      <dgm:spPr/>
    </dgm:pt>
    <dgm:pt modelId="{25BA200F-DA97-4D7F-B3BD-479DB5182032}" type="pres">
      <dgm:prSet presAssocID="{40B5C616-5AE9-464F-B24E-8EE62DD1039F}" presName="sibTrans" presStyleLbl="sibTrans2D1" presStyleIdx="2" presStyleCnt="6"/>
      <dgm:spPr/>
    </dgm:pt>
    <dgm:pt modelId="{69FCAECC-5A08-459E-9A2F-0255107B2C40}" type="pres">
      <dgm:prSet presAssocID="{40B5C616-5AE9-464F-B24E-8EE62DD1039F}" presName="connectorText" presStyleLbl="sibTrans2D1" presStyleIdx="2" presStyleCnt="6"/>
      <dgm:spPr/>
    </dgm:pt>
    <dgm:pt modelId="{73B1481C-1B29-4E4D-9C05-A7762B6DDBC1}" type="pres">
      <dgm:prSet presAssocID="{1C919451-164D-463E-811E-189B8A9903E3}" presName="node" presStyleLbl="node1" presStyleIdx="3" presStyleCnt="6">
        <dgm:presLayoutVars>
          <dgm:bulletEnabled val="1"/>
        </dgm:presLayoutVars>
      </dgm:prSet>
      <dgm:spPr/>
    </dgm:pt>
    <dgm:pt modelId="{E1131EA8-DF09-4DFE-9560-DC1FE68E46B8}" type="pres">
      <dgm:prSet presAssocID="{1BB3D09C-4861-4BCE-AE2D-B74899501248}" presName="sibTrans" presStyleLbl="sibTrans2D1" presStyleIdx="3" presStyleCnt="6"/>
      <dgm:spPr/>
    </dgm:pt>
    <dgm:pt modelId="{F2AE1979-49F2-4EEB-A335-867D21951810}" type="pres">
      <dgm:prSet presAssocID="{1BB3D09C-4861-4BCE-AE2D-B74899501248}" presName="connectorText" presStyleLbl="sibTrans2D1" presStyleIdx="3" presStyleCnt="6"/>
      <dgm:spPr/>
    </dgm:pt>
    <dgm:pt modelId="{1BFE6082-0AB5-4C0B-96DA-C9E19159DA10}" type="pres">
      <dgm:prSet presAssocID="{3F28EF6E-DA1F-43E7-B908-8CCE1BC89EE8}" presName="node" presStyleLbl="node1" presStyleIdx="4" presStyleCnt="6">
        <dgm:presLayoutVars>
          <dgm:bulletEnabled val="1"/>
        </dgm:presLayoutVars>
      </dgm:prSet>
      <dgm:spPr/>
    </dgm:pt>
    <dgm:pt modelId="{F2DF1D74-BF34-45D1-8551-CBCA83738225}" type="pres">
      <dgm:prSet presAssocID="{F41918FE-3931-4F74-8B15-05CC09C9E9A6}" presName="sibTrans" presStyleLbl="sibTrans2D1" presStyleIdx="4" presStyleCnt="6"/>
      <dgm:spPr/>
    </dgm:pt>
    <dgm:pt modelId="{0899DC60-8F6A-40BD-98C9-8C63C6E07A48}" type="pres">
      <dgm:prSet presAssocID="{F41918FE-3931-4F74-8B15-05CC09C9E9A6}" presName="connectorText" presStyleLbl="sibTrans2D1" presStyleIdx="4" presStyleCnt="6"/>
      <dgm:spPr/>
    </dgm:pt>
    <dgm:pt modelId="{C3870F68-BA99-47DC-89C1-39019664C8EF}" type="pres">
      <dgm:prSet presAssocID="{8CCC8421-C524-40E9-B446-6B3099CDB4A7}" presName="node" presStyleLbl="node1" presStyleIdx="5" presStyleCnt="6">
        <dgm:presLayoutVars>
          <dgm:bulletEnabled val="1"/>
        </dgm:presLayoutVars>
      </dgm:prSet>
      <dgm:spPr/>
    </dgm:pt>
    <dgm:pt modelId="{135C1752-E7D8-42B2-89A7-124D44246019}" type="pres">
      <dgm:prSet presAssocID="{618B80A6-37A0-4FDD-A6CA-C3A4E31BA748}" presName="sibTrans" presStyleLbl="sibTrans2D1" presStyleIdx="5" presStyleCnt="6"/>
      <dgm:spPr/>
    </dgm:pt>
    <dgm:pt modelId="{8ED3CBB2-F5F2-44C5-8DF7-734CB6498DA2}" type="pres">
      <dgm:prSet presAssocID="{618B80A6-37A0-4FDD-A6CA-C3A4E31BA748}" presName="connectorText" presStyleLbl="sibTrans2D1" presStyleIdx="5" presStyleCnt="6"/>
      <dgm:spPr/>
    </dgm:pt>
  </dgm:ptLst>
  <dgm:cxnLst>
    <dgm:cxn modelId="{0CDB9C0A-51EC-40FE-B7A4-D8E1BFD2A7D6}" srcId="{D9CCE5D5-5302-4EA0-BCEE-8A235F809143}" destId="{CD731EED-85D7-4D20-885C-C06EE93CD53D}" srcOrd="2" destOrd="0" parTransId="{07C7DD82-F925-43A4-AF09-E22935DA9BA5}" sibTransId="{40B5C616-5AE9-464F-B24E-8EE62DD1039F}"/>
    <dgm:cxn modelId="{BCF3840B-D049-439E-A383-4A0B04317FE7}" type="presOf" srcId="{8CCC8421-C524-40E9-B446-6B3099CDB4A7}" destId="{C3870F68-BA99-47DC-89C1-39019664C8EF}" srcOrd="0" destOrd="0" presId="urn:microsoft.com/office/officeart/2005/8/layout/cycle2"/>
    <dgm:cxn modelId="{A5481423-2A89-4866-AF69-A8B5E748D02A}" type="presOf" srcId="{618B80A6-37A0-4FDD-A6CA-C3A4E31BA748}" destId="{135C1752-E7D8-42B2-89A7-124D44246019}" srcOrd="0" destOrd="0" presId="urn:microsoft.com/office/officeart/2005/8/layout/cycle2"/>
    <dgm:cxn modelId="{1B21AE3A-D50F-4C0E-8CE7-63B694D44BA1}" srcId="{D9CCE5D5-5302-4EA0-BCEE-8A235F809143}" destId="{8CCC8421-C524-40E9-B446-6B3099CDB4A7}" srcOrd="5" destOrd="0" parTransId="{65A9EBBD-1B26-4101-92AD-E04699E847D7}" sibTransId="{618B80A6-37A0-4FDD-A6CA-C3A4E31BA748}"/>
    <dgm:cxn modelId="{178A553B-8D01-44F7-BFDF-657676BA521E}" type="presOf" srcId="{40B5C616-5AE9-464F-B24E-8EE62DD1039F}" destId="{25BA200F-DA97-4D7F-B3BD-479DB5182032}" srcOrd="0" destOrd="0" presId="urn:microsoft.com/office/officeart/2005/8/layout/cycle2"/>
    <dgm:cxn modelId="{260D1365-EB82-4AAF-A935-FF568097D97A}" type="presOf" srcId="{D9CCE5D5-5302-4EA0-BCEE-8A235F809143}" destId="{077451C4-E1B5-4C4E-8028-0B0925DCDD01}" srcOrd="0" destOrd="0" presId="urn:microsoft.com/office/officeart/2005/8/layout/cycle2"/>
    <dgm:cxn modelId="{35043648-10AA-4551-9325-9F8831AC5BD2}" srcId="{D9CCE5D5-5302-4EA0-BCEE-8A235F809143}" destId="{ACDDB084-1333-4D40-BA58-C9553E674C65}" srcOrd="0" destOrd="0" parTransId="{AA159614-F154-4A89-A6D2-BAC603B4356C}" sibTransId="{FE0E2534-0212-430C-BCDB-04302158D730}"/>
    <dgm:cxn modelId="{662B8B68-3951-45AD-B8BF-FC96E288EA0E}" type="presOf" srcId="{F41918FE-3931-4F74-8B15-05CC09C9E9A6}" destId="{0899DC60-8F6A-40BD-98C9-8C63C6E07A48}" srcOrd="1" destOrd="0" presId="urn:microsoft.com/office/officeart/2005/8/layout/cycle2"/>
    <dgm:cxn modelId="{2FE93C6F-90BE-413C-A0B3-90744FF1A6EA}" type="presOf" srcId="{618B80A6-37A0-4FDD-A6CA-C3A4E31BA748}" destId="{8ED3CBB2-F5F2-44C5-8DF7-734CB6498DA2}" srcOrd="1" destOrd="0" presId="urn:microsoft.com/office/officeart/2005/8/layout/cycle2"/>
    <dgm:cxn modelId="{62E0CC4F-E929-46F7-B42A-BA0BC1DACAE4}" type="presOf" srcId="{40B5C616-5AE9-464F-B24E-8EE62DD1039F}" destId="{69FCAECC-5A08-459E-9A2F-0255107B2C40}" srcOrd="1" destOrd="0" presId="urn:microsoft.com/office/officeart/2005/8/layout/cycle2"/>
    <dgm:cxn modelId="{A252ED53-7E59-4301-BAB0-D85D08D2D3F0}" type="presOf" srcId="{CD731EED-85D7-4D20-885C-C06EE93CD53D}" destId="{C5515874-6F62-409F-80B9-D1E49BB7D05C}" srcOrd="0" destOrd="0" presId="urn:microsoft.com/office/officeart/2005/8/layout/cycle2"/>
    <dgm:cxn modelId="{68E14254-04FD-479C-BAF9-B6A7870C93A7}" type="presOf" srcId="{FE0E2534-0212-430C-BCDB-04302158D730}" destId="{589A6E24-9E32-4321-B7FC-083F687CD021}" srcOrd="0" destOrd="0" presId="urn:microsoft.com/office/officeart/2005/8/layout/cycle2"/>
    <dgm:cxn modelId="{AC9FD674-9A9B-49BD-9498-DDEEB229FC7E}" type="presOf" srcId="{FE0E2534-0212-430C-BCDB-04302158D730}" destId="{AEF05D66-F229-48EF-8C7A-190FD5FAF0EB}" srcOrd="1" destOrd="0" presId="urn:microsoft.com/office/officeart/2005/8/layout/cycle2"/>
    <dgm:cxn modelId="{DED3AB8B-0D28-4421-961E-D2DFB6343BC4}" type="presOf" srcId="{1BB3D09C-4861-4BCE-AE2D-B74899501248}" destId="{E1131EA8-DF09-4DFE-9560-DC1FE68E46B8}" srcOrd="0" destOrd="0" presId="urn:microsoft.com/office/officeart/2005/8/layout/cycle2"/>
    <dgm:cxn modelId="{D586948F-17B2-4384-B9C4-D55306F85CE6}" type="presOf" srcId="{6C0FBD46-BB1B-45DF-A959-9585E84E5827}" destId="{25290F79-60C9-4781-B3CB-B32EAEBAF67E}" srcOrd="0" destOrd="0" presId="urn:microsoft.com/office/officeart/2005/8/layout/cycle2"/>
    <dgm:cxn modelId="{54B43499-7889-4EBB-8131-AB37A07D1362}" srcId="{D9CCE5D5-5302-4EA0-BCEE-8A235F809143}" destId="{1C919451-164D-463E-811E-189B8A9903E3}" srcOrd="3" destOrd="0" parTransId="{A89B14FE-29BF-47CB-9224-73F54E39BC1B}" sibTransId="{1BB3D09C-4861-4BCE-AE2D-B74899501248}"/>
    <dgm:cxn modelId="{C78C309D-DC84-40E0-B0D3-617FFCD125C6}" type="presOf" srcId="{6BD18A6B-2035-4407-A507-9855EE572D06}" destId="{2BDA2486-75C4-4EDA-AB87-C733572C6A40}" srcOrd="0" destOrd="0" presId="urn:microsoft.com/office/officeart/2005/8/layout/cycle2"/>
    <dgm:cxn modelId="{8D0EC6A9-F141-4DB0-8894-6657B51A8E5F}" type="presOf" srcId="{ACDDB084-1333-4D40-BA58-C9553E674C65}" destId="{E45B08CA-63A1-4BBC-87D8-4EB3BFB8C673}" srcOrd="0" destOrd="0" presId="urn:microsoft.com/office/officeart/2005/8/layout/cycle2"/>
    <dgm:cxn modelId="{C0E8CFBA-ECE7-4356-92FD-B514E73D9958}" type="presOf" srcId="{6BD18A6B-2035-4407-A507-9855EE572D06}" destId="{F7AC5CF2-7248-4B14-9AB5-52AC6966FF0D}" srcOrd="1" destOrd="0" presId="urn:microsoft.com/office/officeart/2005/8/layout/cycle2"/>
    <dgm:cxn modelId="{F58B9FC8-918C-48A7-B026-DADBCA68CCC2}" type="presOf" srcId="{F41918FE-3931-4F74-8B15-05CC09C9E9A6}" destId="{F2DF1D74-BF34-45D1-8551-CBCA83738225}" srcOrd="0" destOrd="0" presId="urn:microsoft.com/office/officeart/2005/8/layout/cycle2"/>
    <dgm:cxn modelId="{C1C1F9D1-1397-4099-BBD4-C68F9151F864}" srcId="{D9CCE5D5-5302-4EA0-BCEE-8A235F809143}" destId="{3F28EF6E-DA1F-43E7-B908-8CCE1BC89EE8}" srcOrd="4" destOrd="0" parTransId="{F148711B-D308-4EDC-AEE6-023EBBEF8A61}" sibTransId="{F41918FE-3931-4F74-8B15-05CC09C9E9A6}"/>
    <dgm:cxn modelId="{15F14ADC-8456-4CE6-8EE8-979359DA7F7A}" type="presOf" srcId="{3F28EF6E-DA1F-43E7-B908-8CCE1BC89EE8}" destId="{1BFE6082-0AB5-4C0B-96DA-C9E19159DA10}" srcOrd="0" destOrd="0" presId="urn:microsoft.com/office/officeart/2005/8/layout/cycle2"/>
    <dgm:cxn modelId="{54DD75DD-9A35-46D8-939B-0B00FCDB1C60}" type="presOf" srcId="{1BB3D09C-4861-4BCE-AE2D-B74899501248}" destId="{F2AE1979-49F2-4EEB-A335-867D21951810}" srcOrd="1" destOrd="0" presId="urn:microsoft.com/office/officeart/2005/8/layout/cycle2"/>
    <dgm:cxn modelId="{CFD9A4E2-0C0C-40CC-ABA6-5ABD924765F5}" type="presOf" srcId="{1C919451-164D-463E-811E-189B8A9903E3}" destId="{73B1481C-1B29-4E4D-9C05-A7762B6DDBC1}" srcOrd="0" destOrd="0" presId="urn:microsoft.com/office/officeart/2005/8/layout/cycle2"/>
    <dgm:cxn modelId="{A4EC55E6-F4CF-4E06-BDE2-D236F63C39E2}" srcId="{D9CCE5D5-5302-4EA0-BCEE-8A235F809143}" destId="{6C0FBD46-BB1B-45DF-A959-9585E84E5827}" srcOrd="1" destOrd="0" parTransId="{6B03518E-B743-41D2-8596-D447D40B8718}" sibTransId="{6BD18A6B-2035-4407-A507-9855EE572D06}"/>
    <dgm:cxn modelId="{C1E67EDA-F52F-44CE-ACE1-3BF0AEB54BD6}" type="presParOf" srcId="{077451C4-E1B5-4C4E-8028-0B0925DCDD01}" destId="{E45B08CA-63A1-4BBC-87D8-4EB3BFB8C673}" srcOrd="0" destOrd="0" presId="urn:microsoft.com/office/officeart/2005/8/layout/cycle2"/>
    <dgm:cxn modelId="{DD333BAF-2ED5-4AA7-BB6C-5F5921B6175D}" type="presParOf" srcId="{077451C4-E1B5-4C4E-8028-0B0925DCDD01}" destId="{589A6E24-9E32-4321-B7FC-083F687CD021}" srcOrd="1" destOrd="0" presId="urn:microsoft.com/office/officeart/2005/8/layout/cycle2"/>
    <dgm:cxn modelId="{593464F3-767C-42F4-9EDA-0620AC7EC8CF}" type="presParOf" srcId="{589A6E24-9E32-4321-B7FC-083F687CD021}" destId="{AEF05D66-F229-48EF-8C7A-190FD5FAF0EB}" srcOrd="0" destOrd="0" presId="urn:microsoft.com/office/officeart/2005/8/layout/cycle2"/>
    <dgm:cxn modelId="{FACD1360-9EB9-4E66-8C76-273AF80755E3}" type="presParOf" srcId="{077451C4-E1B5-4C4E-8028-0B0925DCDD01}" destId="{25290F79-60C9-4781-B3CB-B32EAEBAF67E}" srcOrd="2" destOrd="0" presId="urn:microsoft.com/office/officeart/2005/8/layout/cycle2"/>
    <dgm:cxn modelId="{DAE6136F-743F-4A91-ABD6-8BD21C5D81B8}" type="presParOf" srcId="{077451C4-E1B5-4C4E-8028-0B0925DCDD01}" destId="{2BDA2486-75C4-4EDA-AB87-C733572C6A40}" srcOrd="3" destOrd="0" presId="urn:microsoft.com/office/officeart/2005/8/layout/cycle2"/>
    <dgm:cxn modelId="{03FCCE92-84DA-4488-90BD-681083B1AC20}" type="presParOf" srcId="{2BDA2486-75C4-4EDA-AB87-C733572C6A40}" destId="{F7AC5CF2-7248-4B14-9AB5-52AC6966FF0D}" srcOrd="0" destOrd="0" presId="urn:microsoft.com/office/officeart/2005/8/layout/cycle2"/>
    <dgm:cxn modelId="{05C36335-E2CB-4468-B07B-77101F136FB1}" type="presParOf" srcId="{077451C4-E1B5-4C4E-8028-0B0925DCDD01}" destId="{C5515874-6F62-409F-80B9-D1E49BB7D05C}" srcOrd="4" destOrd="0" presId="urn:microsoft.com/office/officeart/2005/8/layout/cycle2"/>
    <dgm:cxn modelId="{113CED24-B617-4777-8985-92ADE8D1BED3}" type="presParOf" srcId="{077451C4-E1B5-4C4E-8028-0B0925DCDD01}" destId="{25BA200F-DA97-4D7F-B3BD-479DB5182032}" srcOrd="5" destOrd="0" presId="urn:microsoft.com/office/officeart/2005/8/layout/cycle2"/>
    <dgm:cxn modelId="{CD87BDBB-B90D-400C-ADBC-6F30102B1FD9}" type="presParOf" srcId="{25BA200F-DA97-4D7F-B3BD-479DB5182032}" destId="{69FCAECC-5A08-459E-9A2F-0255107B2C40}" srcOrd="0" destOrd="0" presId="urn:microsoft.com/office/officeart/2005/8/layout/cycle2"/>
    <dgm:cxn modelId="{B60CA03F-21DA-4893-B10D-97287A32E6C6}" type="presParOf" srcId="{077451C4-E1B5-4C4E-8028-0B0925DCDD01}" destId="{73B1481C-1B29-4E4D-9C05-A7762B6DDBC1}" srcOrd="6" destOrd="0" presId="urn:microsoft.com/office/officeart/2005/8/layout/cycle2"/>
    <dgm:cxn modelId="{E440129A-411F-4C60-940F-23A3037D25C4}" type="presParOf" srcId="{077451C4-E1B5-4C4E-8028-0B0925DCDD01}" destId="{E1131EA8-DF09-4DFE-9560-DC1FE68E46B8}" srcOrd="7" destOrd="0" presId="urn:microsoft.com/office/officeart/2005/8/layout/cycle2"/>
    <dgm:cxn modelId="{658BC258-2F9E-4CB8-A6E7-01C10E4CC9D2}" type="presParOf" srcId="{E1131EA8-DF09-4DFE-9560-DC1FE68E46B8}" destId="{F2AE1979-49F2-4EEB-A335-867D21951810}" srcOrd="0" destOrd="0" presId="urn:microsoft.com/office/officeart/2005/8/layout/cycle2"/>
    <dgm:cxn modelId="{8EDC7D5B-1572-4CFF-AD50-EE5345E9169D}" type="presParOf" srcId="{077451C4-E1B5-4C4E-8028-0B0925DCDD01}" destId="{1BFE6082-0AB5-4C0B-96DA-C9E19159DA10}" srcOrd="8" destOrd="0" presId="urn:microsoft.com/office/officeart/2005/8/layout/cycle2"/>
    <dgm:cxn modelId="{65698760-6B64-4F43-8CC2-2849F99CA368}" type="presParOf" srcId="{077451C4-E1B5-4C4E-8028-0B0925DCDD01}" destId="{F2DF1D74-BF34-45D1-8551-CBCA83738225}" srcOrd="9" destOrd="0" presId="urn:microsoft.com/office/officeart/2005/8/layout/cycle2"/>
    <dgm:cxn modelId="{51AB6DB9-112F-456E-A1BF-3D12B4D3DBF2}" type="presParOf" srcId="{F2DF1D74-BF34-45D1-8551-CBCA83738225}" destId="{0899DC60-8F6A-40BD-98C9-8C63C6E07A48}" srcOrd="0" destOrd="0" presId="urn:microsoft.com/office/officeart/2005/8/layout/cycle2"/>
    <dgm:cxn modelId="{59174755-A5C2-4B7B-9EAA-CC48F36AFD3A}" type="presParOf" srcId="{077451C4-E1B5-4C4E-8028-0B0925DCDD01}" destId="{C3870F68-BA99-47DC-89C1-39019664C8EF}" srcOrd="10" destOrd="0" presId="urn:microsoft.com/office/officeart/2005/8/layout/cycle2"/>
    <dgm:cxn modelId="{D51697C3-6CE0-428A-911C-2AC4215665C4}" type="presParOf" srcId="{077451C4-E1B5-4C4E-8028-0B0925DCDD01}" destId="{135C1752-E7D8-42B2-89A7-124D44246019}" srcOrd="11" destOrd="0" presId="urn:microsoft.com/office/officeart/2005/8/layout/cycle2"/>
    <dgm:cxn modelId="{66D07D2D-E3CA-4B24-85C9-7141003BCF44}" type="presParOf" srcId="{135C1752-E7D8-42B2-89A7-124D44246019}" destId="{8ED3CBB2-F5F2-44C5-8DF7-734CB6498DA2}"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ED73A71-1B2B-4EBC-B59A-67E3EC6AC69E}" type="doc">
      <dgm:prSet loTypeId="urn:microsoft.com/office/officeart/2005/8/layout/hList7" loCatId="list" qsTypeId="urn:microsoft.com/office/officeart/2005/8/quickstyle/simple1" qsCatId="simple" csTypeId="urn:microsoft.com/office/officeart/2005/8/colors/colorful5" csCatId="colorful" phldr="1"/>
      <dgm:spPr/>
    </dgm:pt>
    <dgm:pt modelId="{6ADA8F21-A1A6-4FC9-9517-11821760B37C}">
      <dgm:prSet phldrT="[Text]" custT="1"/>
      <dgm:spPr/>
      <dgm:t>
        <a:bodyPr/>
        <a:lstStyle/>
        <a:p>
          <a:pPr>
            <a:buNone/>
          </a:pPr>
          <a:endParaRPr lang="en-AU" sz="2400"/>
        </a:p>
        <a:p>
          <a:pPr>
            <a:buNone/>
          </a:pPr>
          <a:endParaRPr lang="en-AU" sz="2400"/>
        </a:p>
        <a:p>
          <a:pPr>
            <a:buNone/>
          </a:pPr>
          <a:r>
            <a:rPr lang="en-AU" sz="3200"/>
            <a:t>valid</a:t>
          </a:r>
        </a:p>
      </dgm:t>
    </dgm:pt>
    <dgm:pt modelId="{1D5DD246-ECD9-4D32-BB79-9CDF5EAE1841}" type="parTrans" cxnId="{05EBE4FE-CF08-4C2C-A497-48FBF54B630B}">
      <dgm:prSet/>
      <dgm:spPr/>
      <dgm:t>
        <a:bodyPr/>
        <a:lstStyle/>
        <a:p>
          <a:endParaRPr lang="en-AU"/>
        </a:p>
      </dgm:t>
    </dgm:pt>
    <dgm:pt modelId="{C8AE97E0-8571-4097-9AB6-6B4403256F3E}" type="sibTrans" cxnId="{05EBE4FE-CF08-4C2C-A497-48FBF54B630B}">
      <dgm:prSet/>
      <dgm:spPr/>
      <dgm:t>
        <a:bodyPr/>
        <a:lstStyle/>
        <a:p>
          <a:endParaRPr lang="en-AU"/>
        </a:p>
      </dgm:t>
    </dgm:pt>
    <dgm:pt modelId="{D416B93B-7042-48C4-8F76-3669444066F2}">
      <dgm:prSet phldrT="[Text]" custT="1"/>
      <dgm:spPr/>
      <dgm:t>
        <a:bodyPr/>
        <a:lstStyle/>
        <a:p>
          <a:pPr>
            <a:buNone/>
          </a:pPr>
          <a:endParaRPr lang="en-AU" sz="2400"/>
        </a:p>
        <a:p>
          <a:pPr>
            <a:buNone/>
          </a:pPr>
          <a:endParaRPr lang="en-AU" sz="2400"/>
        </a:p>
        <a:p>
          <a:pPr>
            <a:buNone/>
          </a:pPr>
          <a:r>
            <a:rPr lang="en-AU" sz="3200"/>
            <a:t>accessible</a:t>
          </a:r>
        </a:p>
      </dgm:t>
    </dgm:pt>
    <dgm:pt modelId="{94B07E23-FFFF-4DDE-B5FF-844B5BFC11ED}" type="parTrans" cxnId="{329FE168-AED3-4085-9ED7-80B849EBE0AD}">
      <dgm:prSet/>
      <dgm:spPr/>
      <dgm:t>
        <a:bodyPr/>
        <a:lstStyle/>
        <a:p>
          <a:endParaRPr lang="en-AU"/>
        </a:p>
      </dgm:t>
    </dgm:pt>
    <dgm:pt modelId="{81A8BE40-7DB3-495B-A7A1-DC0737D484AE}" type="sibTrans" cxnId="{329FE168-AED3-4085-9ED7-80B849EBE0AD}">
      <dgm:prSet/>
      <dgm:spPr/>
      <dgm:t>
        <a:bodyPr/>
        <a:lstStyle/>
        <a:p>
          <a:endParaRPr lang="en-AU"/>
        </a:p>
      </dgm:t>
    </dgm:pt>
    <dgm:pt modelId="{1CD65773-7FBE-4730-8CB8-C39C227FEECD}">
      <dgm:prSet phldrT="[Text]" custT="1"/>
      <dgm:spPr/>
      <dgm:t>
        <a:bodyPr/>
        <a:lstStyle/>
        <a:p>
          <a:pPr>
            <a:buNone/>
          </a:pPr>
          <a:endParaRPr lang="en-AU" sz="2400"/>
        </a:p>
        <a:p>
          <a:pPr>
            <a:buNone/>
          </a:pPr>
          <a:endParaRPr lang="en-AU" sz="2400"/>
        </a:p>
        <a:p>
          <a:pPr>
            <a:buNone/>
          </a:pPr>
          <a:r>
            <a:rPr lang="en-AU" sz="3200"/>
            <a:t>reliable</a:t>
          </a:r>
        </a:p>
      </dgm:t>
    </dgm:pt>
    <dgm:pt modelId="{28FDAC7F-AF1F-4E9D-B79A-12F7B5667BC4}" type="parTrans" cxnId="{F323AAAE-5E71-4DF3-A9FC-6BAA068A6467}">
      <dgm:prSet/>
      <dgm:spPr/>
      <dgm:t>
        <a:bodyPr/>
        <a:lstStyle/>
        <a:p>
          <a:endParaRPr lang="en-AU"/>
        </a:p>
      </dgm:t>
    </dgm:pt>
    <dgm:pt modelId="{F1578051-5A4E-468F-8BB4-EED541394440}" type="sibTrans" cxnId="{F323AAAE-5E71-4DF3-A9FC-6BAA068A6467}">
      <dgm:prSet/>
      <dgm:spPr/>
      <dgm:t>
        <a:bodyPr/>
        <a:lstStyle/>
        <a:p>
          <a:endParaRPr lang="en-AU"/>
        </a:p>
      </dgm:t>
    </dgm:pt>
    <dgm:pt modelId="{4262ECE3-F494-46FA-AEEA-0035EE475245}" type="pres">
      <dgm:prSet presAssocID="{8ED73A71-1B2B-4EBC-B59A-67E3EC6AC69E}" presName="Name0" presStyleCnt="0">
        <dgm:presLayoutVars>
          <dgm:dir/>
          <dgm:resizeHandles val="exact"/>
        </dgm:presLayoutVars>
      </dgm:prSet>
      <dgm:spPr/>
    </dgm:pt>
    <dgm:pt modelId="{2360C824-FDE5-4DC6-9D61-99C53A662CB8}" type="pres">
      <dgm:prSet presAssocID="{8ED73A71-1B2B-4EBC-B59A-67E3EC6AC69E}" presName="fgShape" presStyleLbl="fgShp" presStyleIdx="0" presStyleCnt="1" custLinFactY="-210017" custLinFactNeighborX="1231" custLinFactNeighborY="-300000"/>
      <dgm:spPr/>
    </dgm:pt>
    <dgm:pt modelId="{22E0A8F8-29DF-4BC0-B25D-05B9A6EBADD7}" type="pres">
      <dgm:prSet presAssocID="{8ED73A71-1B2B-4EBC-B59A-67E3EC6AC69E}" presName="linComp" presStyleCnt="0"/>
      <dgm:spPr/>
    </dgm:pt>
    <dgm:pt modelId="{20F43758-8574-4262-81FB-E12E55ECA3E4}" type="pres">
      <dgm:prSet presAssocID="{6ADA8F21-A1A6-4FC9-9517-11821760B37C}" presName="compNode" presStyleCnt="0"/>
      <dgm:spPr/>
    </dgm:pt>
    <dgm:pt modelId="{73D8B430-92F2-4890-AD24-0132DAABFCEC}" type="pres">
      <dgm:prSet presAssocID="{6ADA8F21-A1A6-4FC9-9517-11821760B37C}" presName="bkgdShape" presStyleLbl="node1" presStyleIdx="0" presStyleCnt="3"/>
      <dgm:spPr/>
    </dgm:pt>
    <dgm:pt modelId="{9E0844B0-DC43-41C7-B2EF-F74F74855EF8}" type="pres">
      <dgm:prSet presAssocID="{6ADA8F21-A1A6-4FC9-9517-11821760B37C}" presName="nodeTx" presStyleLbl="node1" presStyleIdx="0" presStyleCnt="3">
        <dgm:presLayoutVars>
          <dgm:bulletEnabled val="1"/>
        </dgm:presLayoutVars>
      </dgm:prSet>
      <dgm:spPr/>
    </dgm:pt>
    <dgm:pt modelId="{4B241381-044C-4CD6-9F63-AE851BF48D14}" type="pres">
      <dgm:prSet presAssocID="{6ADA8F21-A1A6-4FC9-9517-11821760B37C}" presName="invisiNode" presStyleLbl="node1" presStyleIdx="0" presStyleCnt="3"/>
      <dgm:spPr/>
    </dgm:pt>
    <dgm:pt modelId="{0DDB224A-4972-4E74-BF76-16FAEA3A501D}" type="pres">
      <dgm:prSet presAssocID="{6ADA8F21-A1A6-4FC9-9517-11821760B37C}" presName="imagNode" presStyleLbl="fgImgPlace1" presStyleIdx="0" presStyleCnt="3" custLinFactNeighborX="1890" custLinFactNeighborY="48030"/>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Badge Tick outline"/>
        </a:ext>
      </dgm:extLst>
    </dgm:pt>
    <dgm:pt modelId="{6A2AE6F9-0EF3-423C-99D6-4E7ADAC3CDE5}" type="pres">
      <dgm:prSet presAssocID="{C8AE97E0-8571-4097-9AB6-6B4403256F3E}" presName="sibTrans" presStyleLbl="sibTrans2D1" presStyleIdx="0" presStyleCnt="0"/>
      <dgm:spPr/>
    </dgm:pt>
    <dgm:pt modelId="{3A6F1442-4A0B-4D9D-AB96-812548CEDB60}" type="pres">
      <dgm:prSet presAssocID="{D416B93B-7042-48C4-8F76-3669444066F2}" presName="compNode" presStyleCnt="0"/>
      <dgm:spPr/>
    </dgm:pt>
    <dgm:pt modelId="{4363AB70-4F63-4BFB-8859-4970386FC9CC}" type="pres">
      <dgm:prSet presAssocID="{D416B93B-7042-48C4-8F76-3669444066F2}" presName="bkgdShape" presStyleLbl="node1" presStyleIdx="1" presStyleCnt="3"/>
      <dgm:spPr/>
    </dgm:pt>
    <dgm:pt modelId="{7B0D01E9-9815-4220-B4F5-CE1B8C483737}" type="pres">
      <dgm:prSet presAssocID="{D416B93B-7042-48C4-8F76-3669444066F2}" presName="nodeTx" presStyleLbl="node1" presStyleIdx="1" presStyleCnt="3">
        <dgm:presLayoutVars>
          <dgm:bulletEnabled val="1"/>
        </dgm:presLayoutVars>
      </dgm:prSet>
      <dgm:spPr/>
    </dgm:pt>
    <dgm:pt modelId="{14389B6B-D00A-40C9-9042-06B89E944CEE}" type="pres">
      <dgm:prSet presAssocID="{D416B93B-7042-48C4-8F76-3669444066F2}" presName="invisiNode" presStyleLbl="node1" presStyleIdx="1" presStyleCnt="3"/>
      <dgm:spPr/>
    </dgm:pt>
    <dgm:pt modelId="{185FC7B9-3930-4942-9EE4-7E2A5DA8FBFE}" type="pres">
      <dgm:prSet presAssocID="{D416B93B-7042-48C4-8F76-3669444066F2}" presName="imagNode" presStyleLbl="fgImgPlace1" presStyleIdx="1" presStyleCnt="3" custLinFactNeighborX="0" custLinFactNeighborY="46140"/>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Badge Tick outline"/>
        </a:ext>
      </dgm:extLst>
    </dgm:pt>
    <dgm:pt modelId="{C116CBA5-0BD2-43B0-9058-CE77FF507193}" type="pres">
      <dgm:prSet presAssocID="{81A8BE40-7DB3-495B-A7A1-DC0737D484AE}" presName="sibTrans" presStyleLbl="sibTrans2D1" presStyleIdx="0" presStyleCnt="0"/>
      <dgm:spPr/>
    </dgm:pt>
    <dgm:pt modelId="{53EFB9E3-F8F8-4828-BF07-DF8164CC4696}" type="pres">
      <dgm:prSet presAssocID="{1CD65773-7FBE-4730-8CB8-C39C227FEECD}" presName="compNode" presStyleCnt="0"/>
      <dgm:spPr/>
    </dgm:pt>
    <dgm:pt modelId="{C572C698-3894-4A3B-A325-B185385AAF7A}" type="pres">
      <dgm:prSet presAssocID="{1CD65773-7FBE-4730-8CB8-C39C227FEECD}" presName="bkgdShape" presStyleLbl="node1" presStyleIdx="2" presStyleCnt="3"/>
      <dgm:spPr/>
    </dgm:pt>
    <dgm:pt modelId="{AE7EBF6E-1D80-4537-95A4-03E054CFB770}" type="pres">
      <dgm:prSet presAssocID="{1CD65773-7FBE-4730-8CB8-C39C227FEECD}" presName="nodeTx" presStyleLbl="node1" presStyleIdx="2" presStyleCnt="3">
        <dgm:presLayoutVars>
          <dgm:bulletEnabled val="1"/>
        </dgm:presLayoutVars>
      </dgm:prSet>
      <dgm:spPr/>
    </dgm:pt>
    <dgm:pt modelId="{C3A6FD53-53E4-4BBF-8C18-AFEE7FC8BC84}" type="pres">
      <dgm:prSet presAssocID="{1CD65773-7FBE-4730-8CB8-C39C227FEECD}" presName="invisiNode" presStyleLbl="node1" presStyleIdx="2" presStyleCnt="3"/>
      <dgm:spPr/>
    </dgm:pt>
    <dgm:pt modelId="{B674E0D1-760E-41FF-810A-46AC5A1B3D43}" type="pres">
      <dgm:prSet presAssocID="{1CD65773-7FBE-4730-8CB8-C39C227FEECD}" presName="imagNode" presStyleLbl="fgImgPlace1" presStyleIdx="2" presStyleCnt="3" custLinFactNeighborX="1260" custLinFactNeighborY="47857"/>
      <dgm:spPr>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Badge Tick outline"/>
        </a:ext>
      </dgm:extLst>
    </dgm:pt>
  </dgm:ptLst>
  <dgm:cxnLst>
    <dgm:cxn modelId="{29E84614-1B11-408C-9920-4BB2E29CA4F9}" type="presOf" srcId="{6ADA8F21-A1A6-4FC9-9517-11821760B37C}" destId="{73D8B430-92F2-4890-AD24-0132DAABFCEC}" srcOrd="0" destOrd="0" presId="urn:microsoft.com/office/officeart/2005/8/layout/hList7"/>
    <dgm:cxn modelId="{F5F84D43-0056-4A2B-962D-AE02CA31163C}" type="presOf" srcId="{D416B93B-7042-48C4-8F76-3669444066F2}" destId="{4363AB70-4F63-4BFB-8859-4970386FC9CC}" srcOrd="0" destOrd="0" presId="urn:microsoft.com/office/officeart/2005/8/layout/hList7"/>
    <dgm:cxn modelId="{329FE168-AED3-4085-9ED7-80B849EBE0AD}" srcId="{8ED73A71-1B2B-4EBC-B59A-67E3EC6AC69E}" destId="{D416B93B-7042-48C4-8F76-3669444066F2}" srcOrd="1" destOrd="0" parTransId="{94B07E23-FFFF-4DDE-B5FF-844B5BFC11ED}" sibTransId="{81A8BE40-7DB3-495B-A7A1-DC0737D484AE}"/>
    <dgm:cxn modelId="{9E5E5249-ABAC-4597-A6D1-585AFA131AB6}" type="presOf" srcId="{6ADA8F21-A1A6-4FC9-9517-11821760B37C}" destId="{9E0844B0-DC43-41C7-B2EF-F74F74855EF8}" srcOrd="1" destOrd="0" presId="urn:microsoft.com/office/officeart/2005/8/layout/hList7"/>
    <dgm:cxn modelId="{0A75B04E-5809-40B1-B5D6-0E314A2948FE}" type="presOf" srcId="{D416B93B-7042-48C4-8F76-3669444066F2}" destId="{7B0D01E9-9815-4220-B4F5-CE1B8C483737}" srcOrd="1" destOrd="0" presId="urn:microsoft.com/office/officeart/2005/8/layout/hList7"/>
    <dgm:cxn modelId="{B7CDA252-FE6C-41EB-A5B0-6B3438CCEFAE}" type="presOf" srcId="{1CD65773-7FBE-4730-8CB8-C39C227FEECD}" destId="{C572C698-3894-4A3B-A325-B185385AAF7A}" srcOrd="0" destOrd="0" presId="urn:microsoft.com/office/officeart/2005/8/layout/hList7"/>
    <dgm:cxn modelId="{B5FDDB54-DCB8-4B71-89B1-88399CABDA2B}" type="presOf" srcId="{81A8BE40-7DB3-495B-A7A1-DC0737D484AE}" destId="{C116CBA5-0BD2-43B0-9058-CE77FF507193}" srcOrd="0" destOrd="0" presId="urn:microsoft.com/office/officeart/2005/8/layout/hList7"/>
    <dgm:cxn modelId="{59E96087-94DB-425B-81AE-67B015669998}" type="presOf" srcId="{8ED73A71-1B2B-4EBC-B59A-67E3EC6AC69E}" destId="{4262ECE3-F494-46FA-AEEA-0035EE475245}" srcOrd="0" destOrd="0" presId="urn:microsoft.com/office/officeart/2005/8/layout/hList7"/>
    <dgm:cxn modelId="{839F74A6-14C7-4F18-8C13-8077B93CA202}" type="presOf" srcId="{1CD65773-7FBE-4730-8CB8-C39C227FEECD}" destId="{AE7EBF6E-1D80-4537-95A4-03E054CFB770}" srcOrd="1" destOrd="0" presId="urn:microsoft.com/office/officeart/2005/8/layout/hList7"/>
    <dgm:cxn modelId="{F323AAAE-5E71-4DF3-A9FC-6BAA068A6467}" srcId="{8ED73A71-1B2B-4EBC-B59A-67E3EC6AC69E}" destId="{1CD65773-7FBE-4730-8CB8-C39C227FEECD}" srcOrd="2" destOrd="0" parTransId="{28FDAC7F-AF1F-4E9D-B79A-12F7B5667BC4}" sibTransId="{F1578051-5A4E-468F-8BB4-EED541394440}"/>
    <dgm:cxn modelId="{A6989BF0-8F52-4EDE-8300-F4D12C759ECB}" type="presOf" srcId="{C8AE97E0-8571-4097-9AB6-6B4403256F3E}" destId="{6A2AE6F9-0EF3-423C-99D6-4E7ADAC3CDE5}" srcOrd="0" destOrd="0" presId="urn:microsoft.com/office/officeart/2005/8/layout/hList7"/>
    <dgm:cxn modelId="{05EBE4FE-CF08-4C2C-A497-48FBF54B630B}" srcId="{8ED73A71-1B2B-4EBC-B59A-67E3EC6AC69E}" destId="{6ADA8F21-A1A6-4FC9-9517-11821760B37C}" srcOrd="0" destOrd="0" parTransId="{1D5DD246-ECD9-4D32-BB79-9CDF5EAE1841}" sibTransId="{C8AE97E0-8571-4097-9AB6-6B4403256F3E}"/>
    <dgm:cxn modelId="{9B3FAC85-5F70-4BE5-9DFF-46961BCC4FFA}" type="presParOf" srcId="{4262ECE3-F494-46FA-AEEA-0035EE475245}" destId="{2360C824-FDE5-4DC6-9D61-99C53A662CB8}" srcOrd="0" destOrd="0" presId="urn:microsoft.com/office/officeart/2005/8/layout/hList7"/>
    <dgm:cxn modelId="{6D4FD23D-59A6-47D6-8929-A21CF098FA94}" type="presParOf" srcId="{4262ECE3-F494-46FA-AEEA-0035EE475245}" destId="{22E0A8F8-29DF-4BC0-B25D-05B9A6EBADD7}" srcOrd="1" destOrd="0" presId="urn:microsoft.com/office/officeart/2005/8/layout/hList7"/>
    <dgm:cxn modelId="{9D1CF0B2-F746-44AD-AAD9-460E0A8E412B}" type="presParOf" srcId="{22E0A8F8-29DF-4BC0-B25D-05B9A6EBADD7}" destId="{20F43758-8574-4262-81FB-E12E55ECA3E4}" srcOrd="0" destOrd="0" presId="urn:microsoft.com/office/officeart/2005/8/layout/hList7"/>
    <dgm:cxn modelId="{FE967661-54A8-4314-9535-486FB8A6A59E}" type="presParOf" srcId="{20F43758-8574-4262-81FB-E12E55ECA3E4}" destId="{73D8B430-92F2-4890-AD24-0132DAABFCEC}" srcOrd="0" destOrd="0" presId="urn:microsoft.com/office/officeart/2005/8/layout/hList7"/>
    <dgm:cxn modelId="{0FCB61AC-DFAC-4654-85FD-26BE907E6322}" type="presParOf" srcId="{20F43758-8574-4262-81FB-E12E55ECA3E4}" destId="{9E0844B0-DC43-41C7-B2EF-F74F74855EF8}" srcOrd="1" destOrd="0" presId="urn:microsoft.com/office/officeart/2005/8/layout/hList7"/>
    <dgm:cxn modelId="{89B0CFFE-8B8C-4DEE-A753-3AA68680833E}" type="presParOf" srcId="{20F43758-8574-4262-81FB-E12E55ECA3E4}" destId="{4B241381-044C-4CD6-9F63-AE851BF48D14}" srcOrd="2" destOrd="0" presId="urn:microsoft.com/office/officeart/2005/8/layout/hList7"/>
    <dgm:cxn modelId="{AE35D013-45E2-4EF8-8AC2-FAF4CB54956E}" type="presParOf" srcId="{20F43758-8574-4262-81FB-E12E55ECA3E4}" destId="{0DDB224A-4972-4E74-BF76-16FAEA3A501D}" srcOrd="3" destOrd="0" presId="urn:microsoft.com/office/officeart/2005/8/layout/hList7"/>
    <dgm:cxn modelId="{4A9F4DEA-5751-496C-93A8-F38168142131}" type="presParOf" srcId="{22E0A8F8-29DF-4BC0-B25D-05B9A6EBADD7}" destId="{6A2AE6F9-0EF3-423C-99D6-4E7ADAC3CDE5}" srcOrd="1" destOrd="0" presId="urn:microsoft.com/office/officeart/2005/8/layout/hList7"/>
    <dgm:cxn modelId="{28555638-B542-44FC-96D7-90FD2EDC2B4E}" type="presParOf" srcId="{22E0A8F8-29DF-4BC0-B25D-05B9A6EBADD7}" destId="{3A6F1442-4A0B-4D9D-AB96-812548CEDB60}" srcOrd="2" destOrd="0" presId="urn:microsoft.com/office/officeart/2005/8/layout/hList7"/>
    <dgm:cxn modelId="{51F2E690-B4EC-4EEB-B148-7188E09C972C}" type="presParOf" srcId="{3A6F1442-4A0B-4D9D-AB96-812548CEDB60}" destId="{4363AB70-4F63-4BFB-8859-4970386FC9CC}" srcOrd="0" destOrd="0" presId="urn:microsoft.com/office/officeart/2005/8/layout/hList7"/>
    <dgm:cxn modelId="{B76B748B-0072-4C8C-A8EA-CAF0EBF6A29E}" type="presParOf" srcId="{3A6F1442-4A0B-4D9D-AB96-812548CEDB60}" destId="{7B0D01E9-9815-4220-B4F5-CE1B8C483737}" srcOrd="1" destOrd="0" presId="urn:microsoft.com/office/officeart/2005/8/layout/hList7"/>
    <dgm:cxn modelId="{9ACAFB9B-2F3A-4540-87DE-96433777C585}" type="presParOf" srcId="{3A6F1442-4A0B-4D9D-AB96-812548CEDB60}" destId="{14389B6B-D00A-40C9-9042-06B89E944CEE}" srcOrd="2" destOrd="0" presId="urn:microsoft.com/office/officeart/2005/8/layout/hList7"/>
    <dgm:cxn modelId="{F805F9CD-DD93-4588-B3CC-53F8328BBBB4}" type="presParOf" srcId="{3A6F1442-4A0B-4D9D-AB96-812548CEDB60}" destId="{185FC7B9-3930-4942-9EE4-7E2A5DA8FBFE}" srcOrd="3" destOrd="0" presId="urn:microsoft.com/office/officeart/2005/8/layout/hList7"/>
    <dgm:cxn modelId="{1061248E-92D6-454C-ACFE-6FF48C0E3CD5}" type="presParOf" srcId="{22E0A8F8-29DF-4BC0-B25D-05B9A6EBADD7}" destId="{C116CBA5-0BD2-43B0-9058-CE77FF507193}" srcOrd="3" destOrd="0" presId="urn:microsoft.com/office/officeart/2005/8/layout/hList7"/>
    <dgm:cxn modelId="{6A97E818-881B-4622-A2F6-65DF698FDE94}" type="presParOf" srcId="{22E0A8F8-29DF-4BC0-B25D-05B9A6EBADD7}" destId="{53EFB9E3-F8F8-4828-BF07-DF8164CC4696}" srcOrd="4" destOrd="0" presId="urn:microsoft.com/office/officeart/2005/8/layout/hList7"/>
    <dgm:cxn modelId="{1A31F5A6-A3FC-48F3-B019-A0F2E1AE4BF0}" type="presParOf" srcId="{53EFB9E3-F8F8-4828-BF07-DF8164CC4696}" destId="{C572C698-3894-4A3B-A325-B185385AAF7A}" srcOrd="0" destOrd="0" presId="urn:microsoft.com/office/officeart/2005/8/layout/hList7"/>
    <dgm:cxn modelId="{0079D52B-61A6-4231-820B-7CAA9992FBCB}" type="presParOf" srcId="{53EFB9E3-F8F8-4828-BF07-DF8164CC4696}" destId="{AE7EBF6E-1D80-4537-95A4-03E054CFB770}" srcOrd="1" destOrd="0" presId="urn:microsoft.com/office/officeart/2005/8/layout/hList7"/>
    <dgm:cxn modelId="{3EBA7F98-964F-400B-9BB6-5A20AA82B40F}" type="presParOf" srcId="{53EFB9E3-F8F8-4828-BF07-DF8164CC4696}" destId="{C3A6FD53-53E4-4BBF-8C18-AFEE7FC8BC84}" srcOrd="2" destOrd="0" presId="urn:microsoft.com/office/officeart/2005/8/layout/hList7"/>
    <dgm:cxn modelId="{5D4F4C07-8D81-48E2-AFE9-7A29AA3B23C7}" type="presParOf" srcId="{53EFB9E3-F8F8-4828-BF07-DF8164CC4696}" destId="{B674E0D1-760E-41FF-810A-46AC5A1B3D43}"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5B08CA-63A1-4BBC-87D8-4EB3BFB8C673}">
      <dsp:nvSpPr>
        <dsp:cNvPr id="0" name=""/>
        <dsp:cNvSpPr/>
      </dsp:nvSpPr>
      <dsp:spPr>
        <a:xfrm>
          <a:off x="3742175" y="1727"/>
          <a:ext cx="1180403" cy="1180403"/>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AU" sz="1200" kern="1200" dirty="0">
              <a:solidFill>
                <a:schemeClr val="tx2"/>
              </a:solidFill>
            </a:rPr>
            <a:t>aligned</a:t>
          </a:r>
        </a:p>
      </dsp:txBody>
      <dsp:txXfrm>
        <a:off x="3915041" y="174593"/>
        <a:ext cx="834671" cy="834671"/>
      </dsp:txXfrm>
    </dsp:sp>
    <dsp:sp modelId="{589A6E24-9E32-4321-B7FC-083F687CD021}">
      <dsp:nvSpPr>
        <dsp:cNvPr id="0" name=""/>
        <dsp:cNvSpPr/>
      </dsp:nvSpPr>
      <dsp:spPr>
        <a:xfrm rot="1800000">
          <a:off x="4935192" y="831259"/>
          <a:ext cx="313459" cy="398386"/>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AU" sz="1000" kern="1200"/>
        </a:p>
      </dsp:txBody>
      <dsp:txXfrm>
        <a:off x="4941491" y="887427"/>
        <a:ext cx="219421" cy="239032"/>
      </dsp:txXfrm>
    </dsp:sp>
    <dsp:sp modelId="{25290F79-60C9-4781-B3CB-B32EAEBAF67E}">
      <dsp:nvSpPr>
        <dsp:cNvPr id="0" name=""/>
        <dsp:cNvSpPr/>
      </dsp:nvSpPr>
      <dsp:spPr>
        <a:xfrm>
          <a:off x="5276631" y="887645"/>
          <a:ext cx="1180403" cy="1180403"/>
        </a:xfrm>
        <a:prstGeom prst="ellipse">
          <a:avLst/>
        </a:prstGeom>
        <a:solidFill>
          <a:schemeClr val="accent4">
            <a:hueOff val="2796053"/>
            <a:satOff val="-13865"/>
            <a:lumOff val="-15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AU" sz="1200" kern="1200" dirty="0">
              <a:solidFill>
                <a:schemeClr val="tx2"/>
              </a:solidFill>
            </a:rPr>
            <a:t>equitable</a:t>
          </a:r>
        </a:p>
      </dsp:txBody>
      <dsp:txXfrm>
        <a:off x="5449497" y="1060511"/>
        <a:ext cx="834671" cy="834671"/>
      </dsp:txXfrm>
    </dsp:sp>
    <dsp:sp modelId="{2BDA2486-75C4-4EDA-AB87-C733572C6A40}">
      <dsp:nvSpPr>
        <dsp:cNvPr id="0" name=""/>
        <dsp:cNvSpPr/>
      </dsp:nvSpPr>
      <dsp:spPr>
        <a:xfrm rot="5400000">
          <a:off x="5710103" y="2155700"/>
          <a:ext cx="313459" cy="398386"/>
        </a:xfrm>
        <a:prstGeom prst="rightArrow">
          <a:avLst>
            <a:gd name="adj1" fmla="val 60000"/>
            <a:gd name="adj2" fmla="val 50000"/>
          </a:avLst>
        </a:prstGeom>
        <a:solidFill>
          <a:schemeClr val="accent4">
            <a:hueOff val="2796053"/>
            <a:satOff val="-13865"/>
            <a:lumOff val="-157"/>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AU" sz="1000" kern="1200"/>
        </a:p>
      </dsp:txBody>
      <dsp:txXfrm>
        <a:off x="5757122" y="2188358"/>
        <a:ext cx="219421" cy="239032"/>
      </dsp:txXfrm>
    </dsp:sp>
    <dsp:sp modelId="{C5515874-6F62-409F-80B9-D1E49BB7D05C}">
      <dsp:nvSpPr>
        <dsp:cNvPr id="0" name=""/>
        <dsp:cNvSpPr/>
      </dsp:nvSpPr>
      <dsp:spPr>
        <a:xfrm>
          <a:off x="5276631" y="2659481"/>
          <a:ext cx="1180403" cy="1180403"/>
        </a:xfrm>
        <a:prstGeom prst="ellipse">
          <a:avLst/>
        </a:prstGeom>
        <a:solidFill>
          <a:schemeClr val="accent4">
            <a:hueOff val="5592105"/>
            <a:satOff val="-27729"/>
            <a:lumOff val="-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AU" sz="1200" kern="1200" dirty="0">
              <a:solidFill>
                <a:schemeClr val="tx2"/>
              </a:solidFill>
            </a:rPr>
            <a:t>evidence-informed</a:t>
          </a:r>
        </a:p>
      </dsp:txBody>
      <dsp:txXfrm>
        <a:off x="5449497" y="2832347"/>
        <a:ext cx="834671" cy="834671"/>
      </dsp:txXfrm>
    </dsp:sp>
    <dsp:sp modelId="{25BA200F-DA97-4D7F-B3BD-479DB5182032}">
      <dsp:nvSpPr>
        <dsp:cNvPr id="0" name=""/>
        <dsp:cNvSpPr/>
      </dsp:nvSpPr>
      <dsp:spPr>
        <a:xfrm rot="9000000">
          <a:off x="4950558" y="3489014"/>
          <a:ext cx="313459" cy="398386"/>
        </a:xfrm>
        <a:prstGeom prst="rightArrow">
          <a:avLst>
            <a:gd name="adj1" fmla="val 60000"/>
            <a:gd name="adj2" fmla="val 50000"/>
          </a:avLst>
        </a:prstGeom>
        <a:solidFill>
          <a:schemeClr val="accent4">
            <a:hueOff val="5592105"/>
            <a:satOff val="-27729"/>
            <a:lumOff val="-314"/>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AU" sz="1000" kern="1200"/>
        </a:p>
      </dsp:txBody>
      <dsp:txXfrm rot="10800000">
        <a:off x="5038297" y="3545182"/>
        <a:ext cx="219421" cy="239032"/>
      </dsp:txXfrm>
    </dsp:sp>
    <dsp:sp modelId="{73B1481C-1B29-4E4D-9C05-A7762B6DDBC1}">
      <dsp:nvSpPr>
        <dsp:cNvPr id="0" name=""/>
        <dsp:cNvSpPr/>
      </dsp:nvSpPr>
      <dsp:spPr>
        <a:xfrm>
          <a:off x="3742175" y="3545400"/>
          <a:ext cx="1180403" cy="1180403"/>
        </a:xfrm>
        <a:prstGeom prst="ellipse">
          <a:avLst/>
        </a:prstGeom>
        <a:solidFill>
          <a:schemeClr val="accent4">
            <a:hueOff val="8388158"/>
            <a:satOff val="-41594"/>
            <a:lumOff val="-47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AU" sz="1200" kern="1200" dirty="0">
              <a:solidFill>
                <a:schemeClr val="tx2"/>
              </a:solidFill>
            </a:rPr>
            <a:t>ongoing</a:t>
          </a:r>
        </a:p>
      </dsp:txBody>
      <dsp:txXfrm>
        <a:off x="3915041" y="3718266"/>
        <a:ext cx="834671" cy="834671"/>
      </dsp:txXfrm>
    </dsp:sp>
    <dsp:sp modelId="{E1131EA8-DF09-4DFE-9560-DC1FE68E46B8}">
      <dsp:nvSpPr>
        <dsp:cNvPr id="0" name=""/>
        <dsp:cNvSpPr/>
      </dsp:nvSpPr>
      <dsp:spPr>
        <a:xfrm rot="12600000">
          <a:off x="3416103" y="3497885"/>
          <a:ext cx="313459" cy="398386"/>
        </a:xfrm>
        <a:prstGeom prst="rightArrow">
          <a:avLst>
            <a:gd name="adj1" fmla="val 60000"/>
            <a:gd name="adj2" fmla="val 50000"/>
          </a:avLst>
        </a:prstGeom>
        <a:solidFill>
          <a:schemeClr val="accent4">
            <a:hueOff val="8388158"/>
            <a:satOff val="-41594"/>
            <a:lumOff val="-47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AU" sz="1000" kern="1200"/>
        </a:p>
      </dsp:txBody>
      <dsp:txXfrm rot="10800000">
        <a:off x="3503842" y="3601072"/>
        <a:ext cx="219421" cy="239032"/>
      </dsp:txXfrm>
    </dsp:sp>
    <dsp:sp modelId="{1BFE6082-0AB5-4C0B-96DA-C9E19159DA10}">
      <dsp:nvSpPr>
        <dsp:cNvPr id="0" name=""/>
        <dsp:cNvSpPr/>
      </dsp:nvSpPr>
      <dsp:spPr>
        <a:xfrm>
          <a:off x="2207720" y="2659481"/>
          <a:ext cx="1180403" cy="1180403"/>
        </a:xfrm>
        <a:prstGeom prst="ellipse">
          <a:avLst/>
        </a:prstGeom>
        <a:solidFill>
          <a:schemeClr val="accent4">
            <a:hueOff val="11184210"/>
            <a:satOff val="-55458"/>
            <a:lumOff val="-62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AU" sz="1200" kern="1200" dirty="0">
              <a:solidFill>
                <a:schemeClr val="tx2"/>
              </a:solidFill>
            </a:rPr>
            <a:t>transparent</a:t>
          </a:r>
        </a:p>
      </dsp:txBody>
      <dsp:txXfrm>
        <a:off x="2380586" y="2832347"/>
        <a:ext cx="834671" cy="834671"/>
      </dsp:txXfrm>
    </dsp:sp>
    <dsp:sp modelId="{F2DF1D74-BF34-45D1-8551-CBCA83738225}">
      <dsp:nvSpPr>
        <dsp:cNvPr id="0" name=""/>
        <dsp:cNvSpPr/>
      </dsp:nvSpPr>
      <dsp:spPr>
        <a:xfrm rot="16200000">
          <a:off x="2641192" y="2173443"/>
          <a:ext cx="313459" cy="398386"/>
        </a:xfrm>
        <a:prstGeom prst="rightArrow">
          <a:avLst>
            <a:gd name="adj1" fmla="val 60000"/>
            <a:gd name="adj2" fmla="val 50000"/>
          </a:avLst>
        </a:prstGeom>
        <a:solidFill>
          <a:schemeClr val="accent4">
            <a:hueOff val="11184210"/>
            <a:satOff val="-55458"/>
            <a:lumOff val="-627"/>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AU" sz="1000" kern="1200"/>
        </a:p>
      </dsp:txBody>
      <dsp:txXfrm>
        <a:off x="2688211" y="2300139"/>
        <a:ext cx="219421" cy="239032"/>
      </dsp:txXfrm>
    </dsp:sp>
    <dsp:sp modelId="{C3870F68-BA99-47DC-89C1-39019664C8EF}">
      <dsp:nvSpPr>
        <dsp:cNvPr id="0" name=""/>
        <dsp:cNvSpPr/>
      </dsp:nvSpPr>
      <dsp:spPr>
        <a:xfrm>
          <a:off x="2207720" y="887645"/>
          <a:ext cx="1180403" cy="1180403"/>
        </a:xfrm>
        <a:prstGeom prst="ellipse">
          <a:avLst/>
        </a:prstGeom>
        <a:solidFill>
          <a:schemeClr val="accent4">
            <a:hueOff val="13980263"/>
            <a:satOff val="-69323"/>
            <a:lumOff val="-78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AU" sz="1200" kern="1200" dirty="0">
              <a:solidFill>
                <a:schemeClr val="tx2"/>
              </a:solidFill>
            </a:rPr>
            <a:t>informative</a:t>
          </a:r>
        </a:p>
      </dsp:txBody>
      <dsp:txXfrm>
        <a:off x="2380586" y="1060511"/>
        <a:ext cx="834671" cy="834671"/>
      </dsp:txXfrm>
    </dsp:sp>
    <dsp:sp modelId="{135C1752-E7D8-42B2-89A7-124D44246019}">
      <dsp:nvSpPr>
        <dsp:cNvPr id="0" name=""/>
        <dsp:cNvSpPr/>
      </dsp:nvSpPr>
      <dsp:spPr>
        <a:xfrm rot="19800000">
          <a:off x="3400737" y="840130"/>
          <a:ext cx="313459" cy="398386"/>
        </a:xfrm>
        <a:prstGeom prst="rightArrow">
          <a:avLst>
            <a:gd name="adj1" fmla="val 60000"/>
            <a:gd name="adj2" fmla="val 50000"/>
          </a:avLst>
        </a:prstGeom>
        <a:solidFill>
          <a:schemeClr val="accent4">
            <a:hueOff val="13980263"/>
            <a:satOff val="-69323"/>
            <a:lumOff val="-784"/>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AU" sz="1000" kern="1200"/>
        </a:p>
      </dsp:txBody>
      <dsp:txXfrm>
        <a:off x="3407036" y="943317"/>
        <a:ext cx="219421" cy="23903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D8B430-92F2-4890-AD24-0132DAABFCEC}">
      <dsp:nvSpPr>
        <dsp:cNvPr id="0" name=""/>
        <dsp:cNvSpPr/>
      </dsp:nvSpPr>
      <dsp:spPr>
        <a:xfrm>
          <a:off x="1463" y="0"/>
          <a:ext cx="2276241" cy="4111125"/>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endParaRPr lang="en-AU" sz="2400" kern="1200"/>
        </a:p>
        <a:p>
          <a:pPr marL="0" lvl="0" indent="0" algn="ctr" defTabSz="1066800">
            <a:lnSpc>
              <a:spcPct val="90000"/>
            </a:lnSpc>
            <a:spcBef>
              <a:spcPct val="0"/>
            </a:spcBef>
            <a:spcAft>
              <a:spcPct val="35000"/>
            </a:spcAft>
            <a:buNone/>
          </a:pPr>
          <a:endParaRPr lang="en-AU" sz="2400" kern="1200"/>
        </a:p>
        <a:p>
          <a:pPr marL="0" lvl="0" indent="0" algn="ctr" defTabSz="1066800">
            <a:lnSpc>
              <a:spcPct val="90000"/>
            </a:lnSpc>
            <a:spcBef>
              <a:spcPct val="0"/>
            </a:spcBef>
            <a:spcAft>
              <a:spcPct val="35000"/>
            </a:spcAft>
            <a:buNone/>
          </a:pPr>
          <a:r>
            <a:rPr lang="en-AU" sz="3200" kern="1200"/>
            <a:t>valid</a:t>
          </a:r>
        </a:p>
      </dsp:txBody>
      <dsp:txXfrm>
        <a:off x="1463" y="1644450"/>
        <a:ext cx="2276241" cy="1644450"/>
      </dsp:txXfrm>
    </dsp:sp>
    <dsp:sp modelId="{0DDB224A-4972-4E74-BF76-16FAEA3A501D}">
      <dsp:nvSpPr>
        <dsp:cNvPr id="0" name=""/>
        <dsp:cNvSpPr/>
      </dsp:nvSpPr>
      <dsp:spPr>
        <a:xfrm>
          <a:off x="480955" y="904200"/>
          <a:ext cx="1369004" cy="1369004"/>
        </a:xfrm>
        <a:prstGeom prst="ellipse">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363AB70-4F63-4BFB-8859-4970386FC9CC}">
      <dsp:nvSpPr>
        <dsp:cNvPr id="0" name=""/>
        <dsp:cNvSpPr/>
      </dsp:nvSpPr>
      <dsp:spPr>
        <a:xfrm>
          <a:off x="2345992" y="0"/>
          <a:ext cx="2276241" cy="4111125"/>
        </a:xfrm>
        <a:prstGeom prst="roundRect">
          <a:avLst>
            <a:gd name="adj" fmla="val 10000"/>
          </a:avLst>
        </a:prstGeom>
        <a:solidFill>
          <a:schemeClr val="accent5">
            <a:hueOff val="-7542180"/>
            <a:satOff val="33849"/>
            <a:lumOff val="127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endParaRPr lang="en-AU" sz="2400" kern="1200"/>
        </a:p>
        <a:p>
          <a:pPr marL="0" lvl="0" indent="0" algn="ctr" defTabSz="1066800">
            <a:lnSpc>
              <a:spcPct val="90000"/>
            </a:lnSpc>
            <a:spcBef>
              <a:spcPct val="0"/>
            </a:spcBef>
            <a:spcAft>
              <a:spcPct val="35000"/>
            </a:spcAft>
            <a:buNone/>
          </a:pPr>
          <a:endParaRPr lang="en-AU" sz="2400" kern="1200"/>
        </a:p>
        <a:p>
          <a:pPr marL="0" lvl="0" indent="0" algn="ctr" defTabSz="1066800">
            <a:lnSpc>
              <a:spcPct val="90000"/>
            </a:lnSpc>
            <a:spcBef>
              <a:spcPct val="0"/>
            </a:spcBef>
            <a:spcAft>
              <a:spcPct val="35000"/>
            </a:spcAft>
            <a:buNone/>
          </a:pPr>
          <a:r>
            <a:rPr lang="en-AU" sz="3200" kern="1200"/>
            <a:t>accessible</a:t>
          </a:r>
        </a:p>
      </dsp:txBody>
      <dsp:txXfrm>
        <a:off x="2345992" y="1644450"/>
        <a:ext cx="2276241" cy="1644450"/>
      </dsp:txXfrm>
    </dsp:sp>
    <dsp:sp modelId="{185FC7B9-3930-4942-9EE4-7E2A5DA8FBFE}">
      <dsp:nvSpPr>
        <dsp:cNvPr id="0" name=""/>
        <dsp:cNvSpPr/>
      </dsp:nvSpPr>
      <dsp:spPr>
        <a:xfrm>
          <a:off x="2799610" y="878326"/>
          <a:ext cx="1369004" cy="1369004"/>
        </a:xfrm>
        <a:prstGeom prst="ellipse">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572C698-3894-4A3B-A325-B185385AAF7A}">
      <dsp:nvSpPr>
        <dsp:cNvPr id="0" name=""/>
        <dsp:cNvSpPr/>
      </dsp:nvSpPr>
      <dsp:spPr>
        <a:xfrm>
          <a:off x="4690521" y="0"/>
          <a:ext cx="2276241" cy="4111125"/>
        </a:xfrm>
        <a:prstGeom prst="roundRect">
          <a:avLst>
            <a:gd name="adj" fmla="val 10000"/>
          </a:avLst>
        </a:prstGeom>
        <a:solidFill>
          <a:schemeClr val="accent5">
            <a:hueOff val="-15084360"/>
            <a:satOff val="67697"/>
            <a:lumOff val="255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endParaRPr lang="en-AU" sz="2400" kern="1200"/>
        </a:p>
        <a:p>
          <a:pPr marL="0" lvl="0" indent="0" algn="ctr" defTabSz="1066800">
            <a:lnSpc>
              <a:spcPct val="90000"/>
            </a:lnSpc>
            <a:spcBef>
              <a:spcPct val="0"/>
            </a:spcBef>
            <a:spcAft>
              <a:spcPct val="35000"/>
            </a:spcAft>
            <a:buNone/>
          </a:pPr>
          <a:endParaRPr lang="en-AU" sz="2400" kern="1200"/>
        </a:p>
        <a:p>
          <a:pPr marL="0" lvl="0" indent="0" algn="ctr" defTabSz="1066800">
            <a:lnSpc>
              <a:spcPct val="90000"/>
            </a:lnSpc>
            <a:spcBef>
              <a:spcPct val="0"/>
            </a:spcBef>
            <a:spcAft>
              <a:spcPct val="35000"/>
            </a:spcAft>
            <a:buNone/>
          </a:pPr>
          <a:r>
            <a:rPr lang="en-AU" sz="3200" kern="1200"/>
            <a:t>reliable</a:t>
          </a:r>
        </a:p>
      </dsp:txBody>
      <dsp:txXfrm>
        <a:off x="4690521" y="1644450"/>
        <a:ext cx="2276241" cy="1644450"/>
      </dsp:txXfrm>
    </dsp:sp>
    <dsp:sp modelId="{B674E0D1-760E-41FF-810A-46AC5A1B3D43}">
      <dsp:nvSpPr>
        <dsp:cNvPr id="0" name=""/>
        <dsp:cNvSpPr/>
      </dsp:nvSpPr>
      <dsp:spPr>
        <a:xfrm>
          <a:off x="5161389" y="901832"/>
          <a:ext cx="1369004" cy="1369004"/>
        </a:xfrm>
        <a:prstGeom prst="ellipse">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360C824-FDE5-4DC6-9D61-99C53A662CB8}">
      <dsp:nvSpPr>
        <dsp:cNvPr id="0" name=""/>
        <dsp:cNvSpPr/>
      </dsp:nvSpPr>
      <dsp:spPr>
        <a:xfrm>
          <a:off x="357645" y="143784"/>
          <a:ext cx="6410767" cy="616668"/>
        </a:xfrm>
        <a:prstGeom prst="leftRightArrow">
          <a:avLst/>
        </a:prstGeom>
        <a:solidFill>
          <a:schemeClr val="accent5">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5"/>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50444" y="0"/>
            <a:ext cx="2945659" cy="498055"/>
          </a:xfrm>
          <a:prstGeom prst="rect">
            <a:avLst/>
          </a:prstGeom>
        </p:spPr>
        <p:txBody>
          <a:bodyPr vert="horz" lIns="91440" tIns="45720" rIns="91440" bIns="45720" rtlCol="0"/>
          <a:lstStyle>
            <a:lvl1pPr algn="r">
              <a:defRPr sz="1200"/>
            </a:lvl1pPr>
          </a:lstStyle>
          <a:p>
            <a:fld id="{C28E3BF6-4753-4CEB-A690-DCA77ABD449D}" type="datetimeFigureOut">
              <a:rPr lang="en-AU" smtClean="0"/>
              <a:t>9/03/2026</a:t>
            </a:fld>
            <a:endParaRPr lang="en-AU"/>
          </a:p>
        </p:txBody>
      </p:sp>
      <p:sp>
        <p:nvSpPr>
          <p:cNvPr id="4" name="Slide Image Placeholder 3"/>
          <p:cNvSpPr>
            <a:spLocks noGrp="1" noRot="1" noChangeAspect="1"/>
          </p:cNvSpPr>
          <p:nvPr>
            <p:ph type="sldImg" idx="2"/>
          </p:nvPr>
        </p:nvSpPr>
        <p:spPr>
          <a:xfrm>
            <a:off x="425450" y="1243013"/>
            <a:ext cx="5946775" cy="334645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79768" y="4777195"/>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1" y="9428584"/>
            <a:ext cx="2945659" cy="498055"/>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50444" y="9428584"/>
            <a:ext cx="2945659" cy="498055"/>
          </a:xfrm>
          <a:prstGeom prst="rect">
            <a:avLst/>
          </a:prstGeom>
        </p:spPr>
        <p:txBody>
          <a:bodyPr vert="horz" lIns="91440" tIns="45720" rIns="91440" bIns="45720" rtlCol="0" anchor="b"/>
          <a:lstStyle>
            <a:lvl1pPr algn="r">
              <a:defRPr sz="1200"/>
            </a:lvl1pPr>
          </a:lstStyle>
          <a:p>
            <a:fld id="{E3D8239E-A1BD-4DB9-AA56-F3441A78E572}" type="slidenum">
              <a:rPr lang="en-AU" smtClean="0"/>
              <a:t>‹#›</a:t>
            </a:fld>
            <a:endParaRPr lang="en-AU"/>
          </a:p>
        </p:txBody>
      </p:sp>
    </p:spTree>
    <p:extLst>
      <p:ext uri="{BB962C8B-B14F-4D97-AF65-F5344CB8AC3E}">
        <p14:creationId xmlns:p14="http://schemas.microsoft.com/office/powerpoint/2010/main" val="22436487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498C939-CA3D-49A4-9262-924713AAB47B}"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228138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E3D8239E-A1BD-4DB9-AA56-F3441A78E572}" type="slidenum">
              <a:rPr lang="en-AU" smtClean="0"/>
              <a:t>5</a:t>
            </a:fld>
            <a:endParaRPr lang="en-AU"/>
          </a:p>
        </p:txBody>
      </p:sp>
    </p:spTree>
    <p:extLst>
      <p:ext uri="{BB962C8B-B14F-4D97-AF65-F5344CB8AC3E}">
        <p14:creationId xmlns:p14="http://schemas.microsoft.com/office/powerpoint/2010/main" val="41331125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7E9B27-BBAD-81FD-8EFC-DD8777BFF3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DA6DD5-FF53-4F1B-B680-E008E32F6DE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548E54-CA76-4D74-F355-B5F377865D63}"/>
              </a:ext>
            </a:extLst>
          </p:cNvPr>
          <p:cNvSpPr>
            <a:spLocks noGrp="1"/>
          </p:cNvSpPr>
          <p:nvPr>
            <p:ph type="body" idx="1"/>
          </p:nvPr>
        </p:nvSpPr>
        <p:spPr/>
        <p:txBody>
          <a:bodyPr/>
          <a:lstStyle/>
          <a:p>
            <a:endParaRPr lang="en-AU"/>
          </a:p>
        </p:txBody>
      </p:sp>
      <p:sp>
        <p:nvSpPr>
          <p:cNvPr id="4" name="Slide Number Placeholder 3">
            <a:extLst>
              <a:ext uri="{FF2B5EF4-FFF2-40B4-BE49-F238E27FC236}">
                <a16:creationId xmlns:a16="http://schemas.microsoft.com/office/drawing/2014/main" id="{59B43642-816E-C0F5-B0D9-B54D43A84FD7}"/>
              </a:ext>
            </a:extLst>
          </p:cNvPr>
          <p:cNvSpPr>
            <a:spLocks noGrp="1"/>
          </p:cNvSpPr>
          <p:nvPr>
            <p:ph type="sldNum" sz="quarter" idx="5"/>
          </p:nvPr>
        </p:nvSpPr>
        <p:spPr/>
        <p:txBody>
          <a:bodyPr/>
          <a:lstStyle/>
          <a:p>
            <a:fld id="{E3D8239E-A1BD-4DB9-AA56-F3441A78E572}" type="slidenum">
              <a:rPr lang="en-AU" smtClean="0"/>
              <a:t>9</a:t>
            </a:fld>
            <a:endParaRPr lang="en-AU"/>
          </a:p>
        </p:txBody>
      </p:sp>
    </p:spTree>
    <p:extLst>
      <p:ext uri="{BB962C8B-B14F-4D97-AF65-F5344CB8AC3E}">
        <p14:creationId xmlns:p14="http://schemas.microsoft.com/office/powerpoint/2010/main" val="10099170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EE05DB-0872-C6F2-E904-55049D447D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EA40DF-7BF1-073F-84CE-E3FB066021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D795726-CF1E-4BAF-AF17-C423DC202B7C}"/>
              </a:ext>
            </a:extLst>
          </p:cNvPr>
          <p:cNvSpPr>
            <a:spLocks noGrp="1"/>
          </p:cNvSpPr>
          <p:nvPr>
            <p:ph type="body" idx="1"/>
          </p:nvPr>
        </p:nvSpPr>
        <p:spPr/>
        <p:txBody>
          <a:bodyPr/>
          <a:lstStyle/>
          <a:p>
            <a:endParaRPr lang="en-AU"/>
          </a:p>
        </p:txBody>
      </p:sp>
      <p:sp>
        <p:nvSpPr>
          <p:cNvPr id="4" name="Slide Number Placeholder 3">
            <a:extLst>
              <a:ext uri="{FF2B5EF4-FFF2-40B4-BE49-F238E27FC236}">
                <a16:creationId xmlns:a16="http://schemas.microsoft.com/office/drawing/2014/main" id="{54A3C581-C3A4-2D7E-4129-B61E595D4E8A}"/>
              </a:ext>
            </a:extLst>
          </p:cNvPr>
          <p:cNvSpPr>
            <a:spLocks noGrp="1"/>
          </p:cNvSpPr>
          <p:nvPr>
            <p:ph type="sldNum" sz="quarter" idx="5"/>
          </p:nvPr>
        </p:nvSpPr>
        <p:spPr/>
        <p:txBody>
          <a:bodyPr/>
          <a:lstStyle/>
          <a:p>
            <a:fld id="{E3D8239E-A1BD-4DB9-AA56-F3441A78E572}" type="slidenum">
              <a:rPr lang="en-AU" smtClean="0"/>
              <a:t>10</a:t>
            </a:fld>
            <a:endParaRPr lang="en-AU"/>
          </a:p>
        </p:txBody>
      </p:sp>
    </p:spTree>
    <p:extLst>
      <p:ext uri="{BB962C8B-B14F-4D97-AF65-F5344CB8AC3E}">
        <p14:creationId xmlns:p14="http://schemas.microsoft.com/office/powerpoint/2010/main" val="26991850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highlight>
                  <a:srgbClr val="FFFF00"/>
                </a:highlight>
              </a:rPr>
              <a:t>Susie </a:t>
            </a:r>
            <a:endParaRPr lang="en-US" dirty="0"/>
          </a:p>
          <a:p>
            <a:endParaRPr lang="en-AU" b="1" dirty="0"/>
          </a:p>
          <a:p>
            <a:r>
              <a:rPr lang="en-US" dirty="0">
                <a:solidFill>
                  <a:srgbClr val="054166"/>
                </a:solidFill>
              </a:rPr>
              <a:t>God of all goodness,</a:t>
            </a:r>
            <a:br>
              <a:rPr lang="en-US" dirty="0">
                <a:cs typeface="+mn-lt"/>
              </a:rPr>
            </a:br>
            <a:r>
              <a:rPr lang="en-US" dirty="0">
                <a:solidFill>
                  <a:srgbClr val="054166"/>
                </a:solidFill>
              </a:rPr>
              <a:t> thank You for the work of today</a:t>
            </a:r>
            <a:br>
              <a:rPr lang="en-US" dirty="0">
                <a:cs typeface="+mn-lt"/>
              </a:rPr>
            </a:br>
            <a:r>
              <a:rPr lang="en-US" dirty="0">
                <a:solidFill>
                  <a:srgbClr val="054166"/>
                </a:solidFill>
              </a:rPr>
              <a:t> for the learning, the collaboration, and the skills we are building together.</a:t>
            </a:r>
            <a:endParaRPr lang="en-US" dirty="0"/>
          </a:p>
          <a:p>
            <a:endParaRPr lang="en-US" dirty="0">
              <a:solidFill>
                <a:srgbClr val="054166"/>
              </a:solidFill>
            </a:endParaRPr>
          </a:p>
          <a:p>
            <a:r>
              <a:rPr lang="en-US" dirty="0">
                <a:solidFill>
                  <a:srgbClr val="054166"/>
                </a:solidFill>
              </a:rPr>
              <a:t>Bless our planning and preparation,</a:t>
            </a:r>
            <a:br>
              <a:rPr lang="en-US" dirty="0">
                <a:cs typeface="+mn-lt"/>
              </a:rPr>
            </a:br>
            <a:r>
              <a:rPr lang="en-US" dirty="0">
                <a:solidFill>
                  <a:srgbClr val="054166"/>
                </a:solidFill>
              </a:rPr>
              <a:t> so that what we design is not just compliant,</a:t>
            </a:r>
            <a:br>
              <a:rPr lang="en-US" dirty="0">
                <a:cs typeface="+mn-lt"/>
              </a:rPr>
            </a:br>
            <a:r>
              <a:rPr lang="en-US" dirty="0">
                <a:solidFill>
                  <a:srgbClr val="054166"/>
                </a:solidFill>
              </a:rPr>
              <a:t> but meaningful, engaging, and faithful to the mission of Catholic education.</a:t>
            </a:r>
            <a:endParaRPr lang="en-US" dirty="0"/>
          </a:p>
          <a:p>
            <a:endParaRPr lang="en-US" dirty="0">
              <a:solidFill>
                <a:srgbClr val="054166"/>
              </a:solidFill>
            </a:endParaRPr>
          </a:p>
          <a:p>
            <a:r>
              <a:rPr lang="en-US" dirty="0">
                <a:solidFill>
                  <a:srgbClr val="054166"/>
                </a:solidFill>
              </a:rPr>
              <a:t>May we leave today encouraged and strengthened</a:t>
            </a:r>
            <a:br>
              <a:rPr lang="en-US" dirty="0">
                <a:cs typeface="+mn-lt"/>
              </a:rPr>
            </a:br>
            <a:r>
              <a:rPr lang="en-US" dirty="0">
                <a:solidFill>
                  <a:srgbClr val="054166"/>
                </a:solidFill>
              </a:rPr>
              <a:t>ready to teach with confidence,</a:t>
            </a:r>
            <a:br>
              <a:rPr lang="en-US" dirty="0">
                <a:cs typeface="+mn-lt"/>
              </a:rPr>
            </a:br>
            <a:r>
              <a:rPr lang="en-US" dirty="0">
                <a:solidFill>
                  <a:srgbClr val="054166"/>
                </a:solidFill>
              </a:rPr>
              <a:t>ready to listen deeply,</a:t>
            </a:r>
            <a:br>
              <a:rPr lang="en-US" dirty="0">
                <a:cs typeface="+mn-lt"/>
              </a:rPr>
            </a:br>
            <a:r>
              <a:rPr lang="en-US" dirty="0">
                <a:solidFill>
                  <a:srgbClr val="054166"/>
                </a:solidFill>
              </a:rPr>
              <a:t>and ready to lead students toward truth, wonder, and hope.</a:t>
            </a:r>
            <a:endParaRPr lang="en-US" dirty="0"/>
          </a:p>
          <a:p>
            <a:r>
              <a:rPr lang="en-US">
                <a:solidFill>
                  <a:srgbClr val="054166"/>
                </a:solidFill>
              </a:rPr>
              <a:t>We ask this in Jesus’ name</a:t>
            </a:r>
            <a:endParaRPr lang="en-US">
              <a:solidFill>
                <a:srgbClr val="000000"/>
              </a:solidFill>
            </a:endParaRPr>
          </a:p>
          <a:p>
            <a:br>
              <a:rPr lang="en-US" dirty="0">
                <a:cs typeface="+mn-lt"/>
              </a:rPr>
            </a:br>
            <a:r>
              <a:rPr lang="en-US" b="1" dirty="0">
                <a:solidFill>
                  <a:srgbClr val="054166"/>
                </a:solidFill>
              </a:rPr>
              <a:t>Amen.</a:t>
            </a:r>
            <a:endParaRPr lang="en-US" dirty="0">
              <a:ea typeface="Calibri"/>
              <a:cs typeface="Calibri"/>
            </a:endParaRPr>
          </a:p>
          <a:p>
            <a:endParaRPr lang="en-US" b="1" dirty="0">
              <a:solidFill>
                <a:srgbClr val="054166"/>
              </a:solidFill>
              <a:ea typeface="Calibri"/>
              <a:cs typeface="Calibri"/>
            </a:endParaRPr>
          </a:p>
          <a:p>
            <a:endParaRPr lang="en-AU"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C73BDFC-0D35-3B42-9F8E-C74498F5BC9E}"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927765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3.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7.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7.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3.pn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7.pn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7.pn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5.xml"/><Relationship Id="rId4" Type="http://schemas.openxmlformats.org/officeDocument/2006/relationships/image" Target="../media/image3.png"/></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7.png"/></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7.png"/></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 Id="rId4" Type="http://schemas.openxmlformats.org/officeDocument/2006/relationships/image" Target="../media/image3.png"/></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7.png"/></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7.png"/></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7.xml"/><Relationship Id="rId4" Type="http://schemas.openxmlformats.org/officeDocument/2006/relationships/image" Target="../media/image3.png"/></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8.png"/></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8.png"/></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7.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8.xml"/><Relationship Id="rId4" Type="http://schemas.openxmlformats.org/officeDocument/2006/relationships/image" Target="../media/image3.png"/></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8.xml"/><Relationship Id="rId4" Type="http://schemas.openxmlformats.org/officeDocument/2006/relationships/image" Target="../media/image8.png"/></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8.xml"/><Relationship Id="rId4" Type="http://schemas.openxmlformats.org/officeDocument/2006/relationships/image" Target="../media/image8.png"/></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8.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9.xml"/><Relationship Id="rId4" Type="http://schemas.openxmlformats.org/officeDocument/2006/relationships/image" Target="../media/image3.png"/></Relationships>
</file>

<file path=ppt/slideLayouts/_rels/slideLayout8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9.xml"/><Relationship Id="rId4" Type="http://schemas.openxmlformats.org/officeDocument/2006/relationships/image" Target="../media/image7.png"/></Relationships>
</file>

<file path=ppt/slideLayouts/_rels/slideLayout8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9.xml"/><Relationship Id="rId4" Type="http://schemas.openxmlformats.org/officeDocument/2006/relationships/image" Target="../media/image7.png"/></Relationships>
</file>

<file path=ppt/slideLayouts/_rels/slideLayout9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9.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dirty="0"/>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dirty="0"/>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177889432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1616"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hasCustomPrompt="1"/>
          </p:nvPr>
        </p:nvSpPr>
        <p:spPr>
          <a:xfrm>
            <a:off x="9239" y="-981"/>
            <a:ext cx="12191999" cy="1547999"/>
          </a:xfrm>
          <a:prstGeom prst="rect">
            <a:avLst/>
          </a:prstGeom>
          <a:solidFill>
            <a:schemeClr val="tx1"/>
          </a:solidFill>
        </p:spPr>
        <p:txBody>
          <a:bodyPr wrap="square" lIns="503998" tIns="72000" rIns="503998" bIns="144000" anchor="b">
            <a:noAutofit/>
          </a:bodyPr>
          <a:lstStyle>
            <a:lvl1pPr algn="l">
              <a:defRPr sz="4400">
                <a:solidFill>
                  <a:schemeClr val="bg1"/>
                </a:solidFill>
              </a:defRPr>
            </a:lvl1pPr>
          </a:lstStyle>
          <a:p>
            <a:r>
              <a:rPr lang="en-AU"/>
              <a:t>Click to add section title</a:t>
            </a:r>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spTree>
    <p:extLst>
      <p:ext uri="{BB962C8B-B14F-4D97-AF65-F5344CB8AC3E}">
        <p14:creationId xmlns:p14="http://schemas.microsoft.com/office/powerpoint/2010/main" val="3654291690"/>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hasCustomPrompt="1"/>
          </p:nvPr>
        </p:nvSpPr>
        <p:spPr>
          <a:xfrm>
            <a:off x="0" y="0"/>
            <a:ext cx="12192000" cy="1548000"/>
          </a:xfrm>
          <a:prstGeom prst="rect">
            <a:avLst/>
          </a:prstGeom>
          <a:noFill/>
        </p:spPr>
        <p:txBody>
          <a:bodyPr wrap="square" lIns="503998" tIns="72000" rIns="503998" bIns="144000" anchor="b">
            <a:noAutofit/>
          </a:bodyPr>
          <a:lstStyle>
            <a:lvl1pPr marL="0" marR="0" indent="0" algn="l" defTabSz="914400" rtl="0" eaLnBrk="1" fontAlgn="auto" latinLnBrk="0" hangingPunct="1">
              <a:lnSpc>
                <a:spcPct val="90000"/>
              </a:lnSpc>
              <a:spcBef>
                <a:spcPct val="0"/>
              </a:spcBef>
              <a:spcAft>
                <a:spcPts val="0"/>
              </a:spcAft>
              <a:buClrTx/>
              <a:buSzTx/>
              <a:buFontTx/>
              <a:buNone/>
              <a:tabLst/>
              <a:defRPr sz="4400">
                <a:solidFill>
                  <a:schemeClr val="bg1"/>
                </a:solidFill>
              </a:defRPr>
            </a:lvl1pPr>
          </a:lstStyle>
          <a:p>
            <a:r>
              <a:rPr lang="en-AU"/>
              <a:t>Click to add section title</a:t>
            </a:r>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p:spPr>
        <p:txBody>
          <a:bodyPr>
            <a:noAutofit/>
          </a:bodyPr>
          <a:lstStyle>
            <a:lvl1pPr marL="0" indent="0" algn="l">
              <a:lnSpc>
                <a:spcPct val="100000"/>
              </a:lnSpc>
              <a:spcBef>
                <a:spcPts val="1500"/>
              </a:spcBef>
              <a:buNone/>
              <a:defRPr sz="26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2" name="Graphic 11">
            <a:extLst>
              <a:ext uri="{FF2B5EF4-FFF2-40B4-BE49-F238E27FC236}">
                <a16:creationId xmlns:a16="http://schemas.microsoft.com/office/drawing/2014/main" id="{C7937658-0AC8-6748-B954-E4079A066658}"/>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238B0E1A-1BD2-0B97-A482-AF2ACB322D0A}"/>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216491726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marL="0" marR="0" indent="0" algn="l" defTabSz="914400" rtl="0" eaLnBrk="1" fontAlgn="auto" latinLnBrk="0" hangingPunct="1">
              <a:lnSpc>
                <a:spcPct val="90000"/>
              </a:lnSpc>
              <a:spcBef>
                <a:spcPct val="0"/>
              </a:spcBef>
              <a:spcAft>
                <a:spcPts val="0"/>
              </a:spcAft>
              <a:buClrTx/>
              <a:buSzTx/>
              <a:buFontTx/>
              <a:buNone/>
              <a:tabLst/>
              <a:defRPr sz="4400">
                <a:solidFill>
                  <a:schemeClr val="tx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4800"/>
            <a:ext cx="11375341" cy="4726800"/>
          </a:xfr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261231896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add text</a:t>
            </a:r>
          </a:p>
        </p:txBody>
      </p:sp>
    </p:spTree>
    <p:extLst>
      <p:ext uri="{BB962C8B-B14F-4D97-AF65-F5344CB8AC3E}">
        <p14:creationId xmlns:p14="http://schemas.microsoft.com/office/powerpoint/2010/main" val="120962791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424773480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tx1"/>
          </a:solidFill>
        </p:spPr>
        <p:txBody>
          <a:bodyPr wrap="square" lIns="503998" tIns="72000" rIns="503998" bIns="144000" anchor="b">
            <a:noAutofit/>
          </a:bodyPr>
          <a:lstStyle>
            <a:lvl1pPr algn="l">
              <a:defRPr sz="44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197336862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tx1"/>
          </a:solidFill>
        </p:spPr>
        <p:txBody>
          <a:bodyPr wrap="square" lIns="503998" tIns="72000" rIns="503998" bIns="144000" anchor="b">
            <a:noAutofit/>
          </a:bodyPr>
          <a:lstStyle>
            <a:lvl1pPr algn="l">
              <a:defRPr sz="44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add text</a:t>
            </a:r>
            <a:endParaRPr lang="en-AU"/>
          </a:p>
        </p:txBody>
      </p:sp>
    </p:spTree>
    <p:extLst>
      <p:ext uri="{BB962C8B-B14F-4D97-AF65-F5344CB8AC3E}">
        <p14:creationId xmlns:p14="http://schemas.microsoft.com/office/powerpoint/2010/main" val="285196931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075204736"/>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T WITH PIC">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p:nvPr>
        </p:nvSpPr>
        <p:spPr>
          <a:xfrm>
            <a:off x="5210356" y="1233181"/>
            <a:ext cx="6563116" cy="5172231"/>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4" name="Text Placeholder 3">
            <a:extLst>
              <a:ext uri="{FF2B5EF4-FFF2-40B4-BE49-F238E27FC236}">
                <a16:creationId xmlns:a16="http://schemas.microsoft.com/office/drawing/2014/main" id="{D8C395AD-9D44-4F55-A52C-151628A34676}"/>
              </a:ext>
            </a:extLst>
          </p:cNvPr>
          <p:cNvSpPr>
            <a:spLocks noGrp="1"/>
          </p:cNvSpPr>
          <p:nvPr>
            <p:ph type="body" sz="half" idx="2" hasCustomPrompt="1"/>
          </p:nvPr>
        </p:nvSpPr>
        <p:spPr>
          <a:xfrm>
            <a:off x="418529" y="1233181"/>
            <a:ext cx="4498527" cy="4828572"/>
          </a:xfrm>
          <a:prstGeom prst="rect">
            <a:avLst/>
          </a:prstGeom>
        </p:spPr>
        <p:txBody>
          <a:bodyPr>
            <a:norm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GB" dirty="0"/>
              <a:t>Click to add text.</a:t>
            </a:r>
          </a:p>
        </p:txBody>
      </p:sp>
      <p:sp>
        <p:nvSpPr>
          <p:cNvPr id="5" name="Title 1">
            <a:extLst>
              <a:ext uri="{FF2B5EF4-FFF2-40B4-BE49-F238E27FC236}">
                <a16:creationId xmlns:a16="http://schemas.microsoft.com/office/drawing/2014/main" id="{8E7DFBA7-9942-F349-951F-107D12235917}"/>
              </a:ext>
            </a:extLst>
          </p:cNvPr>
          <p:cNvSpPr>
            <a:spLocks noGrp="1"/>
          </p:cNvSpPr>
          <p:nvPr>
            <p:ph type="ctrTitle"/>
          </p:nvPr>
        </p:nvSpPr>
        <p:spPr>
          <a:xfrm>
            <a:off x="0" y="0"/>
            <a:ext cx="12192000" cy="1122218"/>
          </a:xfrm>
          <a:prstGeom prst="rect">
            <a:avLst/>
          </a:prstGeom>
          <a:noFill/>
        </p:spPr>
        <p:txBody>
          <a:bodyPr wrap="square" lIns="503998" tIns="72000" rIns="503998" bIns="144000" anchor="b">
            <a:noAutofit/>
          </a:bodyPr>
          <a:lstStyle>
            <a:lvl1pPr marL="0" marR="0" indent="0" algn="l" defTabSz="914400" rtl="0" eaLnBrk="1" fontAlgn="auto" latinLnBrk="0" hangingPunct="1">
              <a:lnSpc>
                <a:spcPct val="90000"/>
              </a:lnSpc>
              <a:spcBef>
                <a:spcPct val="0"/>
              </a:spcBef>
              <a:spcAft>
                <a:spcPts val="0"/>
              </a:spcAft>
              <a:buClrTx/>
              <a:buSzTx/>
              <a:buFontTx/>
              <a:buNone/>
              <a:tabLst/>
              <a:defRPr sz="4400">
                <a:solidFill>
                  <a:schemeClr val="tx1"/>
                </a:solidFill>
              </a:defRPr>
            </a:lvl1pPr>
          </a:lstStyle>
          <a:p>
            <a:endParaRPr lang="en-AU" dirty="0"/>
          </a:p>
        </p:txBody>
      </p:sp>
      <p:sp>
        <p:nvSpPr>
          <p:cNvPr id="6" name="Text Placeholder 3">
            <a:extLst>
              <a:ext uri="{FF2B5EF4-FFF2-40B4-BE49-F238E27FC236}">
                <a16:creationId xmlns:a16="http://schemas.microsoft.com/office/drawing/2014/main" id="{6D95911F-0DC8-1341-9B65-0524FA93B69D}"/>
              </a:ext>
            </a:extLst>
          </p:cNvPr>
          <p:cNvSpPr>
            <a:spLocks noGrp="1"/>
          </p:cNvSpPr>
          <p:nvPr>
            <p:ph type="body" sz="half" idx="10" hasCustomPrompt="1"/>
          </p:nvPr>
        </p:nvSpPr>
        <p:spPr>
          <a:xfrm>
            <a:off x="418528" y="6232543"/>
            <a:ext cx="4498527" cy="284094"/>
          </a:xfrm>
          <a:prstGeom prst="rect">
            <a:avLst/>
          </a:prstGeom>
          <a:solidFill>
            <a:schemeClr val="bg1">
              <a:alpha val="50000"/>
            </a:schemeClr>
          </a:solidFill>
        </p:spPr>
        <p:txBody>
          <a:bodyPr wrap="square" lIns="90000" tIns="90000" rIns="90000" bIns="90000" anchor="b" anchorCtr="0">
            <a:spAutoFit/>
          </a:bodyPr>
          <a:lstStyle>
            <a:lvl1pPr marL="0" indent="0">
              <a:lnSpc>
                <a:spcPct val="95000"/>
              </a:lnSpc>
              <a:buNone/>
              <a:defRPr lang="en-AU" sz="700" b="0" i="0" u="none" strike="noStrike" smtClean="0">
                <a:effectLs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Add image attribution.</a:t>
            </a:r>
          </a:p>
        </p:txBody>
      </p:sp>
    </p:spTree>
    <p:extLst>
      <p:ext uri="{BB962C8B-B14F-4D97-AF65-F5344CB8AC3E}">
        <p14:creationId xmlns:p14="http://schemas.microsoft.com/office/powerpoint/2010/main" val="18605589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ONE PIC">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p:nvPr>
        </p:nvSpPr>
        <p:spPr>
          <a:xfrm>
            <a:off x="418529" y="425570"/>
            <a:ext cx="11284641"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4" name="Text Placeholder 3">
            <a:extLst>
              <a:ext uri="{FF2B5EF4-FFF2-40B4-BE49-F238E27FC236}">
                <a16:creationId xmlns:a16="http://schemas.microsoft.com/office/drawing/2014/main" id="{D8C395AD-9D44-4F55-A52C-151628A34676}"/>
              </a:ext>
            </a:extLst>
          </p:cNvPr>
          <p:cNvSpPr>
            <a:spLocks noGrp="1"/>
          </p:cNvSpPr>
          <p:nvPr>
            <p:ph type="body" sz="half" idx="2" hasCustomPrompt="1"/>
          </p:nvPr>
        </p:nvSpPr>
        <p:spPr>
          <a:xfrm>
            <a:off x="418529" y="5670430"/>
            <a:ext cx="11284641" cy="919012"/>
          </a:xfrm>
          <a:prstGeom prst="rect">
            <a:avLst/>
          </a:prstGeom>
        </p:spPr>
        <p:txBody>
          <a:bodyPr>
            <a:normAutofit/>
          </a:bodyPr>
          <a:lstStyle>
            <a:lvl1pPr marL="0" indent="0">
              <a:lnSpc>
                <a:spcPct val="100000"/>
              </a:lnSpc>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Tree>
    <p:extLst>
      <p:ext uri="{BB962C8B-B14F-4D97-AF65-F5344CB8AC3E}">
        <p14:creationId xmlns:p14="http://schemas.microsoft.com/office/powerpoint/2010/main" val="39812430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WO PICS">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p:nvPr>
        </p:nvSpPr>
        <p:spPr>
          <a:xfrm>
            <a:off x="418530" y="425570"/>
            <a:ext cx="5520952"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4" name="Text Placeholder 3">
            <a:extLst>
              <a:ext uri="{FF2B5EF4-FFF2-40B4-BE49-F238E27FC236}">
                <a16:creationId xmlns:a16="http://schemas.microsoft.com/office/drawing/2014/main" id="{D8C395AD-9D44-4F55-A52C-151628A34676}"/>
              </a:ext>
            </a:extLst>
          </p:cNvPr>
          <p:cNvSpPr>
            <a:spLocks noGrp="1"/>
          </p:cNvSpPr>
          <p:nvPr>
            <p:ph type="body" sz="half" idx="2" hasCustomPrompt="1"/>
          </p:nvPr>
        </p:nvSpPr>
        <p:spPr>
          <a:xfrm>
            <a:off x="418529" y="5670430"/>
            <a:ext cx="5520953" cy="919012"/>
          </a:xfrm>
          <a:prstGeom prst="rect">
            <a:avLst/>
          </a:prstGeom>
        </p:spPr>
        <p:txBody>
          <a:bodyPr>
            <a:normAutofit/>
          </a:bodyPr>
          <a:lstStyle>
            <a:lvl1pPr marL="0" indent="0">
              <a:lnSpc>
                <a:spcPct val="100000"/>
              </a:lnSpc>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
        <p:nvSpPr>
          <p:cNvPr id="6" name="Picture Placeholder 2">
            <a:extLst>
              <a:ext uri="{FF2B5EF4-FFF2-40B4-BE49-F238E27FC236}">
                <a16:creationId xmlns:a16="http://schemas.microsoft.com/office/drawing/2014/main" id="{D0386FF9-13C3-0441-870E-FABDD21FA5FA}"/>
              </a:ext>
            </a:extLst>
          </p:cNvPr>
          <p:cNvSpPr>
            <a:spLocks noGrp="1"/>
          </p:cNvSpPr>
          <p:nvPr>
            <p:ph type="pic" idx="10"/>
          </p:nvPr>
        </p:nvSpPr>
        <p:spPr>
          <a:xfrm>
            <a:off x="6182218" y="425570"/>
            <a:ext cx="5520952"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7" name="Text Placeholder 3">
            <a:extLst>
              <a:ext uri="{FF2B5EF4-FFF2-40B4-BE49-F238E27FC236}">
                <a16:creationId xmlns:a16="http://schemas.microsoft.com/office/drawing/2014/main" id="{82797C53-CC8F-0040-94DB-C7F3B2A45A28}"/>
              </a:ext>
            </a:extLst>
          </p:cNvPr>
          <p:cNvSpPr>
            <a:spLocks noGrp="1"/>
          </p:cNvSpPr>
          <p:nvPr>
            <p:ph type="body" sz="half" idx="11" hasCustomPrompt="1"/>
          </p:nvPr>
        </p:nvSpPr>
        <p:spPr>
          <a:xfrm>
            <a:off x="6182218" y="5670430"/>
            <a:ext cx="5520953" cy="919012"/>
          </a:xfrm>
          <a:prstGeom prst="rect">
            <a:avLst/>
          </a:prstGeom>
        </p:spPr>
        <p:txBody>
          <a:bodyPr>
            <a:normAutofit/>
          </a:bodyPr>
          <a:lstStyle>
            <a:lvl1pPr marL="0" indent="0">
              <a:lnSpc>
                <a:spcPct val="100000"/>
              </a:lnSpc>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Tree>
    <p:extLst>
      <p:ext uri="{BB962C8B-B14F-4D97-AF65-F5344CB8AC3E}">
        <p14:creationId xmlns:p14="http://schemas.microsoft.com/office/powerpoint/2010/main" val="16042439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WO TEXT BOXES">
    <p:spTree>
      <p:nvGrpSpPr>
        <p:cNvPr id="1" name=""/>
        <p:cNvGrpSpPr/>
        <p:nvPr/>
      </p:nvGrpSpPr>
      <p:grpSpPr>
        <a:xfrm>
          <a:off x="0" y="0"/>
          <a:ext cx="0" cy="0"/>
          <a:chOff x="0" y="0"/>
          <a:chExt cx="0" cy="0"/>
        </a:xfrm>
      </p:grpSpPr>
      <p:sp>
        <p:nvSpPr>
          <p:cNvPr id="7" name="Text Placeholder 3">
            <a:extLst>
              <a:ext uri="{FF2B5EF4-FFF2-40B4-BE49-F238E27FC236}">
                <a16:creationId xmlns:a16="http://schemas.microsoft.com/office/drawing/2014/main" id="{B9BC5470-8A72-4210-B2FC-AAACAD881D45}"/>
              </a:ext>
            </a:extLst>
          </p:cNvPr>
          <p:cNvSpPr>
            <a:spLocks noGrp="1"/>
          </p:cNvSpPr>
          <p:nvPr>
            <p:ph type="body" sz="half" idx="2" hasCustomPrompt="1"/>
          </p:nvPr>
        </p:nvSpPr>
        <p:spPr>
          <a:xfrm>
            <a:off x="418529" y="1381612"/>
            <a:ext cx="5521734" cy="5240795"/>
          </a:xfrm>
          <a:prstGeom prst="rect">
            <a:avLst/>
          </a:prstGeom>
        </p:spPr>
        <p:txBody>
          <a:bodyPr>
            <a:norm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GB" dirty="0"/>
              <a:t>Click to add text.</a:t>
            </a:r>
          </a:p>
        </p:txBody>
      </p:sp>
      <p:sp>
        <p:nvSpPr>
          <p:cNvPr id="8" name="Text Placeholder 3">
            <a:extLst>
              <a:ext uri="{FF2B5EF4-FFF2-40B4-BE49-F238E27FC236}">
                <a16:creationId xmlns:a16="http://schemas.microsoft.com/office/drawing/2014/main" id="{163823EA-12A7-418D-B935-538277D6632C}"/>
              </a:ext>
            </a:extLst>
          </p:cNvPr>
          <p:cNvSpPr>
            <a:spLocks noGrp="1"/>
          </p:cNvSpPr>
          <p:nvPr>
            <p:ph type="body" sz="half" idx="10" hasCustomPrompt="1"/>
          </p:nvPr>
        </p:nvSpPr>
        <p:spPr>
          <a:xfrm>
            <a:off x="6251739" y="1381612"/>
            <a:ext cx="5521734" cy="5240795"/>
          </a:xfrm>
          <a:prstGeom prst="rect">
            <a:avLst/>
          </a:prstGeom>
        </p:spPr>
        <p:txBody>
          <a:bodyPr>
            <a:norm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GB" dirty="0"/>
              <a:t>Click to add text.</a:t>
            </a:r>
          </a:p>
        </p:txBody>
      </p:sp>
      <p:sp>
        <p:nvSpPr>
          <p:cNvPr id="9" name="Title 1">
            <a:extLst>
              <a:ext uri="{FF2B5EF4-FFF2-40B4-BE49-F238E27FC236}">
                <a16:creationId xmlns:a16="http://schemas.microsoft.com/office/drawing/2014/main" id="{85AF2645-E725-4712-B9B9-7BED78290A32}"/>
              </a:ext>
            </a:extLst>
          </p:cNvPr>
          <p:cNvSpPr>
            <a:spLocks noGrp="1"/>
          </p:cNvSpPr>
          <p:nvPr>
            <p:ph type="ctrTitle"/>
          </p:nvPr>
        </p:nvSpPr>
        <p:spPr>
          <a:xfrm>
            <a:off x="0" y="0"/>
            <a:ext cx="12192000" cy="1122218"/>
          </a:xfrm>
          <a:prstGeom prst="rect">
            <a:avLst/>
          </a:prstGeom>
          <a:noFill/>
        </p:spPr>
        <p:txBody>
          <a:bodyPr wrap="square" lIns="503998" tIns="72000" rIns="503998" bIns="144000" anchor="b">
            <a:noAutofit/>
          </a:bodyPr>
          <a:lstStyle>
            <a:lvl1pPr marL="0" marR="0" indent="0" algn="l" defTabSz="914400" rtl="0" eaLnBrk="1" fontAlgn="auto" latinLnBrk="0" hangingPunct="1">
              <a:lnSpc>
                <a:spcPct val="90000"/>
              </a:lnSpc>
              <a:spcBef>
                <a:spcPct val="0"/>
              </a:spcBef>
              <a:spcAft>
                <a:spcPts val="0"/>
              </a:spcAft>
              <a:buClrTx/>
              <a:buSzTx/>
              <a:buFontTx/>
              <a:buNone/>
              <a:tabLst/>
              <a:defRPr sz="4400">
                <a:solidFill>
                  <a:schemeClr val="tx1"/>
                </a:solidFill>
              </a:defRPr>
            </a:lvl1pPr>
          </a:lstStyle>
          <a:p>
            <a:endParaRPr lang="en-AU" dirty="0"/>
          </a:p>
        </p:txBody>
      </p:sp>
    </p:spTree>
    <p:extLst>
      <p:ext uri="{BB962C8B-B14F-4D97-AF65-F5344CB8AC3E}">
        <p14:creationId xmlns:p14="http://schemas.microsoft.com/office/powerpoint/2010/main" val="41142960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HREE PICS">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p:nvPr>
        </p:nvSpPr>
        <p:spPr>
          <a:xfrm>
            <a:off x="418530" y="425570"/>
            <a:ext cx="3634486"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4" name="Text Placeholder 3">
            <a:extLst>
              <a:ext uri="{FF2B5EF4-FFF2-40B4-BE49-F238E27FC236}">
                <a16:creationId xmlns:a16="http://schemas.microsoft.com/office/drawing/2014/main" id="{D8C395AD-9D44-4F55-A52C-151628A34676}"/>
              </a:ext>
            </a:extLst>
          </p:cNvPr>
          <p:cNvSpPr>
            <a:spLocks noGrp="1"/>
          </p:cNvSpPr>
          <p:nvPr>
            <p:ph type="body" sz="half" idx="2" hasCustomPrompt="1"/>
          </p:nvPr>
        </p:nvSpPr>
        <p:spPr>
          <a:xfrm>
            <a:off x="418530" y="5670430"/>
            <a:ext cx="3634486" cy="919012"/>
          </a:xfrm>
          <a:prstGeom prst="rect">
            <a:avLst/>
          </a:prstGeom>
        </p:spPr>
        <p:txBody>
          <a:bodyPr>
            <a:normAutofit/>
          </a:bodyPr>
          <a:lstStyle>
            <a:lvl1pPr marL="0" indent="0">
              <a:lnSpc>
                <a:spcPct val="100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
        <p:nvSpPr>
          <p:cNvPr id="8" name="Picture Placeholder 2">
            <a:extLst>
              <a:ext uri="{FF2B5EF4-FFF2-40B4-BE49-F238E27FC236}">
                <a16:creationId xmlns:a16="http://schemas.microsoft.com/office/drawing/2014/main" id="{DC45496B-5C10-524F-8DF3-2D66523EB1CB}"/>
              </a:ext>
            </a:extLst>
          </p:cNvPr>
          <p:cNvSpPr>
            <a:spLocks noGrp="1"/>
          </p:cNvSpPr>
          <p:nvPr>
            <p:ph type="pic" idx="12"/>
          </p:nvPr>
        </p:nvSpPr>
        <p:spPr>
          <a:xfrm>
            <a:off x="4243607" y="425570"/>
            <a:ext cx="3634486"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9" name="Picture Placeholder 2">
            <a:extLst>
              <a:ext uri="{FF2B5EF4-FFF2-40B4-BE49-F238E27FC236}">
                <a16:creationId xmlns:a16="http://schemas.microsoft.com/office/drawing/2014/main" id="{4DC690EA-AF6D-974E-ADDF-92FA92ADFC28}"/>
              </a:ext>
            </a:extLst>
          </p:cNvPr>
          <p:cNvSpPr>
            <a:spLocks noGrp="1"/>
          </p:cNvSpPr>
          <p:nvPr>
            <p:ph type="pic" idx="13"/>
          </p:nvPr>
        </p:nvSpPr>
        <p:spPr>
          <a:xfrm>
            <a:off x="8068685" y="425570"/>
            <a:ext cx="3634486"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10" name="Text Placeholder 3">
            <a:extLst>
              <a:ext uri="{FF2B5EF4-FFF2-40B4-BE49-F238E27FC236}">
                <a16:creationId xmlns:a16="http://schemas.microsoft.com/office/drawing/2014/main" id="{F30E8EE3-F373-2E48-AFDE-1BE5CE961C83}"/>
              </a:ext>
            </a:extLst>
          </p:cNvPr>
          <p:cNvSpPr>
            <a:spLocks noGrp="1"/>
          </p:cNvSpPr>
          <p:nvPr>
            <p:ph type="body" sz="half" idx="14" hasCustomPrompt="1"/>
          </p:nvPr>
        </p:nvSpPr>
        <p:spPr>
          <a:xfrm>
            <a:off x="4257363" y="5670430"/>
            <a:ext cx="3634486" cy="919012"/>
          </a:xfrm>
          <a:prstGeom prst="rect">
            <a:avLst/>
          </a:prstGeom>
        </p:spPr>
        <p:txBody>
          <a:bodyPr>
            <a:normAutofit/>
          </a:bodyPr>
          <a:lstStyle>
            <a:lvl1pPr marL="0" indent="0">
              <a:lnSpc>
                <a:spcPct val="100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
        <p:nvSpPr>
          <p:cNvPr id="11" name="Text Placeholder 3">
            <a:extLst>
              <a:ext uri="{FF2B5EF4-FFF2-40B4-BE49-F238E27FC236}">
                <a16:creationId xmlns:a16="http://schemas.microsoft.com/office/drawing/2014/main" id="{BB8A761D-4B31-FD40-B9B9-BE85F16EFD48}"/>
              </a:ext>
            </a:extLst>
          </p:cNvPr>
          <p:cNvSpPr>
            <a:spLocks noGrp="1"/>
          </p:cNvSpPr>
          <p:nvPr>
            <p:ph type="body" sz="half" idx="15" hasCustomPrompt="1"/>
          </p:nvPr>
        </p:nvSpPr>
        <p:spPr>
          <a:xfrm>
            <a:off x="8068685" y="5670430"/>
            <a:ext cx="3634486" cy="919012"/>
          </a:xfrm>
          <a:prstGeom prst="rect">
            <a:avLst/>
          </a:prstGeom>
        </p:spPr>
        <p:txBody>
          <a:bodyPr>
            <a:normAutofit/>
          </a:bodyPr>
          <a:lstStyle>
            <a:lvl1pPr marL="0" indent="0">
              <a:lnSpc>
                <a:spcPct val="100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Tree>
    <p:extLst>
      <p:ext uri="{BB962C8B-B14F-4D97-AF65-F5344CB8AC3E}">
        <p14:creationId xmlns:p14="http://schemas.microsoft.com/office/powerpoint/2010/main" val="9459678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LIGHT PIC FULL PAGE">
    <p:bg>
      <p:bgPr>
        <a:solidFill>
          <a:schemeClr val="bg1"/>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hasCustomPrompt="1"/>
          </p:nvPr>
        </p:nvSpPr>
        <p:spPr>
          <a:xfrm>
            <a:off x="0" y="0"/>
            <a:ext cx="12192000" cy="6857999"/>
          </a:xfrm>
          <a:prstGeom prst="rect">
            <a:avLst/>
          </a:prstGeom>
        </p:spPr>
        <p:txBody>
          <a:bodyPr tIns="2520000" bIns="46800"/>
          <a:lstStyle>
            <a:lvl1pPr marL="0" indent="0" algn="ctr">
              <a:buNone/>
              <a:defRPr sz="24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 (with lighter tones). </a:t>
            </a:r>
            <a:br>
              <a:rPr lang="en-GB"/>
            </a:br>
            <a:r>
              <a:rPr lang="en-GB"/>
              <a:t>Then right click image and select ‘Send to Back’</a:t>
            </a:r>
            <a:endParaRPr lang="en-AU"/>
          </a:p>
        </p:txBody>
      </p:sp>
      <p:sp>
        <p:nvSpPr>
          <p:cNvPr id="5" name="Text Placeholder 3">
            <a:extLst>
              <a:ext uri="{FF2B5EF4-FFF2-40B4-BE49-F238E27FC236}">
                <a16:creationId xmlns:a16="http://schemas.microsoft.com/office/drawing/2014/main" id="{B0520DC9-2DC7-6C45-86EB-983549C82658}"/>
              </a:ext>
            </a:extLst>
          </p:cNvPr>
          <p:cNvSpPr>
            <a:spLocks noGrp="1"/>
          </p:cNvSpPr>
          <p:nvPr>
            <p:ph type="body" sz="half" idx="2" hasCustomPrompt="1"/>
          </p:nvPr>
        </p:nvSpPr>
        <p:spPr>
          <a:xfrm>
            <a:off x="-1" y="6501204"/>
            <a:ext cx="4030579" cy="356795"/>
          </a:xfrm>
          <a:prstGeom prst="rect">
            <a:avLst/>
          </a:prstGeom>
          <a:solidFill>
            <a:schemeClr val="bg1">
              <a:alpha val="50000"/>
            </a:schemeClr>
          </a:solidFill>
        </p:spPr>
        <p:txBody>
          <a:bodyPr wrap="square" lIns="180000" tIns="125999" rIns="180000" bIns="125999" anchor="b" anchorCtr="0">
            <a:spAutoFit/>
          </a:bodyPr>
          <a:lstStyle>
            <a:lvl1pPr marL="0" indent="0">
              <a:lnSpc>
                <a:spcPct val="95000"/>
              </a:lnSpc>
              <a:buNone/>
              <a:defRPr lang="en-AU" sz="700" b="0" i="0" u="none" strike="noStrike" smtClean="0">
                <a:effectLs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Add image attribution.</a:t>
            </a:r>
          </a:p>
        </p:txBody>
      </p:sp>
    </p:spTree>
    <p:extLst>
      <p:ext uri="{BB962C8B-B14F-4D97-AF65-F5344CB8AC3E}">
        <p14:creationId xmlns:p14="http://schemas.microsoft.com/office/powerpoint/2010/main" val="4779670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DARK PIC FULL">
    <p:bg>
      <p:bgPr>
        <a:solidFill>
          <a:schemeClr val="tx2"/>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hasCustomPrompt="1"/>
          </p:nvPr>
        </p:nvSpPr>
        <p:spPr>
          <a:xfrm>
            <a:off x="0" y="0"/>
            <a:ext cx="12192000" cy="6857999"/>
          </a:xfrm>
          <a:prstGeom prst="rect">
            <a:avLst/>
          </a:prstGeom>
        </p:spPr>
        <p:txBody>
          <a:bodyPr tIns="2520000" bIns="46800"/>
          <a:lstStyle>
            <a:lvl1pPr marL="0" indent="0" algn="ctr">
              <a:buNone/>
              <a:defRPr sz="24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 (with lighter tones). </a:t>
            </a:r>
            <a:br>
              <a:rPr lang="en-GB"/>
            </a:br>
            <a:r>
              <a:rPr lang="en-GB"/>
              <a:t>Then right click image and select ‘Send to Back’</a:t>
            </a:r>
            <a:endParaRPr lang="en-AU"/>
          </a:p>
        </p:txBody>
      </p:sp>
      <p:sp>
        <p:nvSpPr>
          <p:cNvPr id="5" name="Text Placeholder 3">
            <a:extLst>
              <a:ext uri="{FF2B5EF4-FFF2-40B4-BE49-F238E27FC236}">
                <a16:creationId xmlns:a16="http://schemas.microsoft.com/office/drawing/2014/main" id="{B0520DC9-2DC7-6C45-86EB-983549C82658}"/>
              </a:ext>
            </a:extLst>
          </p:cNvPr>
          <p:cNvSpPr>
            <a:spLocks noGrp="1"/>
          </p:cNvSpPr>
          <p:nvPr>
            <p:ph type="body" sz="half" idx="2" hasCustomPrompt="1"/>
          </p:nvPr>
        </p:nvSpPr>
        <p:spPr>
          <a:xfrm>
            <a:off x="-1" y="6501204"/>
            <a:ext cx="4030579" cy="356795"/>
          </a:xfrm>
          <a:prstGeom prst="rect">
            <a:avLst/>
          </a:prstGeom>
          <a:solidFill>
            <a:schemeClr val="tx2">
              <a:alpha val="50000"/>
            </a:schemeClr>
          </a:solidFill>
        </p:spPr>
        <p:txBody>
          <a:bodyPr wrap="square" lIns="180000" tIns="125999" rIns="180000" bIns="125999" anchor="b" anchorCtr="0">
            <a:spAutoFit/>
          </a:bodyPr>
          <a:lstStyle>
            <a:lvl1pPr marL="0" indent="0">
              <a:lnSpc>
                <a:spcPct val="95000"/>
              </a:lnSpc>
              <a:buNone/>
              <a:defRPr lang="en-AU" sz="700" b="0" i="0" u="none" strike="noStrike" smtClean="0">
                <a:solidFill>
                  <a:schemeClr val="bg1"/>
                </a:solidFill>
                <a:effectLs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Add image attribution.</a:t>
            </a:r>
          </a:p>
        </p:txBody>
      </p:sp>
    </p:spTree>
    <p:extLst>
      <p:ext uri="{BB962C8B-B14F-4D97-AF65-F5344CB8AC3E}">
        <p14:creationId xmlns:p14="http://schemas.microsoft.com/office/powerpoint/2010/main" val="19547978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PIC WITH QUOTE">
    <p:bg>
      <p:bgPr>
        <a:solidFill>
          <a:schemeClr val="bg1"/>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hasCustomPrompt="1"/>
          </p:nvPr>
        </p:nvSpPr>
        <p:spPr>
          <a:xfrm>
            <a:off x="0" y="1"/>
            <a:ext cx="12192000" cy="6869112"/>
          </a:xfrm>
          <a:prstGeom prst="rect">
            <a:avLst/>
          </a:prstGeom>
        </p:spPr>
        <p:txBody>
          <a:bodyPr tIns="2160000" bIns="46800"/>
          <a:lstStyle>
            <a:lvl1pPr marL="0" indent="0" algn="ctr">
              <a:buNone/>
              <a:defRPr sz="20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br>
              <a:rPr lang="en-GB"/>
            </a:br>
            <a:r>
              <a:rPr lang="en-GB"/>
              <a:t>Then right click image and </a:t>
            </a:r>
            <a:br>
              <a:rPr lang="en-GB"/>
            </a:br>
            <a:r>
              <a:rPr lang="en-GB"/>
              <a:t>select ‘Send to Back’</a:t>
            </a:r>
            <a:endParaRPr lang="en-AU"/>
          </a:p>
        </p:txBody>
      </p:sp>
      <p:sp>
        <p:nvSpPr>
          <p:cNvPr id="9" name="Text Placeholder 8">
            <a:extLst>
              <a:ext uri="{FF2B5EF4-FFF2-40B4-BE49-F238E27FC236}">
                <a16:creationId xmlns:a16="http://schemas.microsoft.com/office/drawing/2014/main" id="{591D2DE6-A78F-9040-95A3-D11FC644B634}"/>
              </a:ext>
            </a:extLst>
          </p:cNvPr>
          <p:cNvSpPr>
            <a:spLocks noGrp="1"/>
          </p:cNvSpPr>
          <p:nvPr>
            <p:ph type="body" sz="quarter" idx="12" hasCustomPrompt="1"/>
          </p:nvPr>
        </p:nvSpPr>
        <p:spPr>
          <a:xfrm>
            <a:off x="8193974" y="0"/>
            <a:ext cx="3998026" cy="6869113"/>
          </a:xfrm>
          <a:prstGeom prst="rect">
            <a:avLst/>
          </a:prstGeom>
          <a:solidFill>
            <a:schemeClr val="tx1"/>
          </a:solidFill>
        </p:spPr>
        <p:txBody>
          <a:bodyPr lIns="306000" tIns="540000" rIns="306000" bIns="540000"/>
          <a:lstStyle>
            <a:lvl1pPr>
              <a:lnSpc>
                <a:spcPct val="95000"/>
              </a:lnSpc>
              <a:defRPr sz="2750">
                <a:solidFill>
                  <a:schemeClr val="bg1"/>
                </a:solidFill>
              </a:defRPr>
            </a:lvl1pPr>
          </a:lstStyle>
          <a:p>
            <a:pPr lvl="0"/>
            <a:r>
              <a:rPr lang="en-GB"/>
              <a:t>“This text box can be used to insert a quote or short block of text. This box can be resized, repositioned, or deleted if not used. Tip: Right click on image and select ‘Crop’ to reposition image.”  </a:t>
            </a:r>
          </a:p>
        </p:txBody>
      </p:sp>
      <p:sp>
        <p:nvSpPr>
          <p:cNvPr id="5" name="Text Placeholder 3">
            <a:extLst>
              <a:ext uri="{FF2B5EF4-FFF2-40B4-BE49-F238E27FC236}">
                <a16:creationId xmlns:a16="http://schemas.microsoft.com/office/drawing/2014/main" id="{B0520DC9-2DC7-6C45-86EB-983549C82658}"/>
              </a:ext>
            </a:extLst>
          </p:cNvPr>
          <p:cNvSpPr>
            <a:spLocks noGrp="1"/>
          </p:cNvSpPr>
          <p:nvPr>
            <p:ph type="body" sz="half" idx="2" hasCustomPrompt="1"/>
          </p:nvPr>
        </p:nvSpPr>
        <p:spPr>
          <a:xfrm>
            <a:off x="8193972" y="6355797"/>
            <a:ext cx="3998028" cy="502202"/>
          </a:xfrm>
          <a:prstGeom prst="rect">
            <a:avLst/>
          </a:prstGeom>
          <a:noFill/>
        </p:spPr>
        <p:txBody>
          <a:bodyPr wrap="square" lIns="306000" tIns="125999" rIns="306000" bIns="270000" anchor="b" anchorCtr="0">
            <a:spAutoFit/>
          </a:bodyPr>
          <a:lstStyle>
            <a:lvl1pPr marL="0" indent="0">
              <a:lnSpc>
                <a:spcPct val="95000"/>
              </a:lnSpc>
              <a:buNone/>
              <a:defRPr lang="en-AU" sz="700" b="0" i="0" u="none" strike="noStrike" smtClean="0">
                <a:solidFill>
                  <a:schemeClr val="bg1"/>
                </a:solidFill>
                <a:effectLs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Add image attribution</a:t>
            </a:r>
          </a:p>
        </p:txBody>
      </p:sp>
      <p:sp>
        <p:nvSpPr>
          <p:cNvPr id="11" name="Text Placeholder 10">
            <a:extLst>
              <a:ext uri="{FF2B5EF4-FFF2-40B4-BE49-F238E27FC236}">
                <a16:creationId xmlns:a16="http://schemas.microsoft.com/office/drawing/2014/main" id="{D2B14033-646A-5644-8236-A37AE4D3907A}"/>
              </a:ext>
            </a:extLst>
          </p:cNvPr>
          <p:cNvSpPr>
            <a:spLocks noGrp="1"/>
          </p:cNvSpPr>
          <p:nvPr>
            <p:ph type="body" sz="quarter" idx="13" hasCustomPrompt="1"/>
          </p:nvPr>
        </p:nvSpPr>
        <p:spPr>
          <a:xfrm>
            <a:off x="8194675" y="5269732"/>
            <a:ext cx="3997325" cy="502202"/>
          </a:xfrm>
          <a:prstGeom prst="rect">
            <a:avLst/>
          </a:prstGeom>
        </p:spPr>
        <p:txBody>
          <a:bodyPr lIns="306000" tIns="90000" rIns="306000" bIns="90000"/>
          <a:lstStyle>
            <a:lvl1pPr marL="0" marR="0" indent="0" algn="l" defTabSz="914400" rtl="0" eaLnBrk="1" fontAlgn="auto" latinLnBrk="0" hangingPunct="1">
              <a:lnSpc>
                <a:spcPct val="100000"/>
              </a:lnSpc>
              <a:spcBef>
                <a:spcPts val="0"/>
              </a:spcBef>
              <a:spcAft>
                <a:spcPts val="0"/>
              </a:spcAft>
              <a:buClrTx/>
              <a:buSzTx/>
              <a:buFontTx/>
              <a:buNone/>
              <a:tabLst/>
              <a:defRPr sz="1700" b="1">
                <a:solidFill>
                  <a:schemeClr val="bg1"/>
                </a:solidFill>
              </a:defRPr>
            </a:lvl1pPr>
          </a:lstStyle>
          <a:p>
            <a:pPr lvl="0"/>
            <a:r>
              <a:rPr lang="en-GB"/>
              <a:t>Add Author’s Name</a:t>
            </a:r>
          </a:p>
        </p:txBody>
      </p:sp>
    </p:spTree>
    <p:extLst>
      <p:ext uri="{BB962C8B-B14F-4D97-AF65-F5344CB8AC3E}">
        <p14:creationId xmlns:p14="http://schemas.microsoft.com/office/powerpoint/2010/main" val="75140523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07531860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tx1"/>
          </a:solidFill>
        </p:spPr>
        <p:txBody>
          <a:bodyPr wrap="square" lIns="503998" tIns="72000" rIns="503998" bIns="144000" anchor="b">
            <a:noAutofit/>
          </a:bodyPr>
          <a:lstStyle>
            <a:lvl1pPr algn="l">
              <a:defRPr sz="44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add text</a:t>
            </a:r>
            <a:endParaRPr lang="en-AU"/>
          </a:p>
        </p:txBody>
      </p:sp>
    </p:spTree>
    <p:extLst>
      <p:ext uri="{BB962C8B-B14F-4D97-AF65-F5344CB8AC3E}">
        <p14:creationId xmlns:p14="http://schemas.microsoft.com/office/powerpoint/2010/main" val="2509820979"/>
      </p:ext>
    </p:extLst>
  </p:cSld>
  <p:clrMapOvr>
    <a:masterClrMapping/>
  </p:clrMapOvr>
  <p:extLst>
    <p:ext uri="{DCECCB84-F9BA-43D5-87BE-67443E8EF086}">
      <p15:sldGuideLst xmlns:p15="http://schemas.microsoft.com/office/powerpoint/2012/main">
        <p15:guide id="1" pos="7355">
          <p15:clr>
            <a:srgbClr val="FBAE40"/>
          </p15:clr>
        </p15:guide>
        <p15:guide id="2" orient="horz" pos="822">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dirty="0"/>
              <a:t>Click to edit Master title style</a:t>
            </a:r>
            <a:endParaRPr lang="en-AU" dirty="0"/>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AU" dirty="0"/>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781105920"/>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0D36DDDD-1BE9-B1FF-85F3-BA10AC8A26C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56477306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7E2ED523-843F-81D9-B160-31E37C660974}"/>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403297048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dirty="0"/>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5DA19BAC-7A1A-1594-BE85-AEAFBB7AA7FE}"/>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1542132576"/>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endParaRPr lang="en-AU" dirty="0"/>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dirty="0"/>
              <a:t>Click to add text</a:t>
            </a:r>
          </a:p>
        </p:txBody>
      </p:sp>
    </p:spTree>
    <p:extLst>
      <p:ext uri="{BB962C8B-B14F-4D97-AF65-F5344CB8AC3E}">
        <p14:creationId xmlns:p14="http://schemas.microsoft.com/office/powerpoint/2010/main" val="93244908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dirty="0"/>
              <a:t>Click to add text</a:t>
            </a:r>
          </a:p>
        </p:txBody>
      </p:sp>
    </p:spTree>
    <p:extLst>
      <p:ext uri="{BB962C8B-B14F-4D97-AF65-F5344CB8AC3E}">
        <p14:creationId xmlns:p14="http://schemas.microsoft.com/office/powerpoint/2010/main" val="1411897483"/>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562362603"/>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60815593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66177841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06296608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526966249"/>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917937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dirty="0"/>
              <a:t>Click to edit Master title style</a:t>
            </a:r>
            <a:endParaRPr lang="en-AU" dirty="0"/>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3"/>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AU" dirty="0"/>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3019093951"/>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3"/>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D03C4229-79CF-61CF-443E-CF493FD04CC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134994813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BCE0C2E6-C2A5-8CE3-2A42-BB5EBB68A02D}"/>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3688431783"/>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3"/>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C6E18FB3-B32F-D3D8-F0C6-DA63AD19A489}"/>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4920588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3"/>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142551308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3"/>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3041437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3"/>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66033546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3"/>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626095266"/>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3"/>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92553975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3"/>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401109669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538885057"/>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dirty="0"/>
              <a:t>Click to edit Master title style</a:t>
            </a:r>
            <a:endParaRPr lang="en-AU" dirty="0"/>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4"/>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AU" dirty="0"/>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797612741"/>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4"/>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757122BC-BA92-3006-DBD5-46FB54D13532}"/>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1866405693"/>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D026ACEB-6440-FF08-9052-9F10B2AF306B}"/>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75804823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4"/>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05E5CAE9-C1A8-C7DF-511B-C4B5FD7EBF75}"/>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1196275470"/>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404642483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19585759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4"/>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52878794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4"/>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279429600"/>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4"/>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19963730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4"/>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833274376"/>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507391941"/>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dirty="0"/>
              <a:t>Click to edit Master title style</a:t>
            </a:r>
            <a:endParaRPr lang="en-AU" dirty="0"/>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5"/>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AU" dirty="0"/>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2384186187"/>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5"/>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DFA5F0AE-A29E-FDC5-9CDF-0CC8DFC5DFA7}"/>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319624811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6062BE13-80D4-E337-0313-8DB8F729AFD6}"/>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283133898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87F2B541-4058-77C0-3E97-CB33ECBEEB56}"/>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49698893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5"/>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24604989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5"/>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31654763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96194939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5"/>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37787244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5"/>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26249302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5"/>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71554694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697393050"/>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dirty="0"/>
              <a:t>Click to edit Master title style</a:t>
            </a:r>
            <a:endParaRPr lang="en-AU" dirty="0"/>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6"/>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AU" dirty="0"/>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1151888496"/>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6"/>
          </a:solidFill>
        </p:spPr>
        <p:txBody>
          <a:bodyPr wrap="square" lIns="503998" tIns="72000" rIns="503998" bIns="144000" anchor="b">
            <a:noAutofit/>
          </a:bodyPr>
          <a:lstStyle>
            <a:lvl1pPr algn="l">
              <a:defRPr sz="4400">
                <a:solidFill>
                  <a:schemeClr val="bg1"/>
                </a:solidFill>
              </a:defRPr>
            </a:lvl1pPr>
          </a:lstStyle>
          <a:p>
            <a:endParaRPr lang="en-AU" dirty="0"/>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7" name="Picture 6" descr="Text&#10;&#10;Description automatically generated">
            <a:extLst>
              <a:ext uri="{FF2B5EF4-FFF2-40B4-BE49-F238E27FC236}">
                <a16:creationId xmlns:a16="http://schemas.microsoft.com/office/drawing/2014/main" id="{5E70A493-9EE6-BE9A-BD3F-B3644637F96A}"/>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424271" y="230096"/>
            <a:ext cx="2424543" cy="1267148"/>
          </a:xfrm>
          <a:prstGeom prst="rect">
            <a:avLst/>
          </a:prstGeom>
        </p:spPr>
      </p:pic>
    </p:spTree>
    <p:extLst>
      <p:ext uri="{BB962C8B-B14F-4D97-AF65-F5344CB8AC3E}">
        <p14:creationId xmlns:p14="http://schemas.microsoft.com/office/powerpoint/2010/main" val="356287836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6" name="Picture 5" descr="Text&#10;&#10;Description automatically generated">
            <a:extLst>
              <a:ext uri="{FF2B5EF4-FFF2-40B4-BE49-F238E27FC236}">
                <a16:creationId xmlns:a16="http://schemas.microsoft.com/office/drawing/2014/main" id="{7A6EA498-96CC-2C31-0494-64EF5750C169}"/>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424271" y="230096"/>
            <a:ext cx="2424543" cy="1267148"/>
          </a:xfrm>
          <a:prstGeom prst="rect">
            <a:avLst/>
          </a:prstGeom>
        </p:spPr>
      </p:pic>
    </p:spTree>
    <p:extLst>
      <p:ext uri="{BB962C8B-B14F-4D97-AF65-F5344CB8AC3E}">
        <p14:creationId xmlns:p14="http://schemas.microsoft.com/office/powerpoint/2010/main" val="138848090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6"/>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530A8650-C170-7339-7A91-30E735A1F6D7}"/>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342783026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6"/>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27244383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6"/>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37564191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6"/>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81393627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6"/>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429310991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6"/>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53259936"/>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6"/>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166596700"/>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075787017"/>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dirty="0"/>
              <a:t>Click to edit Master title style</a:t>
            </a:r>
            <a:endParaRPr lang="en-AU" dirty="0"/>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rgbClr val="FFB4E5"/>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AU" dirty="0"/>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2745861533"/>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rgbClr val="FFB4E5"/>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dirty="0"/>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7" name="Picture 6" descr="Text&#10;&#10;Description automatically generated">
            <a:extLst>
              <a:ext uri="{FF2B5EF4-FFF2-40B4-BE49-F238E27FC236}">
                <a16:creationId xmlns:a16="http://schemas.microsoft.com/office/drawing/2014/main" id="{FEC2AAB6-A04D-DA7B-C92D-C63F674FE2C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424271" y="230096"/>
            <a:ext cx="2424543" cy="1267148"/>
          </a:xfrm>
          <a:prstGeom prst="rect">
            <a:avLst/>
          </a:prstGeom>
        </p:spPr>
      </p:pic>
    </p:spTree>
    <p:extLst>
      <p:ext uri="{BB962C8B-B14F-4D97-AF65-F5344CB8AC3E}">
        <p14:creationId xmlns:p14="http://schemas.microsoft.com/office/powerpoint/2010/main" val="17860396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rgbClr val="FFB4E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5" name="Picture 4" descr="Text&#10;&#10;Description automatically generated">
            <a:extLst>
              <a:ext uri="{FF2B5EF4-FFF2-40B4-BE49-F238E27FC236}">
                <a16:creationId xmlns:a16="http://schemas.microsoft.com/office/drawing/2014/main" id="{E50D6FA5-B7F5-A2C6-9EC6-2AC34285F51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424271" y="230096"/>
            <a:ext cx="2424543" cy="1267148"/>
          </a:xfrm>
          <a:prstGeom prst="rect">
            <a:avLst/>
          </a:prstGeom>
        </p:spPr>
      </p:pic>
    </p:spTree>
    <p:extLst>
      <p:ext uri="{BB962C8B-B14F-4D97-AF65-F5344CB8AC3E}">
        <p14:creationId xmlns:p14="http://schemas.microsoft.com/office/powerpoint/2010/main" val="408313259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rgbClr val="FFB4E5"/>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847CE191-FC62-2224-96FB-4930FD15A06C}"/>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280868961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273842474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411912287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rgbClr val="FFB4E5"/>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30564658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rgbClr val="FFB4E5"/>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46874966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rgbClr val="FFB4E5"/>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54731521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rgbClr val="FFB4E5"/>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26488154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385995631"/>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2975878761"/>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0D36DDDD-1BE9-B1FF-85F3-BA10AC8A26C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1181860277"/>
      </p:ext>
    </p:extLst>
  </p:cSld>
  <p:clrMapOvr>
    <a:masterClrMapping/>
  </p:clrMapOvr>
  <p:extLst>
    <p:ext uri="{DCECCB84-F9BA-43D5-87BE-67443E8EF086}">
      <p15:sldGuideLst xmlns:p15="http://schemas.microsoft.com/office/powerpoint/2012/main">
        <p15:guide id="1" pos="7355">
          <p15:clr>
            <a:srgbClr val="FBAE40"/>
          </p15:clr>
        </p15:guide>
        <p15:guide id="2" orient="horz" pos="822">
          <p15:clr>
            <a:srgbClr val="FBAE40"/>
          </p15:clr>
        </p15:guide>
      </p15:sldGuideLst>
    </p:ext>
  </p:extLst>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7E2ED523-843F-81D9-B160-31E37C660974}"/>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1526780601"/>
      </p:ext>
    </p:extLst>
  </p:cSld>
  <p:clrMapOvr>
    <a:masterClrMapping/>
  </p:clrMapOvr>
  <p:extLst>
    <p:ext uri="{DCECCB84-F9BA-43D5-87BE-67443E8EF086}">
      <p15:sldGuideLst xmlns:p15="http://schemas.microsoft.com/office/powerpoint/2012/main">
        <p15:guide id="1" pos="7355">
          <p15:clr>
            <a:srgbClr val="FBAE40"/>
          </p15:clr>
        </p15:guide>
        <p15:guide id="2" orient="horz" pos="822">
          <p15:clr>
            <a:srgbClr val="FBAE40"/>
          </p15:clr>
        </p15:guide>
      </p15:sldGuideLst>
    </p:ext>
  </p:extLst>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5DA19BAC-7A1A-1594-BE85-AEAFBB7AA7FE}"/>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2656253234"/>
      </p:ext>
    </p:extLst>
  </p:cSld>
  <p:clrMapOvr>
    <a:masterClrMapping/>
  </p:clrMapOvr>
  <p:extLst>
    <p:ext uri="{DCECCB84-F9BA-43D5-87BE-67443E8EF086}">
      <p15:sldGuideLst xmlns:p15="http://schemas.microsoft.com/office/powerpoint/2012/main">
        <p15:guide id="1" pos="7355">
          <p15:clr>
            <a:srgbClr val="FBAE40"/>
          </p15:clr>
        </p15:guide>
        <p15:guide id="2" orient="horz" pos="822">
          <p15:clr>
            <a:srgbClr val="FBAE40"/>
          </p15:clr>
        </p15:guide>
      </p15:sldGuideLst>
    </p:ext>
  </p:extLst>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437674016"/>
      </p:ext>
    </p:extLst>
  </p:cSld>
  <p:clrMapOvr>
    <a:masterClrMapping/>
  </p:clrMapOvr>
  <p:extLst>
    <p:ext uri="{DCECCB84-F9BA-43D5-87BE-67443E8EF086}">
      <p15:sldGuideLst xmlns:p15="http://schemas.microsoft.com/office/powerpoint/2012/main">
        <p15:guide id="1" pos="7355">
          <p15:clr>
            <a:srgbClr val="FBAE40"/>
          </p15:clr>
        </p15:guide>
        <p15:guide id="2" orient="horz" pos="822">
          <p15:clr>
            <a:srgbClr val="FBAE40"/>
          </p15:clr>
        </p15:guide>
      </p15:sldGuideLst>
    </p:ext>
  </p:extLs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997428071"/>
      </p:ext>
    </p:extLst>
  </p:cSld>
  <p:clrMapOvr>
    <a:masterClrMapping/>
  </p:clrMapOvr>
  <p:extLst>
    <p:ext uri="{DCECCB84-F9BA-43D5-87BE-67443E8EF086}">
      <p15:sldGuideLst xmlns:p15="http://schemas.microsoft.com/office/powerpoint/2012/main">
        <p15:guide id="1" pos="7355">
          <p15:clr>
            <a:srgbClr val="FBAE40"/>
          </p15:clr>
        </p15:guide>
        <p15:guide id="2" orient="horz" pos="822">
          <p15:clr>
            <a:srgbClr val="FBAE40"/>
          </p15:clr>
        </p15:guide>
      </p15:sldGuideLst>
    </p:ext>
  </p:extLst>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522102910"/>
      </p:ext>
    </p:extLst>
  </p:cSld>
  <p:clrMapOvr>
    <a:masterClrMapping/>
  </p:clrMapOvr>
  <p:extLst>
    <p:ext uri="{DCECCB84-F9BA-43D5-87BE-67443E8EF086}">
      <p15:sldGuideLst xmlns:p15="http://schemas.microsoft.com/office/powerpoint/2012/main">
        <p15:guide id="1" pos="7355">
          <p15:clr>
            <a:srgbClr val="FBAE40"/>
          </p15:clr>
        </p15:guide>
        <p15:guide id="2" orient="horz" pos="822">
          <p15:clr>
            <a:srgbClr val="FBAE40"/>
          </p15:clr>
        </p15:guide>
      </p15:sldGuideLst>
    </p:ext>
  </p:extLst>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966710487"/>
      </p:ext>
    </p:extLst>
  </p:cSld>
  <p:clrMapOvr>
    <a:masterClrMapping/>
  </p:clrMapOvr>
  <p:extLst>
    <p:ext uri="{DCECCB84-F9BA-43D5-87BE-67443E8EF086}">
      <p15:sldGuideLst xmlns:p15="http://schemas.microsoft.com/office/powerpoint/2012/main">
        <p15:guide id="1" pos="7355">
          <p15:clr>
            <a:srgbClr val="FBAE40"/>
          </p15:clr>
        </p15:guide>
        <p15:guide id="2" orient="horz" pos="822">
          <p15:clr>
            <a:srgbClr val="FBAE40"/>
          </p15:clr>
        </p15:guide>
      </p15:sldGuideLst>
    </p:ext>
  </p:extLst>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145925656"/>
      </p:ext>
    </p:extLst>
  </p:cSld>
  <p:clrMapOvr>
    <a:masterClrMapping/>
  </p:clrMapOvr>
  <p:extLst>
    <p:ext uri="{DCECCB84-F9BA-43D5-87BE-67443E8EF086}">
      <p15:sldGuideLst xmlns:p15="http://schemas.microsoft.com/office/powerpoint/2012/main">
        <p15:guide id="1" pos="7355">
          <p15:clr>
            <a:srgbClr val="FBAE40"/>
          </p15:clr>
        </p15:guide>
        <p15:guide id="2" orient="horz" pos="822">
          <p15:clr>
            <a:srgbClr val="FBAE40"/>
          </p15:clr>
        </p15:guide>
      </p15:sldGuideLst>
    </p:ext>
  </p:extLst>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903651537"/>
      </p:ext>
    </p:extLst>
  </p:cSld>
  <p:clrMapOvr>
    <a:masterClrMapping/>
  </p:clrMapOvr>
  <p:extLst>
    <p:ext uri="{DCECCB84-F9BA-43D5-87BE-67443E8EF086}">
      <p15:sldGuideLst xmlns:p15="http://schemas.microsoft.com/office/powerpoint/2012/main">
        <p15:guide id="1" pos="7355">
          <p15:clr>
            <a:srgbClr val="FBAE40"/>
          </p15:clr>
        </p15:guide>
        <p15:guide id="2" orient="horz" pos="822">
          <p15:clr>
            <a:srgbClr val="FBAE40"/>
          </p15:clr>
        </p15:guide>
      </p15:sldGuideLst>
    </p:ext>
  </p:extLst>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115961519"/>
      </p:ext>
    </p:extLst>
  </p:cSld>
  <p:clrMapOvr>
    <a:masterClrMapping/>
  </p:clrMapOvr>
  <p:extLst>
    <p:ext uri="{DCECCB84-F9BA-43D5-87BE-67443E8EF086}">
      <p15:sldGuideLst xmlns:p15="http://schemas.microsoft.com/office/powerpoint/2012/main">
        <p15:guide id="1" pos="7355">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theme" Target="../theme/theme2.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7.xml"/><Relationship Id="rId13" Type="http://schemas.openxmlformats.org/officeDocument/2006/relationships/theme" Target="../theme/theme3.xml"/><Relationship Id="rId3" Type="http://schemas.openxmlformats.org/officeDocument/2006/relationships/slideLayout" Target="../slideLayouts/slideLayout22.xml"/><Relationship Id="rId7" Type="http://schemas.openxmlformats.org/officeDocument/2006/relationships/slideLayout" Target="../slideLayouts/slideLayout26.xml"/><Relationship Id="rId12" Type="http://schemas.openxmlformats.org/officeDocument/2006/relationships/slideLayout" Target="../slideLayouts/slideLayout31.xml"/><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slideLayout" Target="../slideLayouts/slideLayout25.xml"/><Relationship Id="rId11" Type="http://schemas.openxmlformats.org/officeDocument/2006/relationships/slideLayout" Target="../slideLayouts/slideLayout30.xml"/><Relationship Id="rId5" Type="http://schemas.openxmlformats.org/officeDocument/2006/relationships/slideLayout" Target="../slideLayouts/slideLayout24.xml"/><Relationship Id="rId10" Type="http://schemas.openxmlformats.org/officeDocument/2006/relationships/slideLayout" Target="../slideLayouts/slideLayout29.xml"/><Relationship Id="rId4" Type="http://schemas.openxmlformats.org/officeDocument/2006/relationships/slideLayout" Target="../slideLayouts/slideLayout23.xml"/><Relationship Id="rId9" Type="http://schemas.openxmlformats.org/officeDocument/2006/relationships/slideLayout" Target="../slideLayouts/slideLayout28.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9.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theme" Target="../theme/theme4.xml"/><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0.xml"/><Relationship Id="rId3" Type="http://schemas.openxmlformats.org/officeDocument/2006/relationships/slideLayout" Target="../slideLayouts/slideLayout45.xml"/><Relationship Id="rId7" Type="http://schemas.openxmlformats.org/officeDocument/2006/relationships/slideLayout" Target="../slideLayouts/slideLayout49.xml"/><Relationship Id="rId12" Type="http://schemas.openxmlformats.org/officeDocument/2006/relationships/theme" Target="../theme/theme5.xml"/><Relationship Id="rId2" Type="http://schemas.openxmlformats.org/officeDocument/2006/relationships/slideLayout" Target="../slideLayouts/slideLayout44.xml"/><Relationship Id="rId1" Type="http://schemas.openxmlformats.org/officeDocument/2006/relationships/slideLayout" Target="../slideLayouts/slideLayout43.xml"/><Relationship Id="rId6" Type="http://schemas.openxmlformats.org/officeDocument/2006/relationships/slideLayout" Target="../slideLayouts/slideLayout48.xml"/><Relationship Id="rId11" Type="http://schemas.openxmlformats.org/officeDocument/2006/relationships/slideLayout" Target="../slideLayouts/slideLayout53.xml"/><Relationship Id="rId5" Type="http://schemas.openxmlformats.org/officeDocument/2006/relationships/slideLayout" Target="../slideLayouts/slideLayout47.xml"/><Relationship Id="rId10" Type="http://schemas.openxmlformats.org/officeDocument/2006/relationships/slideLayout" Target="../slideLayouts/slideLayout52.xml"/><Relationship Id="rId4" Type="http://schemas.openxmlformats.org/officeDocument/2006/relationships/slideLayout" Target="../slideLayouts/slideLayout46.xml"/><Relationship Id="rId9" Type="http://schemas.openxmlformats.org/officeDocument/2006/relationships/slideLayout" Target="../slideLayouts/slideLayout51.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1.xml"/><Relationship Id="rId3" Type="http://schemas.openxmlformats.org/officeDocument/2006/relationships/slideLayout" Target="../slideLayouts/slideLayout56.xml"/><Relationship Id="rId7" Type="http://schemas.openxmlformats.org/officeDocument/2006/relationships/slideLayout" Target="../slideLayouts/slideLayout60.xml"/><Relationship Id="rId12" Type="http://schemas.openxmlformats.org/officeDocument/2006/relationships/theme" Target="../theme/theme6.xml"/><Relationship Id="rId2" Type="http://schemas.openxmlformats.org/officeDocument/2006/relationships/slideLayout" Target="../slideLayouts/slideLayout55.xml"/><Relationship Id="rId1" Type="http://schemas.openxmlformats.org/officeDocument/2006/relationships/slideLayout" Target="../slideLayouts/slideLayout54.xml"/><Relationship Id="rId6" Type="http://schemas.openxmlformats.org/officeDocument/2006/relationships/slideLayout" Target="../slideLayouts/slideLayout59.xml"/><Relationship Id="rId11" Type="http://schemas.openxmlformats.org/officeDocument/2006/relationships/slideLayout" Target="../slideLayouts/slideLayout64.xml"/><Relationship Id="rId5" Type="http://schemas.openxmlformats.org/officeDocument/2006/relationships/slideLayout" Target="../slideLayouts/slideLayout58.xml"/><Relationship Id="rId10" Type="http://schemas.openxmlformats.org/officeDocument/2006/relationships/slideLayout" Target="../slideLayouts/slideLayout63.xml"/><Relationship Id="rId4" Type="http://schemas.openxmlformats.org/officeDocument/2006/relationships/slideLayout" Target="../slideLayouts/slideLayout57.xml"/><Relationship Id="rId9" Type="http://schemas.openxmlformats.org/officeDocument/2006/relationships/slideLayout" Target="../slideLayouts/slideLayout62.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2.xml"/><Relationship Id="rId3" Type="http://schemas.openxmlformats.org/officeDocument/2006/relationships/slideLayout" Target="../slideLayouts/slideLayout67.xml"/><Relationship Id="rId7" Type="http://schemas.openxmlformats.org/officeDocument/2006/relationships/slideLayout" Target="../slideLayouts/slideLayout71.xml"/><Relationship Id="rId12" Type="http://schemas.openxmlformats.org/officeDocument/2006/relationships/theme" Target="../theme/theme7.xml"/><Relationship Id="rId2" Type="http://schemas.openxmlformats.org/officeDocument/2006/relationships/slideLayout" Target="../slideLayouts/slideLayout66.xml"/><Relationship Id="rId1" Type="http://schemas.openxmlformats.org/officeDocument/2006/relationships/slideLayout" Target="../slideLayouts/slideLayout65.xml"/><Relationship Id="rId6" Type="http://schemas.openxmlformats.org/officeDocument/2006/relationships/slideLayout" Target="../slideLayouts/slideLayout70.xml"/><Relationship Id="rId11" Type="http://schemas.openxmlformats.org/officeDocument/2006/relationships/slideLayout" Target="../slideLayouts/slideLayout75.xml"/><Relationship Id="rId5" Type="http://schemas.openxmlformats.org/officeDocument/2006/relationships/slideLayout" Target="../slideLayouts/slideLayout69.xml"/><Relationship Id="rId10" Type="http://schemas.openxmlformats.org/officeDocument/2006/relationships/slideLayout" Target="../slideLayouts/slideLayout74.xml"/><Relationship Id="rId4" Type="http://schemas.openxmlformats.org/officeDocument/2006/relationships/slideLayout" Target="../slideLayouts/slideLayout68.xml"/><Relationship Id="rId9" Type="http://schemas.openxmlformats.org/officeDocument/2006/relationships/slideLayout" Target="../slideLayouts/slideLayout73.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3.xml"/><Relationship Id="rId3" Type="http://schemas.openxmlformats.org/officeDocument/2006/relationships/slideLayout" Target="../slideLayouts/slideLayout78.xml"/><Relationship Id="rId7" Type="http://schemas.openxmlformats.org/officeDocument/2006/relationships/slideLayout" Target="../slideLayouts/slideLayout82.xml"/><Relationship Id="rId12" Type="http://schemas.openxmlformats.org/officeDocument/2006/relationships/theme" Target="../theme/theme8.xml"/><Relationship Id="rId2" Type="http://schemas.openxmlformats.org/officeDocument/2006/relationships/slideLayout" Target="../slideLayouts/slideLayout77.xml"/><Relationship Id="rId1" Type="http://schemas.openxmlformats.org/officeDocument/2006/relationships/slideLayout" Target="../slideLayouts/slideLayout76.xml"/><Relationship Id="rId6" Type="http://schemas.openxmlformats.org/officeDocument/2006/relationships/slideLayout" Target="../slideLayouts/slideLayout81.xml"/><Relationship Id="rId11" Type="http://schemas.openxmlformats.org/officeDocument/2006/relationships/slideLayout" Target="../slideLayouts/slideLayout86.xml"/><Relationship Id="rId5" Type="http://schemas.openxmlformats.org/officeDocument/2006/relationships/slideLayout" Target="../slideLayouts/slideLayout80.xml"/><Relationship Id="rId10" Type="http://schemas.openxmlformats.org/officeDocument/2006/relationships/slideLayout" Target="../slideLayouts/slideLayout85.xml"/><Relationship Id="rId4" Type="http://schemas.openxmlformats.org/officeDocument/2006/relationships/slideLayout" Target="../slideLayouts/slideLayout79.xml"/><Relationship Id="rId9" Type="http://schemas.openxmlformats.org/officeDocument/2006/relationships/slideLayout" Target="../slideLayouts/slideLayout84.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4.xml"/><Relationship Id="rId3" Type="http://schemas.openxmlformats.org/officeDocument/2006/relationships/slideLayout" Target="../slideLayouts/slideLayout89.xml"/><Relationship Id="rId7" Type="http://schemas.openxmlformats.org/officeDocument/2006/relationships/slideLayout" Target="../slideLayouts/slideLayout93.xml"/><Relationship Id="rId12" Type="http://schemas.openxmlformats.org/officeDocument/2006/relationships/theme" Target="../theme/theme9.xml"/><Relationship Id="rId2" Type="http://schemas.openxmlformats.org/officeDocument/2006/relationships/slideLayout" Target="../slideLayouts/slideLayout88.xml"/><Relationship Id="rId1" Type="http://schemas.openxmlformats.org/officeDocument/2006/relationships/slideLayout" Target="../slideLayouts/slideLayout87.xml"/><Relationship Id="rId6" Type="http://schemas.openxmlformats.org/officeDocument/2006/relationships/slideLayout" Target="../slideLayouts/slideLayout92.xml"/><Relationship Id="rId11" Type="http://schemas.openxmlformats.org/officeDocument/2006/relationships/slideLayout" Target="../slideLayouts/slideLayout97.xml"/><Relationship Id="rId5" Type="http://schemas.openxmlformats.org/officeDocument/2006/relationships/slideLayout" Target="../slideLayouts/slideLayout91.xml"/><Relationship Id="rId10" Type="http://schemas.openxmlformats.org/officeDocument/2006/relationships/slideLayout" Target="../slideLayouts/slideLayout96.xml"/><Relationship Id="rId4" Type="http://schemas.openxmlformats.org/officeDocument/2006/relationships/slideLayout" Target="../slideLayouts/slideLayout90.xml"/><Relationship Id="rId9" Type="http://schemas.openxmlformats.org/officeDocument/2006/relationships/slideLayout" Target="../slideLayouts/slideLayout9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B21638D-538F-4919-87CF-2AA4900EC634}"/>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BE0733E7-3F28-4473-A7B9-1A54AF371E75}"/>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Box 4">
            <a:extLst>
              <a:ext uri="{FF2B5EF4-FFF2-40B4-BE49-F238E27FC236}">
                <a16:creationId xmlns:a16="http://schemas.microsoft.com/office/drawing/2014/main" id="{D0B20284-2347-D22E-F535-A1564121784B}"/>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1330016846"/>
      </p:ext>
    </p:extLst>
  </p:cSld>
  <p:clrMap bg1="lt1" tx1="dk1" bg2="lt2" tx2="dk2" accent1="accent1" accent2="accent2" accent3="accent3" accent4="accent4" accent5="accent5" accent6="accent6" hlink="hlink" folHlink="folHlink"/>
  <p:sldLayoutIdLst>
    <p:sldLayoutId id="2147483730" r:id="rId1"/>
    <p:sldLayoutId id="2147483726" r:id="rId2"/>
    <p:sldLayoutId id="2147483729" r:id="rId3"/>
    <p:sldLayoutId id="2147483731" r:id="rId4"/>
    <p:sldLayoutId id="2147483732" r:id="rId5"/>
    <p:sldLayoutId id="2147483733" r:id="rId6"/>
    <p:sldLayoutId id="2147483728" r:id="rId7"/>
    <p:sldLayoutId id="2147483725" r:id="rId8"/>
    <p:sldLayoutId id="2147483663" r:id="rId9"/>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7BAFA00B-EA10-6544-BEA7-D677BA40612F}"/>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0805C28A-DD1E-DB47-A61D-0DF06F146B29}"/>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1A4C5659-9D0F-B568-6960-B7AB85F86785}"/>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4001461127"/>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836" r:id="rId4"/>
    <p:sldLayoutId id="2147483751" r:id="rId5"/>
    <p:sldLayoutId id="2147483752" r:id="rId6"/>
    <p:sldLayoutId id="2147483753" r:id="rId7"/>
    <p:sldLayoutId id="2147483754" r:id="rId8"/>
    <p:sldLayoutId id="2147483843" r:id="rId9"/>
    <p:sldLayoutId id="2147483859" r:id="rId10"/>
  </p:sldLayoutIdLst>
  <p:hf hdr="0" ftr="0" dt="0"/>
  <p:txStyles>
    <p:titleStyle>
      <a:lvl1pPr algn="l" defTabSz="914400" rtl="0" eaLnBrk="1" latinLnBrk="0" hangingPunct="1">
        <a:lnSpc>
          <a:spcPct val="90000"/>
        </a:lnSpc>
        <a:spcBef>
          <a:spcPct val="0"/>
        </a:spcBef>
        <a:buNone/>
        <a:defRPr sz="36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BEC66EA2-E026-72E2-C150-908C5CF6BDF4}"/>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3339451241"/>
      </p:ext>
    </p:extLst>
  </p:cSld>
  <p:clrMap bg1="lt1" tx1="dk1" bg2="lt2" tx2="dk2" accent1="accent1" accent2="accent2" accent3="accent3" accent4="accent4" accent5="accent5" accent6="accent6" hlink="hlink" folHlink="folHlink"/>
  <p:sldLayoutIdLst>
    <p:sldLayoutId id="2147483837" r:id="rId1"/>
    <p:sldLayoutId id="2147483757" r:id="rId2"/>
    <p:sldLayoutId id="2147483758" r:id="rId3"/>
    <p:sldLayoutId id="2147483759" r:id="rId4"/>
    <p:sldLayoutId id="2147483760" r:id="rId5"/>
    <p:sldLayoutId id="2147483761" r:id="rId6"/>
    <p:sldLayoutId id="2147483762" r:id="rId7"/>
    <p:sldLayoutId id="2147483763" r:id="rId8"/>
    <p:sldLayoutId id="2147483764" r:id="rId9"/>
    <p:sldLayoutId id="2147483765" r:id="rId10"/>
    <p:sldLayoutId id="2147483734" r:id="rId11"/>
    <p:sldLayoutId id="2147483844" r:id="rId12"/>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4791BD0F-04EE-C7A0-38E0-CC12C8709B01}"/>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990754109"/>
      </p:ext>
    </p:extLst>
  </p:cSld>
  <p:clrMap bg1="lt1" tx1="dk1" bg2="lt2" tx2="dk2" accent1="accent1" accent2="accent2" accent3="accent3" accent4="accent4" accent5="accent5" accent6="accent6" hlink="hlink" folHlink="folHlink"/>
  <p:sldLayoutIdLst>
    <p:sldLayoutId id="2147483838" r:id="rId1"/>
    <p:sldLayoutId id="2147483774" r:id="rId2"/>
    <p:sldLayoutId id="2147483775" r:id="rId3"/>
    <p:sldLayoutId id="2147483776" r:id="rId4"/>
    <p:sldLayoutId id="2147483777" r:id="rId5"/>
    <p:sldLayoutId id="2147483778" r:id="rId6"/>
    <p:sldLayoutId id="2147483779" r:id="rId7"/>
    <p:sldLayoutId id="2147483780" r:id="rId8"/>
    <p:sldLayoutId id="2147483781" r:id="rId9"/>
    <p:sldLayoutId id="2147483782" r:id="rId10"/>
    <p:sldLayoutId id="2147483783"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A51E0A0F-E598-3923-4C74-2B550DD54823}"/>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1522552638"/>
      </p:ext>
    </p:extLst>
  </p:cSld>
  <p:clrMap bg1="lt1" tx1="dk1" bg2="lt2" tx2="dk2" accent1="accent1" accent2="accent2" accent3="accent3" accent4="accent4" accent5="accent5" accent6="accent6" hlink="hlink" folHlink="folHlink"/>
  <p:sldLayoutIdLst>
    <p:sldLayoutId id="2147483839" r:id="rId1"/>
    <p:sldLayoutId id="2147483786" r:id="rId2"/>
    <p:sldLayoutId id="2147483787" r:id="rId3"/>
    <p:sldLayoutId id="2147483788" r:id="rId4"/>
    <p:sldLayoutId id="2147483789" r:id="rId5"/>
    <p:sldLayoutId id="2147483790" r:id="rId6"/>
    <p:sldLayoutId id="2147483791" r:id="rId7"/>
    <p:sldLayoutId id="2147483792" r:id="rId8"/>
    <p:sldLayoutId id="2147483793" r:id="rId9"/>
    <p:sldLayoutId id="2147483794" r:id="rId10"/>
    <p:sldLayoutId id="2147483795"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6B17D7BC-87B5-E261-95E7-5B8FA787CC78}"/>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663049901"/>
      </p:ext>
    </p:extLst>
  </p:cSld>
  <p:clrMap bg1="lt1" tx1="dk1" bg2="lt2" tx2="dk2" accent1="accent1" accent2="accent2" accent3="accent3" accent4="accent4" accent5="accent5" accent6="accent6" hlink="hlink" folHlink="folHlink"/>
  <p:sldLayoutIdLst>
    <p:sldLayoutId id="2147483840" r:id="rId1"/>
    <p:sldLayoutId id="2147483798" r:id="rId2"/>
    <p:sldLayoutId id="2147483799" r:id="rId3"/>
    <p:sldLayoutId id="2147483800" r:id="rId4"/>
    <p:sldLayoutId id="2147483801" r:id="rId5"/>
    <p:sldLayoutId id="2147483802" r:id="rId6"/>
    <p:sldLayoutId id="2147483803" r:id="rId7"/>
    <p:sldLayoutId id="2147483804" r:id="rId8"/>
    <p:sldLayoutId id="2147483805" r:id="rId9"/>
    <p:sldLayoutId id="2147483806" r:id="rId10"/>
    <p:sldLayoutId id="2147483807"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21951B92-23B1-AF3F-2E03-AB731301E305}"/>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2557073166"/>
      </p:ext>
    </p:extLst>
  </p:cSld>
  <p:clrMap bg1="lt1" tx1="dk1" bg2="lt2" tx2="dk2" accent1="accent1" accent2="accent2" accent3="accent3" accent4="accent4" accent5="accent5" accent6="accent6" hlink="hlink" folHlink="folHlink"/>
  <p:sldLayoutIdLst>
    <p:sldLayoutId id="2147483841" r:id="rId1"/>
    <p:sldLayoutId id="2147483811" r:id="rId2"/>
    <p:sldLayoutId id="2147483812" r:id="rId3"/>
    <p:sldLayoutId id="2147483813" r:id="rId4"/>
    <p:sldLayoutId id="2147483814" r:id="rId5"/>
    <p:sldLayoutId id="2147483815" r:id="rId6"/>
    <p:sldLayoutId id="2147483816" r:id="rId7"/>
    <p:sldLayoutId id="2147483817" r:id="rId8"/>
    <p:sldLayoutId id="2147483818" r:id="rId9"/>
    <p:sldLayoutId id="2147483819" r:id="rId10"/>
    <p:sldLayoutId id="2147483820"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A9571025-F1AD-12E1-4D57-C557E6081CA9}"/>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2981691905"/>
      </p:ext>
    </p:extLst>
  </p:cSld>
  <p:clrMap bg1="lt1" tx1="dk1" bg2="lt2" tx2="dk2" accent1="accent1" accent2="accent2" accent3="accent3" accent4="accent4" accent5="accent5" accent6="accent6" hlink="hlink" folHlink="folHlink"/>
  <p:sldLayoutIdLst>
    <p:sldLayoutId id="214748384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Tree>
    <p:extLst>
      <p:ext uri="{BB962C8B-B14F-4D97-AF65-F5344CB8AC3E}">
        <p14:creationId xmlns:p14="http://schemas.microsoft.com/office/powerpoint/2010/main" val="764488889"/>
      </p:ext>
    </p:extLst>
  </p:cSld>
  <p:clrMap bg1="lt1" tx1="dk1" bg2="lt2" tx2="dk2" accent1="accent1" accent2="accent2" accent3="accent3" accent4="accent4" accent5="accent5" accent6="accent6" hlink="hlink" folHlink="folHlink"/>
  <p:sldLayoutIdLst>
    <p:sldLayoutId id="2147483846" r:id="rId1"/>
    <p:sldLayoutId id="2147483847" r:id="rId2"/>
    <p:sldLayoutId id="2147483848" r:id="rId3"/>
    <p:sldLayoutId id="2147483849" r:id="rId4"/>
    <p:sldLayoutId id="2147483850" r:id="rId5"/>
    <p:sldLayoutId id="2147483851" r:id="rId6"/>
    <p:sldLayoutId id="2147483852" r:id="rId7"/>
    <p:sldLayoutId id="2147483853" r:id="rId8"/>
    <p:sldLayoutId id="2147483854" r:id="rId9"/>
    <p:sldLayoutId id="2147483855" r:id="rId10"/>
    <p:sldLayoutId id="2147483856"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p15:clr>
            <a:srgbClr val="F26B43"/>
          </p15:clr>
        </p15:guide>
        <p15:guide id="2" orient="horz" pos="323">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9.png"/><Relationship Id="rId2" Type="http://schemas.openxmlformats.org/officeDocument/2006/relationships/diagramData" Target="../diagrams/data1.xml"/><Relationship Id="rId1" Type="http://schemas.openxmlformats.org/officeDocument/2006/relationships/slideLayout" Target="../slideLayouts/slideLayout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9.png"/><Relationship Id="rId2" Type="http://schemas.openxmlformats.org/officeDocument/2006/relationships/diagramData" Target="../diagrams/data2.xml"/><Relationship Id="rId1" Type="http://schemas.openxmlformats.org/officeDocument/2006/relationships/slideLayout" Target="../slideLayouts/slideLayout8.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video" Target="https://www.youtube.com/embed/-ZemYdYh0mA?start=4&amp;feature=oembed" TargetMode="External"/><Relationship Id="rId6" Type="http://schemas.openxmlformats.org/officeDocument/2006/relationships/hyperlink" Target="https://aus01.safelinks.protection.outlook.com/?url=https%3A%2F%2Fcreativecommons.org%2Flicenses%2Fby%2F4.0%2F&amp;data=05%7C02%7Crcameron%40bne.catholic.edu.au%7Cddd43cc313014991241a08ddafb603ba%7C378620f7aa4a40ac902a2ef913d8ed69%7C0%7C0%7C638859918476698986%7CUnknown%7CTWFpbGZsb3d8eyJFbXB0eU1hcGkiOnRydWUsIlYiOiIwLjAuMDAwMCIsIlAiOiJXaW4zMiIsIkFOIjoiTWFpbCIsIldUIjoyfQ%3D%3D%7C0%7C%7C%7C&amp;sdata=%2BxB3G1q5Q0yUa3zTuFJ%2BDCgtaFAMuEYTJJQfU8BO%2BR4%3D&amp;reserved=0" TargetMode="External"/><Relationship Id="rId5" Type="http://schemas.openxmlformats.org/officeDocument/2006/relationships/hyperlink" Target="https://aus01.safelinks.protection.outlook.com/?url=https%3A%2F%2Fwww.qcaa.qld.edu.au%2Fcopyright&amp;data=05%7C02%7Crcameron%40bne.catholic.edu.au%7Cddd43cc313014991241a08ddafb603ba%7C378620f7aa4a40ac902a2ef913d8ed69%7C0%7C0%7C638859918476685109%7CUnknown%7CTWFpbGZsb3d8eyJFbXB0eU1hcGkiOnRydWUsIlYiOiIwLjAuMDAwMCIsIlAiOiJXaW4zMiIsIkFOIjoiTWFpbCIsIldUIjoyfQ%3D%3D%7C0%7C%7C%7C&amp;sdata=R%2BjW8twfJbW5NjI1tzOc%2BgcUKQc3xKtkH2sCT%2B2e%2B4M%3D&amp;reserved=0" TargetMode="External"/><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3" Type="http://schemas.openxmlformats.org/officeDocument/2006/relationships/hyperlink" Target="https://www.qcaa.qld.edu.au/about/k-12-policies/student-assessment/understanding-assessment/attributes-quality-assessment"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hyperlink" Target="https://catholicidentity.bne.catholic.edu.au/SitePages/Planning-in-Religious-Education.aspx" TargetMode="External"/><Relationship Id="rId2" Type="http://schemas.openxmlformats.org/officeDocument/2006/relationships/hyperlink" Target="https://mybcecatholicedu.sharepoint.com/sites/catholic-identity/SitePages/Assessment-in-Religion-P-10.aspx" TargetMode="External"/><Relationship Id="rId1" Type="http://schemas.openxmlformats.org/officeDocument/2006/relationships/slideLayout" Target="../slideLayouts/slideLayout3.xml"/><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9.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5.xml"/><Relationship Id="rId1" Type="http://schemas.openxmlformats.org/officeDocument/2006/relationships/slideLayout" Target="../slideLayouts/slideLayout31.xml"/><Relationship Id="rId5" Type="http://schemas.openxmlformats.org/officeDocument/2006/relationships/image" Target="../media/image22.png"/><Relationship Id="rId4" Type="http://schemas.openxmlformats.org/officeDocument/2006/relationships/image" Target="../media/image21.sv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DD925D-06CD-F945-B697-9A0517E5651F}"/>
              </a:ext>
            </a:extLst>
          </p:cNvPr>
          <p:cNvSpPr>
            <a:spLocks noGrp="1"/>
          </p:cNvSpPr>
          <p:nvPr>
            <p:ph type="ctrTitle"/>
          </p:nvPr>
        </p:nvSpPr>
        <p:spPr>
          <a:xfrm>
            <a:off x="0" y="0"/>
            <a:ext cx="12191999" cy="1547999"/>
          </a:xfrm>
        </p:spPr>
        <p:txBody>
          <a:bodyPr/>
          <a:lstStyle/>
          <a:p>
            <a:endParaRPr lang="en-AU" sz="4000" dirty="0"/>
          </a:p>
        </p:txBody>
      </p:sp>
      <p:pic>
        <p:nvPicPr>
          <p:cNvPr id="2" name="Picture 1" descr="Text&#10;&#10;Description automatically generated with medium confidence">
            <a:extLst>
              <a:ext uri="{FF2B5EF4-FFF2-40B4-BE49-F238E27FC236}">
                <a16:creationId xmlns:a16="http://schemas.microsoft.com/office/drawing/2014/main" id="{1B04C7C5-67DB-7EB1-6F4F-FD26018F76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
        <p:nvSpPr>
          <p:cNvPr id="3" name="Text Box 2">
            <a:extLst>
              <a:ext uri="{FF2B5EF4-FFF2-40B4-BE49-F238E27FC236}">
                <a16:creationId xmlns:a16="http://schemas.microsoft.com/office/drawing/2014/main" id="{CB43C189-71F0-E9BB-1DC6-20296A9824D2}"/>
              </a:ext>
            </a:extLst>
          </p:cNvPr>
          <p:cNvSpPr txBox="1">
            <a:spLocks noChangeArrowheads="1"/>
          </p:cNvSpPr>
          <p:nvPr/>
        </p:nvSpPr>
        <p:spPr bwMode="auto">
          <a:xfrm>
            <a:off x="507453" y="2295483"/>
            <a:ext cx="10793913" cy="1830305"/>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AU" sz="1600" b="0" i="0" u="none" strike="noStrike" kern="1200" cap="none" spc="0" normalizeH="0" baseline="0" noProof="0" dirty="0">
                <a:ln>
                  <a:noFill/>
                </a:ln>
                <a:solidFill>
                  <a:srgbClr val="054166"/>
                </a:solidFill>
                <a:effectLst/>
                <a:uLnTx/>
                <a:uFillTx/>
                <a:latin typeface="Tahoma"/>
                <a:ea typeface="Calibri"/>
                <a:cs typeface="Times New Roman"/>
              </a:rPr>
              <a:t>Copyright © </a:t>
            </a:r>
            <a:r>
              <a:rPr lang="en-AU" sz="1600" dirty="0">
                <a:solidFill>
                  <a:srgbClr val="054166"/>
                </a:solidFill>
                <a:latin typeface="Tahoma"/>
                <a:ea typeface="Calibri"/>
                <a:cs typeface="Times New Roman"/>
              </a:rPr>
              <a:t>2026</a:t>
            </a:r>
            <a:r>
              <a:rPr kumimoji="0" lang="en-AU" sz="1600" b="0" i="0" u="none" strike="noStrike" kern="1200" cap="none" spc="0" normalizeH="0" baseline="0" noProof="0" dirty="0">
                <a:ln>
                  <a:noFill/>
                </a:ln>
                <a:solidFill>
                  <a:srgbClr val="054166"/>
                </a:solidFill>
                <a:effectLst/>
                <a:uLnTx/>
                <a:uFillTx/>
                <a:latin typeface="Tahoma"/>
                <a:ea typeface="Calibri"/>
                <a:cs typeface="Times New Roman"/>
              </a:rPr>
              <a:t> Brisbane Catholic Education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AU" sz="1600" b="0" i="0" u="none" strike="noStrike" kern="1200" cap="none" spc="0" normalizeH="0" baseline="0" noProof="0" dirty="0">
              <a:ln>
                <a:noFill/>
              </a:ln>
              <a:solidFill>
                <a:srgbClr val="054166"/>
              </a:solidFill>
              <a:effectLst/>
              <a:uLnTx/>
              <a:uFillTx/>
              <a:latin typeface="Tahoma"/>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AU" sz="1600" b="0" i="0" u="none" strike="noStrike" kern="1200" cap="none" spc="0" normalizeH="0" baseline="0" noProof="0" dirty="0">
                <a:ln>
                  <a:noFill/>
                </a:ln>
                <a:solidFill>
                  <a:srgbClr val="054166"/>
                </a:solidFill>
                <a:effectLst/>
                <a:uLnTx/>
                <a:uFillTx/>
                <a:latin typeface="Tahoma"/>
                <a:ea typeface="Calibri" panose="020F0502020204030204" pitchFamily="34" charset="0"/>
                <a:cs typeface="Times New Roman" panose="02020603050405020304" pitchFamily="18" charset="0"/>
              </a:rPr>
              <a:t>This material has been copied and communicated to you in accordance with the statutory licence in section 113P of the Copyright Act 1968. Any further reproduction or communication of this material by you may be the subject of copyright protection under the Act.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AU" sz="1600" b="0" i="0" u="none" strike="noStrike" kern="1200" cap="none" spc="0" normalizeH="0" baseline="0" noProof="0" dirty="0">
              <a:ln>
                <a:noFill/>
              </a:ln>
              <a:solidFill>
                <a:srgbClr val="054166"/>
              </a:solidFill>
              <a:effectLst/>
              <a:uLnTx/>
              <a:uFillTx/>
              <a:latin typeface="Tahoma"/>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AU" sz="1600" b="0" i="0" u="none" strike="noStrike" kern="1200" cap="none" spc="0" normalizeH="0" baseline="0" noProof="0" dirty="0">
                <a:ln>
                  <a:noFill/>
                </a:ln>
                <a:solidFill>
                  <a:srgbClr val="054166"/>
                </a:solidFill>
                <a:effectLst/>
                <a:uLnTx/>
                <a:uFillTx/>
                <a:latin typeface="Tahoma"/>
                <a:ea typeface="Calibri" panose="020F0502020204030204" pitchFamily="34" charset="0"/>
                <a:cs typeface="Times New Roman" panose="02020603050405020304" pitchFamily="18" charset="0"/>
              </a:rPr>
              <a:t>Do not remove this notice.</a:t>
            </a:r>
          </a:p>
        </p:txBody>
      </p:sp>
      <p:sp>
        <p:nvSpPr>
          <p:cNvPr id="4" name="Text Box 2">
            <a:extLst>
              <a:ext uri="{FF2B5EF4-FFF2-40B4-BE49-F238E27FC236}">
                <a16:creationId xmlns:a16="http://schemas.microsoft.com/office/drawing/2014/main" id="{B89E1B42-0920-AFEB-FF50-B6D238A0B7B8}"/>
              </a:ext>
            </a:extLst>
          </p:cNvPr>
          <p:cNvSpPr txBox="1">
            <a:spLocks noChangeArrowheads="1"/>
          </p:cNvSpPr>
          <p:nvPr/>
        </p:nvSpPr>
        <p:spPr bwMode="auto">
          <a:xfrm>
            <a:off x="507453" y="4873272"/>
            <a:ext cx="10958165" cy="742524"/>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marL="0" marR="0" lvl="0" indent="0" algn="just" defTabSz="914400" rtl="0" eaLnBrk="1" fontAlgn="auto" latinLnBrk="0" hangingPunct="1">
              <a:lnSpc>
                <a:spcPct val="107000"/>
              </a:lnSpc>
              <a:spcBef>
                <a:spcPts val="0"/>
              </a:spcBef>
              <a:spcAft>
                <a:spcPts val="800"/>
              </a:spcAft>
              <a:buClrTx/>
              <a:buSzTx/>
              <a:buFontTx/>
              <a:buNone/>
              <a:tabLst/>
              <a:defRPr/>
            </a:pPr>
            <a:r>
              <a:rPr kumimoji="0" lang="en-AU" sz="1600" b="0" i="0" u="none" strike="noStrike" kern="1200" cap="none" spc="0" normalizeH="0" baseline="0" noProof="0" dirty="0">
                <a:ln>
                  <a:noFill/>
                </a:ln>
                <a:solidFill>
                  <a:srgbClr val="054166"/>
                </a:solidFill>
                <a:effectLst/>
                <a:uLnTx/>
                <a:uFillTx/>
                <a:latin typeface="Tahoma"/>
                <a:ea typeface="Calibri" panose="020F0502020204030204" pitchFamily="34" charset="0"/>
                <a:cs typeface="Times New Roman" panose="02020603050405020304" pitchFamily="18" charset="0"/>
              </a:rPr>
              <a:t>T</a:t>
            </a:r>
            <a:r>
              <a:rPr kumimoji="0" lang="en-AU" sz="1600" b="0" i="0" u="none" strike="noStrike" kern="1200" cap="none" spc="0" normalizeH="0" baseline="0" noProof="0" dirty="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his PowerPoint has been prepared by </a:t>
            </a:r>
            <a:r>
              <a:rPr lang="en-AU" sz="1600" dirty="0">
                <a:solidFill>
                  <a:srgbClr val="054166"/>
                </a:solidFill>
                <a:latin typeface="Tahoma" panose="020B0604030504040204" pitchFamily="34" charset="0"/>
                <a:ea typeface="Tahoma" panose="020B0604030504040204" pitchFamily="34" charset="0"/>
                <a:cs typeface="Tahoma" panose="020B0604030504040204" pitchFamily="34" charset="0"/>
              </a:rPr>
              <a:t>the</a:t>
            </a:r>
            <a:r>
              <a:rPr kumimoji="0" lang="en-AU" sz="1600" b="0" i="0" u="none" strike="noStrike" kern="1200" cap="none" spc="0" normalizeH="0" baseline="0" noProof="0" dirty="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 Formation and Engagement Services, Brisbane Catholic Education. </a:t>
            </a:r>
          </a:p>
          <a:p>
            <a:pPr marL="0" marR="0" lvl="0" indent="0" algn="just" defTabSz="914400" rtl="0" eaLnBrk="1" fontAlgn="auto" latinLnBrk="0" hangingPunct="1">
              <a:lnSpc>
                <a:spcPct val="107000"/>
              </a:lnSpc>
              <a:spcBef>
                <a:spcPts val="0"/>
              </a:spcBef>
              <a:spcAft>
                <a:spcPts val="800"/>
              </a:spcAft>
              <a:buClrTx/>
              <a:buSzTx/>
              <a:buFontTx/>
              <a:buNone/>
              <a:tabLst/>
              <a:defRPr/>
            </a:pPr>
            <a:endParaRPr lang="en-AU" sz="1600" dirty="0">
              <a:solidFill>
                <a:srgbClr val="054166"/>
              </a:solidFill>
              <a:latin typeface="Tahoma"/>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800"/>
              </a:spcAft>
              <a:buClrTx/>
              <a:buSzTx/>
              <a:buFontTx/>
              <a:buNone/>
              <a:tabLst/>
              <a:defRPr/>
            </a:pPr>
            <a:endParaRPr kumimoji="0" lang="en-AU" sz="1600" b="0" i="0" u="none" strike="noStrike" kern="1200" cap="none" spc="0" normalizeH="0" baseline="0" noProof="0" dirty="0">
              <a:ln>
                <a:noFill/>
              </a:ln>
              <a:solidFill>
                <a:srgbClr val="054166"/>
              </a:solidFill>
              <a:effectLst/>
              <a:uLnTx/>
              <a:uFillTx/>
              <a:latin typeface="Tahoma"/>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800"/>
              </a:spcAft>
              <a:buClrTx/>
              <a:buSzTx/>
              <a:buFontTx/>
              <a:buNone/>
              <a:tabLst/>
              <a:defRPr/>
            </a:pPr>
            <a:endParaRPr kumimoji="0" lang="en-AU" sz="1600" b="0" i="0" u="none" strike="noStrike" kern="1200" cap="none" spc="0" normalizeH="0" baseline="0" noProof="0" dirty="0">
              <a:ln>
                <a:noFill/>
              </a:ln>
              <a:solidFill>
                <a:srgbClr val="054166"/>
              </a:solidFill>
              <a:effectLst/>
              <a:uLnTx/>
              <a:uFillTx/>
              <a:latin typeface="Tahoma"/>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800"/>
              </a:spcAft>
              <a:buClrTx/>
              <a:buSzTx/>
              <a:buFontTx/>
              <a:buNone/>
              <a:tabLst/>
              <a:defRPr/>
            </a:pPr>
            <a:endParaRPr kumimoji="0" lang="en-AU" sz="1600" b="0" i="0" u="none" strike="noStrike" kern="1200" cap="none" spc="0" normalizeH="0" baseline="0" noProof="0" dirty="0">
              <a:ln>
                <a:noFill/>
              </a:ln>
              <a:solidFill>
                <a:srgbClr val="054166"/>
              </a:solidFill>
              <a:effectLst/>
              <a:uLnTx/>
              <a:uFillTx/>
              <a:latin typeface="Tahom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800493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5BDEEF2-31E9-639F-FCE6-5EE62CEFD2CA}"/>
              </a:ext>
            </a:extLst>
          </p:cNvPr>
          <p:cNvSpPr>
            <a:spLocks noGrp="1"/>
          </p:cNvSpPr>
          <p:nvPr>
            <p:ph type="ctrTitle"/>
          </p:nvPr>
        </p:nvSpPr>
        <p:spPr>
          <a:xfrm>
            <a:off x="51918" y="2013790"/>
            <a:ext cx="11655739" cy="2017515"/>
          </a:xfrm>
        </p:spPr>
        <p:txBody>
          <a:bodyPr/>
          <a:lstStyle/>
          <a:p>
            <a:r>
              <a:rPr lang="en-AU">
                <a:latin typeface="Tahoma"/>
                <a:ea typeface="Tahoma"/>
                <a:cs typeface="Tahoma"/>
              </a:rPr>
              <a:t>Day 2 – Afternoon Session</a:t>
            </a:r>
            <a:endParaRPr lang="en-AU"/>
          </a:p>
        </p:txBody>
      </p:sp>
      <p:sp>
        <p:nvSpPr>
          <p:cNvPr id="5" name="Subtitle 4">
            <a:extLst>
              <a:ext uri="{FF2B5EF4-FFF2-40B4-BE49-F238E27FC236}">
                <a16:creationId xmlns:a16="http://schemas.microsoft.com/office/drawing/2014/main" id="{4805B1A5-9E58-D714-247A-ABCE07C591DD}"/>
              </a:ext>
            </a:extLst>
          </p:cNvPr>
          <p:cNvSpPr>
            <a:spLocks noGrp="1"/>
          </p:cNvSpPr>
          <p:nvPr>
            <p:ph type="subTitle" idx="1"/>
          </p:nvPr>
        </p:nvSpPr>
        <p:spPr/>
        <p:txBody>
          <a:bodyPr vert="horz" lIns="91440" tIns="45720" rIns="91440" bIns="45720" rtlCol="0" anchor="t">
            <a:noAutofit/>
          </a:bodyPr>
          <a:lstStyle/>
          <a:p>
            <a:endParaRPr lang="en-AU" dirty="0"/>
          </a:p>
        </p:txBody>
      </p:sp>
    </p:spTree>
    <p:extLst>
      <p:ext uri="{BB962C8B-B14F-4D97-AF65-F5344CB8AC3E}">
        <p14:creationId xmlns:p14="http://schemas.microsoft.com/office/powerpoint/2010/main" val="1628855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DD925D-06CD-F945-B697-9A0517E5651F}"/>
              </a:ext>
            </a:extLst>
          </p:cNvPr>
          <p:cNvSpPr>
            <a:spLocks noGrp="1"/>
          </p:cNvSpPr>
          <p:nvPr>
            <p:ph type="ctrTitle"/>
          </p:nvPr>
        </p:nvSpPr>
        <p:spPr/>
        <p:txBody>
          <a:bodyPr/>
          <a:lstStyle/>
          <a:p>
            <a:r>
              <a:rPr lang="en-AU"/>
              <a:t>Learning Outcomes</a:t>
            </a:r>
          </a:p>
        </p:txBody>
      </p:sp>
      <p:sp>
        <p:nvSpPr>
          <p:cNvPr id="7" name="Subtitle 6">
            <a:extLst>
              <a:ext uri="{FF2B5EF4-FFF2-40B4-BE49-F238E27FC236}">
                <a16:creationId xmlns:a16="http://schemas.microsoft.com/office/drawing/2014/main" id="{5980ED6D-CE73-8840-A53A-19A8BBBF8C59}"/>
              </a:ext>
            </a:extLst>
          </p:cNvPr>
          <p:cNvSpPr>
            <a:spLocks noGrp="1"/>
          </p:cNvSpPr>
          <p:nvPr>
            <p:ph type="subTitle" idx="1"/>
          </p:nvPr>
        </p:nvSpPr>
        <p:spPr/>
        <p:txBody>
          <a:bodyPr/>
          <a:lstStyle/>
          <a:p>
            <a:pPr>
              <a:lnSpc>
                <a:spcPct val="115000"/>
              </a:lnSpc>
              <a:spcAft>
                <a:spcPts val="800"/>
              </a:spcAft>
              <a:buNone/>
            </a:pPr>
            <a:r>
              <a:rPr lang="en-AU" sz="2400" b="1" kern="100" dirty="0">
                <a:effectLst/>
                <a:latin typeface="Aptos" panose="020B0004020202020204" pitchFamily="34" charset="0"/>
                <a:ea typeface="Aptos" panose="020B0004020202020204" pitchFamily="34" charset="0"/>
                <a:cs typeface="Aptos" panose="020B0004020202020204" pitchFamily="34" charset="0"/>
              </a:rPr>
              <a:t>Learning Intention:</a:t>
            </a:r>
            <a:endParaRPr lang="en-AU"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AU" sz="2400" kern="100" dirty="0">
                <a:effectLst/>
                <a:latin typeface="Aptos" panose="020B0004020202020204" pitchFamily="34" charset="0"/>
                <a:ea typeface="Aptos" panose="020B0004020202020204" pitchFamily="34" charset="0"/>
                <a:cs typeface="Aptos" panose="020B0004020202020204" pitchFamily="34" charset="0"/>
              </a:rPr>
              <a:t>Building and clarifying understanding about assessment literacy </a:t>
            </a:r>
            <a:endParaRPr lang="en-AU"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AU" sz="2400" kern="100" dirty="0">
                <a:effectLst/>
                <a:latin typeface="Aptos" panose="020B0004020202020204" pitchFamily="34" charset="0"/>
                <a:ea typeface="Aptos" panose="020B0004020202020204" pitchFamily="34" charset="0"/>
                <a:cs typeface="Aptos" panose="020B0004020202020204" pitchFamily="34" charset="0"/>
              </a:rPr>
              <a:t>Identifying good practices around assessment in Religion </a:t>
            </a:r>
            <a:endParaRPr lang="en-AU" sz="2400" kern="100" dirty="0">
              <a:effectLst/>
              <a:latin typeface="Aptos" panose="020B0004020202020204" pitchFamily="34" charset="0"/>
              <a:ea typeface="Aptos" panose="020B0004020202020204" pitchFamily="34" charset="0"/>
              <a:cs typeface="Times New Roman" panose="02020603050405020304" pitchFamily="18" charset="0"/>
            </a:endParaRPr>
          </a:p>
        </p:txBody>
      </p:sp>
      <p:pic>
        <p:nvPicPr>
          <p:cNvPr id="2" name="Picture 1" descr="Text&#10;&#10;Description automatically generated with medium confidence">
            <a:extLst>
              <a:ext uri="{FF2B5EF4-FFF2-40B4-BE49-F238E27FC236}">
                <a16:creationId xmlns:a16="http://schemas.microsoft.com/office/drawing/2014/main" id="{12328104-1C32-3A56-BE5B-33537DAF28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24558374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1717A3-958C-8353-CF61-E3EAE18109B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2239383C-555B-E021-C34D-AFCFD99FB908}"/>
              </a:ext>
            </a:extLst>
          </p:cNvPr>
          <p:cNvSpPr>
            <a:spLocks noGrp="1"/>
          </p:cNvSpPr>
          <p:nvPr>
            <p:ph type="ctrTitle"/>
          </p:nvPr>
        </p:nvSpPr>
        <p:spPr>
          <a:xfrm>
            <a:off x="51918" y="2013790"/>
            <a:ext cx="11655739" cy="2017515"/>
          </a:xfrm>
        </p:spPr>
        <p:txBody>
          <a:bodyPr/>
          <a:lstStyle/>
          <a:p>
            <a:r>
              <a:rPr lang="en-AU" dirty="0">
                <a:latin typeface="Tahoma"/>
                <a:ea typeface="Tahoma"/>
                <a:cs typeface="Tahoma"/>
              </a:rPr>
              <a:t>Assessment Literacy</a:t>
            </a:r>
            <a:endParaRPr lang="en-AU" dirty="0"/>
          </a:p>
        </p:txBody>
      </p:sp>
      <p:sp>
        <p:nvSpPr>
          <p:cNvPr id="5" name="Subtitle 4">
            <a:extLst>
              <a:ext uri="{FF2B5EF4-FFF2-40B4-BE49-F238E27FC236}">
                <a16:creationId xmlns:a16="http://schemas.microsoft.com/office/drawing/2014/main" id="{2026271D-E02E-DE89-19FA-3DD0B873C3D7}"/>
              </a:ext>
            </a:extLst>
          </p:cNvPr>
          <p:cNvSpPr>
            <a:spLocks noGrp="1"/>
          </p:cNvSpPr>
          <p:nvPr>
            <p:ph type="subTitle" idx="1"/>
          </p:nvPr>
        </p:nvSpPr>
        <p:spPr/>
        <p:txBody>
          <a:bodyPr/>
          <a:lstStyle/>
          <a:p>
            <a:endParaRPr lang="en-AU" dirty="0"/>
          </a:p>
        </p:txBody>
      </p:sp>
    </p:spTree>
    <p:extLst>
      <p:ext uri="{BB962C8B-B14F-4D97-AF65-F5344CB8AC3E}">
        <p14:creationId xmlns:p14="http://schemas.microsoft.com/office/powerpoint/2010/main" val="22972688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CD9407-2B8F-0E7C-CCD2-D986CABDB473}"/>
              </a:ext>
            </a:extLst>
          </p:cNvPr>
          <p:cNvSpPr>
            <a:spLocks noGrp="1"/>
          </p:cNvSpPr>
          <p:nvPr>
            <p:ph type="ctrTitle"/>
          </p:nvPr>
        </p:nvSpPr>
        <p:spPr>
          <a:xfrm>
            <a:off x="9239" y="-981"/>
            <a:ext cx="12191999" cy="1001645"/>
          </a:xfrm>
        </p:spPr>
        <p:txBody>
          <a:bodyPr/>
          <a:lstStyle/>
          <a:p>
            <a:r>
              <a:rPr lang="en-AU"/>
              <a:t>Let’s hear from you</a:t>
            </a:r>
          </a:p>
        </p:txBody>
      </p:sp>
      <p:sp>
        <p:nvSpPr>
          <p:cNvPr id="3" name="Subtitle 2">
            <a:extLst>
              <a:ext uri="{FF2B5EF4-FFF2-40B4-BE49-F238E27FC236}">
                <a16:creationId xmlns:a16="http://schemas.microsoft.com/office/drawing/2014/main" id="{AC4DAADA-862C-F2E3-FC1A-87636F80A90C}"/>
              </a:ext>
            </a:extLst>
          </p:cNvPr>
          <p:cNvSpPr>
            <a:spLocks noGrp="1"/>
          </p:cNvSpPr>
          <p:nvPr>
            <p:ph type="subTitle" idx="1"/>
          </p:nvPr>
        </p:nvSpPr>
        <p:spPr>
          <a:xfrm>
            <a:off x="254493" y="1069675"/>
            <a:ext cx="11683014" cy="3828189"/>
          </a:xfrm>
        </p:spPr>
        <p:txBody>
          <a:bodyPr vert="horz" lIns="91440" tIns="45720" rIns="91440" bIns="45720" rtlCol="0" anchor="t">
            <a:noAutofit/>
          </a:bodyPr>
          <a:lstStyle/>
          <a:p>
            <a:pPr algn="l" rtl="0" fontAlgn="base">
              <a:buNone/>
            </a:pPr>
            <a:r>
              <a:rPr lang="en-AU" sz="2800" i="0">
                <a:effectLst/>
                <a:latin typeface="+mn-lt"/>
              </a:rPr>
              <a:t>Consider, current Assessment Practices in RE </a:t>
            </a:r>
          </a:p>
          <a:p>
            <a:pPr marL="457200" indent="-457200" algn="l" rtl="0" fontAlgn="base">
              <a:buFont typeface="Arial" panose="020B0604020202020204" pitchFamily="34" charset="0"/>
              <a:buChar char="•"/>
            </a:pPr>
            <a:r>
              <a:rPr lang="en-AU" sz="2800" b="0" i="0">
                <a:effectLst/>
                <a:latin typeface="+mn-lt"/>
              </a:rPr>
              <a:t>What is working well? </a:t>
            </a:r>
          </a:p>
          <a:p>
            <a:pPr marL="457200" indent="-457200" algn="l" rtl="0" fontAlgn="base">
              <a:spcBef>
                <a:spcPts val="0"/>
              </a:spcBef>
              <a:buFont typeface="Arial" panose="020B0604020202020204" pitchFamily="34" charset="0"/>
              <a:buChar char="•"/>
            </a:pPr>
            <a:r>
              <a:rPr lang="en-AU" sz="2800" b="0" i="0">
                <a:effectLst/>
                <a:latin typeface="+mn-lt"/>
              </a:rPr>
              <a:t>What do you want to improve? </a:t>
            </a:r>
          </a:p>
          <a:p>
            <a:pPr marL="457200" indent="-457200" algn="l" rtl="0" fontAlgn="base">
              <a:spcBef>
                <a:spcPts val="0"/>
              </a:spcBef>
              <a:buFont typeface="Arial" panose="020B0604020202020204" pitchFamily="34" charset="0"/>
              <a:buChar char="•"/>
            </a:pPr>
            <a:r>
              <a:rPr lang="en-AU" sz="2800" b="0" i="0">
                <a:effectLst/>
                <a:latin typeface="+mn-lt"/>
              </a:rPr>
              <a:t>What challenges do you face?</a:t>
            </a:r>
          </a:p>
          <a:p>
            <a:pPr marL="457200" indent="-457200" algn="l" rtl="0" fontAlgn="base">
              <a:spcBef>
                <a:spcPts val="0"/>
              </a:spcBef>
              <a:buFont typeface="Arial" panose="020B0604020202020204" pitchFamily="34" charset="0"/>
              <a:buChar char="•"/>
            </a:pPr>
            <a:r>
              <a:rPr lang="en-AU" sz="2800" b="0" i="0">
                <a:effectLst/>
                <a:latin typeface="+mn-lt"/>
              </a:rPr>
              <a:t>Are they different to other learning areas</a:t>
            </a:r>
            <a:r>
              <a:rPr lang="en-AU" sz="2800">
                <a:latin typeface="+mn-lt"/>
              </a:rPr>
              <a:t>?</a:t>
            </a:r>
            <a:endParaRPr lang="en-AU" sz="2800" b="0" i="0">
              <a:effectLst/>
              <a:latin typeface="+mn-lt"/>
            </a:endParaRPr>
          </a:p>
          <a:p>
            <a:pPr marL="457200" indent="-457200" algn="l" rtl="0" fontAlgn="base">
              <a:spcBef>
                <a:spcPts val="0"/>
              </a:spcBef>
              <a:buFont typeface="Arial" panose="020B0604020202020204" pitchFamily="34" charset="0"/>
              <a:buChar char="•"/>
            </a:pPr>
            <a:endParaRPr lang="en-AU" sz="2800">
              <a:latin typeface="Aptos" panose="020B0004020202020204" pitchFamily="34" charset="0"/>
            </a:endParaRPr>
          </a:p>
          <a:p>
            <a:r>
              <a:rPr lang="en-AU" sz="2800">
                <a:latin typeface="Tahoma"/>
                <a:ea typeface="Tahoma"/>
                <a:cs typeface="Tahoma"/>
              </a:rPr>
              <a:t>What current practices or approaches do you use for other learning areas in the school regarding:</a:t>
            </a:r>
          </a:p>
          <a:p>
            <a:pPr marL="457200" indent="-457200">
              <a:buFont typeface="Arial" panose="020B0604020202020204" pitchFamily="34" charset="0"/>
              <a:buChar char="•"/>
            </a:pPr>
            <a:r>
              <a:rPr lang="en-AU" sz="2800"/>
              <a:t>How do begin your planning?</a:t>
            </a:r>
          </a:p>
          <a:p>
            <a:pPr marL="457200" indent="-457200">
              <a:buFont typeface="Arial" panose="020B0604020202020204" pitchFamily="34" charset="0"/>
              <a:buChar char="•"/>
            </a:pPr>
            <a:r>
              <a:rPr lang="en-AU" sz="2800"/>
              <a:t>When do you look at assessment?</a:t>
            </a:r>
          </a:p>
          <a:p>
            <a:pPr algn="l" rtl="0" fontAlgn="base">
              <a:spcBef>
                <a:spcPts val="0"/>
              </a:spcBef>
            </a:pPr>
            <a:endParaRPr lang="en-AU" sz="2800" b="0" i="0">
              <a:effectLst/>
              <a:latin typeface="Aptos" panose="020B0004020202020204" pitchFamily="34" charset="0"/>
            </a:endParaRPr>
          </a:p>
          <a:p>
            <a:pPr marL="457200" indent="-457200">
              <a:buFont typeface="Arial" panose="020B0604020202020204" pitchFamily="34" charset="0"/>
              <a:buChar char="•"/>
            </a:pPr>
            <a:endParaRPr lang="en-AU"/>
          </a:p>
          <a:p>
            <a:pPr marL="457200" indent="-457200">
              <a:buFont typeface="Arial" panose="020B0604020202020204" pitchFamily="34" charset="0"/>
              <a:buChar char="•"/>
            </a:pPr>
            <a:endParaRPr lang="en-AU"/>
          </a:p>
        </p:txBody>
      </p:sp>
    </p:spTree>
    <p:extLst>
      <p:ext uri="{BB962C8B-B14F-4D97-AF65-F5344CB8AC3E}">
        <p14:creationId xmlns:p14="http://schemas.microsoft.com/office/powerpoint/2010/main" val="16713418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DBE316-8FD7-F2EB-59FA-F97C5C067F41}"/>
              </a:ext>
            </a:extLst>
          </p:cNvPr>
          <p:cNvSpPr>
            <a:spLocks noGrp="1"/>
          </p:cNvSpPr>
          <p:nvPr>
            <p:ph type="ctrTitle"/>
          </p:nvPr>
        </p:nvSpPr>
        <p:spPr/>
        <p:txBody>
          <a:bodyPr/>
          <a:lstStyle/>
          <a:p>
            <a:r>
              <a:rPr lang="en-AU"/>
              <a:t>How do we develop good practices around assessment in RE?</a:t>
            </a:r>
          </a:p>
        </p:txBody>
      </p:sp>
      <p:sp>
        <p:nvSpPr>
          <p:cNvPr id="3" name="Subtitle 2">
            <a:extLst>
              <a:ext uri="{FF2B5EF4-FFF2-40B4-BE49-F238E27FC236}">
                <a16:creationId xmlns:a16="http://schemas.microsoft.com/office/drawing/2014/main" id="{38AD830A-9098-A167-180C-716168242759}"/>
              </a:ext>
            </a:extLst>
          </p:cNvPr>
          <p:cNvSpPr>
            <a:spLocks noGrp="1"/>
          </p:cNvSpPr>
          <p:nvPr>
            <p:ph type="subTitle" idx="1"/>
          </p:nvPr>
        </p:nvSpPr>
        <p:spPr>
          <a:xfrm>
            <a:off x="347374" y="1687672"/>
            <a:ext cx="11375341" cy="4727532"/>
          </a:xfrm>
        </p:spPr>
        <p:txBody>
          <a:bodyPr/>
          <a:lstStyle/>
          <a:p>
            <a:pPr>
              <a:lnSpc>
                <a:spcPct val="115000"/>
              </a:lnSpc>
              <a:spcAft>
                <a:spcPts val="800"/>
              </a:spcAft>
              <a:buNone/>
            </a:pPr>
            <a:r>
              <a:rPr lang="en-AU" sz="1800" b="1" u="sng" kern="100">
                <a:latin typeface="Aptos" panose="020B0004020202020204" pitchFamily="34" charset="0"/>
                <a:ea typeface="Aptos" panose="020B0004020202020204" pitchFamily="34" charset="0"/>
                <a:cs typeface="Times New Roman" panose="02020603050405020304" pitchFamily="18" charset="0"/>
              </a:rPr>
              <a:t>A</a:t>
            </a:r>
            <a:r>
              <a:rPr lang="en-AU" sz="1800" b="1" u="sng" kern="100">
                <a:effectLst/>
                <a:latin typeface="Aptos" panose="020B0004020202020204" pitchFamily="34" charset="0"/>
                <a:ea typeface="Aptos" panose="020B0004020202020204" pitchFamily="34" charset="0"/>
                <a:cs typeface="Times New Roman" panose="02020603050405020304" pitchFamily="18" charset="0"/>
              </a:rPr>
              <a:t>ssessment: </a:t>
            </a:r>
            <a:endParaRPr lang="en-AU" sz="1800" kern="10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AU" sz="1800" kern="100">
                <a:effectLst/>
                <a:latin typeface="Aptos" panose="020B0004020202020204" pitchFamily="34" charset="0"/>
                <a:ea typeface="Aptos" panose="020B0004020202020204" pitchFamily="34" charset="0"/>
                <a:cs typeface="Times New Roman" panose="02020603050405020304" pitchFamily="18" charset="0"/>
              </a:rPr>
              <a:t>improves teaching by providing information on what students know and can do</a:t>
            </a:r>
          </a:p>
          <a:p>
            <a:pPr marL="342900" lvl="0" indent="-342900">
              <a:lnSpc>
                <a:spcPct val="115000"/>
              </a:lnSpc>
              <a:buFont typeface="Symbol" panose="05050102010706020507" pitchFamily="18" charset="2"/>
              <a:buChar char=""/>
            </a:pPr>
            <a:r>
              <a:rPr lang="en-AU" sz="1800" kern="100">
                <a:effectLst/>
                <a:latin typeface="Aptos" panose="020B0004020202020204" pitchFamily="34" charset="0"/>
                <a:ea typeface="Aptos" panose="020B0004020202020204" pitchFamily="34" charset="0"/>
                <a:cs typeface="Times New Roman" panose="02020603050405020304" pitchFamily="18" charset="0"/>
              </a:rPr>
              <a:t>helps students progress in their learning by giving them feedback to inform their next steps in learning</a:t>
            </a:r>
          </a:p>
          <a:p>
            <a:pPr marL="342900" lvl="0" indent="-342900">
              <a:lnSpc>
                <a:spcPct val="115000"/>
              </a:lnSpc>
              <a:spcAft>
                <a:spcPts val="800"/>
              </a:spcAft>
              <a:buFont typeface="Symbol" panose="05050102010706020507" pitchFamily="18" charset="2"/>
              <a:buChar char=""/>
            </a:pPr>
            <a:r>
              <a:rPr lang="en-AU" sz="1800" kern="100">
                <a:effectLst/>
                <a:latin typeface="Aptos" panose="020B0004020202020204" pitchFamily="34" charset="0"/>
                <a:ea typeface="Aptos" panose="020B0004020202020204" pitchFamily="34" charset="0"/>
                <a:cs typeface="Times New Roman" panose="02020603050405020304" pitchFamily="18" charset="0"/>
              </a:rPr>
              <a:t>provides meaningful information on students’ strengths, learning needs and achievements </a:t>
            </a:r>
          </a:p>
          <a:p>
            <a:pPr lvl="0">
              <a:lnSpc>
                <a:spcPct val="115000"/>
              </a:lnSpc>
              <a:spcAft>
                <a:spcPts val="800"/>
              </a:spcAft>
            </a:pPr>
            <a:r>
              <a:rPr lang="en-AU" sz="1800" kern="100">
                <a:effectLst/>
                <a:latin typeface="Aptos" panose="020B0004020202020204" pitchFamily="34" charset="0"/>
                <a:ea typeface="Aptos" panose="020B0004020202020204" pitchFamily="34" charset="0"/>
                <a:cs typeface="Times New Roman" panose="02020603050405020304" pitchFamily="18" charset="0"/>
              </a:rPr>
              <a:t>Building and clarifying understanding about assessment literacy supports the processes integral to quality teaching, learning, assessment and reporting. </a:t>
            </a:r>
          </a:p>
          <a:p>
            <a:pPr marL="228600">
              <a:lnSpc>
                <a:spcPct val="115000"/>
              </a:lnSpc>
              <a:spcAft>
                <a:spcPts val="800"/>
              </a:spcAft>
              <a:buNone/>
            </a:pPr>
            <a:r>
              <a:rPr lang="en-AU" sz="1800" kern="100">
                <a:effectLst/>
                <a:latin typeface="Aptos" panose="020B0004020202020204" pitchFamily="34" charset="0"/>
                <a:ea typeface="Aptos" panose="020B0004020202020204" pitchFamily="34" charset="0"/>
                <a:cs typeface="Times New Roman" panose="02020603050405020304" pitchFamily="18" charset="0"/>
              </a:rPr>
              <a:t> </a:t>
            </a:r>
          </a:p>
          <a:p>
            <a:endParaRPr lang="en-AU"/>
          </a:p>
        </p:txBody>
      </p:sp>
      <p:pic>
        <p:nvPicPr>
          <p:cNvPr id="4" name="Picture 3">
            <a:extLst>
              <a:ext uri="{FF2B5EF4-FFF2-40B4-BE49-F238E27FC236}">
                <a16:creationId xmlns:a16="http://schemas.microsoft.com/office/drawing/2014/main" id="{F94614F5-3501-6448-B4AF-40C4DB4448DB}"/>
              </a:ext>
            </a:extLst>
          </p:cNvPr>
          <p:cNvPicPr>
            <a:picLocks noChangeAspect="1"/>
          </p:cNvPicPr>
          <p:nvPr/>
        </p:nvPicPr>
        <p:blipFill>
          <a:blip r:embed="rId2"/>
          <a:stretch>
            <a:fillRect/>
          </a:stretch>
        </p:blipFill>
        <p:spPr>
          <a:xfrm>
            <a:off x="10328576" y="4339866"/>
            <a:ext cx="1516050" cy="2148888"/>
          </a:xfrm>
          <a:prstGeom prst="rect">
            <a:avLst/>
          </a:prstGeom>
        </p:spPr>
      </p:pic>
      <p:sp>
        <p:nvSpPr>
          <p:cNvPr id="7" name="Text Placeholder 3">
            <a:extLst>
              <a:ext uri="{FF2B5EF4-FFF2-40B4-BE49-F238E27FC236}">
                <a16:creationId xmlns:a16="http://schemas.microsoft.com/office/drawing/2014/main" id="{4598D9DD-EB03-7BA6-79BA-F862623148D8}"/>
              </a:ext>
            </a:extLst>
          </p:cNvPr>
          <p:cNvSpPr txBox="1">
            <a:spLocks/>
          </p:cNvSpPr>
          <p:nvPr/>
        </p:nvSpPr>
        <p:spPr>
          <a:xfrm>
            <a:off x="8950518" y="6488754"/>
            <a:ext cx="3303153" cy="295661"/>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AU" sz="700" b="0" i="0" u="none" strike="noStrike" kern="1200" cap="none" spc="0" normalizeH="0" baseline="0" noProof="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 Brisbane Catholic Education, Curriculum Compass Archdiocese of Brisbane (2024;2025 revised edition)</a:t>
            </a:r>
          </a:p>
        </p:txBody>
      </p:sp>
    </p:spTree>
    <p:extLst>
      <p:ext uri="{BB962C8B-B14F-4D97-AF65-F5344CB8AC3E}">
        <p14:creationId xmlns:p14="http://schemas.microsoft.com/office/powerpoint/2010/main" val="20610348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26AACC-599C-5DC9-7D3D-F617C80ABE52}"/>
              </a:ext>
            </a:extLst>
          </p:cNvPr>
          <p:cNvSpPr>
            <a:spLocks noGrp="1"/>
          </p:cNvSpPr>
          <p:nvPr>
            <p:ph type="ctrTitle"/>
          </p:nvPr>
        </p:nvSpPr>
        <p:spPr/>
        <p:txBody>
          <a:bodyPr/>
          <a:lstStyle/>
          <a:p>
            <a:r>
              <a:rPr lang="en-AU"/>
              <a:t>Principles of Quality Assessment</a:t>
            </a:r>
          </a:p>
        </p:txBody>
      </p:sp>
      <p:sp>
        <p:nvSpPr>
          <p:cNvPr id="3" name="Subtitle 2">
            <a:extLst>
              <a:ext uri="{FF2B5EF4-FFF2-40B4-BE49-F238E27FC236}">
                <a16:creationId xmlns:a16="http://schemas.microsoft.com/office/drawing/2014/main" id="{0697BAAC-0C1E-2EA0-8D3C-B24DDEEAEA30}"/>
              </a:ext>
            </a:extLst>
          </p:cNvPr>
          <p:cNvSpPr>
            <a:spLocks noGrp="1"/>
          </p:cNvSpPr>
          <p:nvPr>
            <p:ph type="subTitle" idx="1"/>
          </p:nvPr>
        </p:nvSpPr>
        <p:spPr/>
        <p:txBody>
          <a:bodyPr/>
          <a:lstStyle/>
          <a:p>
            <a:endParaRPr lang="en-AU"/>
          </a:p>
        </p:txBody>
      </p:sp>
      <p:graphicFrame>
        <p:nvGraphicFramePr>
          <p:cNvPr id="4" name="Diagram 3">
            <a:extLst>
              <a:ext uri="{FF2B5EF4-FFF2-40B4-BE49-F238E27FC236}">
                <a16:creationId xmlns:a16="http://schemas.microsoft.com/office/drawing/2014/main" id="{97052663-7520-CA91-5867-B0482631510E}"/>
              </a:ext>
            </a:extLst>
          </p:cNvPr>
          <p:cNvGraphicFramePr/>
          <p:nvPr>
            <p:extLst>
              <p:ext uri="{D42A27DB-BD31-4B8C-83A1-F6EECF244321}">
                <p14:modId xmlns:p14="http://schemas.microsoft.com/office/powerpoint/2010/main" val="1661598216"/>
              </p:ext>
            </p:extLst>
          </p:nvPr>
        </p:nvGraphicFramePr>
        <p:xfrm>
          <a:off x="1669690" y="1773934"/>
          <a:ext cx="8664755" cy="47275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6">
            <a:extLst>
              <a:ext uri="{FF2B5EF4-FFF2-40B4-BE49-F238E27FC236}">
                <a16:creationId xmlns:a16="http://schemas.microsoft.com/office/drawing/2014/main" id="{D9339CA0-70E9-2191-D189-C9C3194D4F9E}"/>
              </a:ext>
            </a:extLst>
          </p:cNvPr>
          <p:cNvPicPr>
            <a:picLocks noChangeAspect="1"/>
          </p:cNvPicPr>
          <p:nvPr/>
        </p:nvPicPr>
        <p:blipFill>
          <a:blip r:embed="rId7"/>
          <a:stretch>
            <a:fillRect/>
          </a:stretch>
        </p:blipFill>
        <p:spPr>
          <a:xfrm>
            <a:off x="10328576" y="4339866"/>
            <a:ext cx="1516050" cy="2148888"/>
          </a:xfrm>
          <a:prstGeom prst="rect">
            <a:avLst/>
          </a:prstGeom>
        </p:spPr>
      </p:pic>
      <p:sp>
        <p:nvSpPr>
          <p:cNvPr id="8" name="Text Placeholder 3">
            <a:extLst>
              <a:ext uri="{FF2B5EF4-FFF2-40B4-BE49-F238E27FC236}">
                <a16:creationId xmlns:a16="http://schemas.microsoft.com/office/drawing/2014/main" id="{4C5D478E-64EB-5B90-5E83-7E1938BB3CC3}"/>
              </a:ext>
            </a:extLst>
          </p:cNvPr>
          <p:cNvSpPr txBox="1">
            <a:spLocks/>
          </p:cNvSpPr>
          <p:nvPr/>
        </p:nvSpPr>
        <p:spPr>
          <a:xfrm>
            <a:off x="8950518" y="6488754"/>
            <a:ext cx="3303153" cy="295661"/>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AU" sz="700" b="0" i="0" u="none" strike="noStrike" kern="1200" cap="none" spc="0" normalizeH="0" baseline="0" noProof="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 Brisbane Catholic Education, Curriculum Compass Archdiocese of Brisbane (2024;2025 revised edition)</a:t>
            </a:r>
          </a:p>
        </p:txBody>
      </p:sp>
    </p:spTree>
    <p:extLst>
      <p:ext uri="{BB962C8B-B14F-4D97-AF65-F5344CB8AC3E}">
        <p14:creationId xmlns:p14="http://schemas.microsoft.com/office/powerpoint/2010/main" val="37685994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50697B-620A-F795-91B5-D24B1B18608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885887A-7D22-8315-DD33-DB6E01E3CB60}"/>
              </a:ext>
            </a:extLst>
          </p:cNvPr>
          <p:cNvSpPr>
            <a:spLocks noGrp="1"/>
          </p:cNvSpPr>
          <p:nvPr>
            <p:ph type="ctrTitle"/>
          </p:nvPr>
        </p:nvSpPr>
        <p:spPr/>
        <p:txBody>
          <a:bodyPr/>
          <a:lstStyle/>
          <a:p>
            <a:r>
              <a:rPr lang="en-AU"/>
              <a:t>Principles of Quality Assessment</a:t>
            </a:r>
          </a:p>
        </p:txBody>
      </p:sp>
      <p:graphicFrame>
        <p:nvGraphicFramePr>
          <p:cNvPr id="7" name="Diagram 6">
            <a:extLst>
              <a:ext uri="{FF2B5EF4-FFF2-40B4-BE49-F238E27FC236}">
                <a16:creationId xmlns:a16="http://schemas.microsoft.com/office/drawing/2014/main" id="{2861166C-A76E-C98B-68AE-CABEC309BF15}"/>
              </a:ext>
            </a:extLst>
          </p:cNvPr>
          <p:cNvGraphicFramePr/>
          <p:nvPr/>
        </p:nvGraphicFramePr>
        <p:xfrm>
          <a:off x="2532970" y="2012820"/>
          <a:ext cx="6968226" cy="41111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extBox 7">
            <a:extLst>
              <a:ext uri="{FF2B5EF4-FFF2-40B4-BE49-F238E27FC236}">
                <a16:creationId xmlns:a16="http://schemas.microsoft.com/office/drawing/2014/main" id="{586891AA-C6A7-93BA-84DA-9A1D1F36E4A3}"/>
              </a:ext>
            </a:extLst>
          </p:cNvPr>
          <p:cNvSpPr txBox="1"/>
          <p:nvPr/>
        </p:nvSpPr>
        <p:spPr>
          <a:xfrm>
            <a:off x="3329796" y="2260121"/>
            <a:ext cx="5667555" cy="646331"/>
          </a:xfrm>
          <a:prstGeom prst="rect">
            <a:avLst/>
          </a:prstGeom>
          <a:noFill/>
        </p:spPr>
        <p:txBody>
          <a:bodyPr wrap="square" rtlCol="0">
            <a:spAutoFit/>
          </a:bodyPr>
          <a:lstStyle/>
          <a:p>
            <a:r>
              <a:rPr lang="en-AU" sz="1800">
                <a:effectLst/>
                <a:latin typeface="Calibri" panose="020F0502020204030204" pitchFamily="34" charset="0"/>
                <a:ea typeface="Calibri" panose="020F0502020204030204" pitchFamily="34" charset="0"/>
                <a:cs typeface="Times New Roman" panose="02020603050405020304" pitchFamily="18" charset="0"/>
              </a:rPr>
              <a:t>Teachers design and implement quality assessment that is:</a:t>
            </a:r>
          </a:p>
          <a:p>
            <a:endParaRPr lang="en-AU"/>
          </a:p>
        </p:txBody>
      </p:sp>
      <p:pic>
        <p:nvPicPr>
          <p:cNvPr id="3" name="Picture 2">
            <a:extLst>
              <a:ext uri="{FF2B5EF4-FFF2-40B4-BE49-F238E27FC236}">
                <a16:creationId xmlns:a16="http://schemas.microsoft.com/office/drawing/2014/main" id="{73F34553-1BB3-2CEF-8426-0821AE5C0341}"/>
              </a:ext>
            </a:extLst>
          </p:cNvPr>
          <p:cNvPicPr>
            <a:picLocks noChangeAspect="1"/>
          </p:cNvPicPr>
          <p:nvPr/>
        </p:nvPicPr>
        <p:blipFill>
          <a:blip r:embed="rId7"/>
          <a:stretch>
            <a:fillRect/>
          </a:stretch>
        </p:blipFill>
        <p:spPr>
          <a:xfrm>
            <a:off x="10328576" y="4339866"/>
            <a:ext cx="1516050" cy="2148888"/>
          </a:xfrm>
          <a:prstGeom prst="rect">
            <a:avLst/>
          </a:prstGeom>
        </p:spPr>
      </p:pic>
      <p:sp>
        <p:nvSpPr>
          <p:cNvPr id="4" name="Text Placeholder 3">
            <a:extLst>
              <a:ext uri="{FF2B5EF4-FFF2-40B4-BE49-F238E27FC236}">
                <a16:creationId xmlns:a16="http://schemas.microsoft.com/office/drawing/2014/main" id="{6566F876-EEBB-A522-1C34-E9E7CE951AED}"/>
              </a:ext>
            </a:extLst>
          </p:cNvPr>
          <p:cNvSpPr txBox="1">
            <a:spLocks/>
          </p:cNvSpPr>
          <p:nvPr/>
        </p:nvSpPr>
        <p:spPr>
          <a:xfrm>
            <a:off x="8950518" y="6488754"/>
            <a:ext cx="3303153" cy="295661"/>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AU" sz="700" b="0" i="0" u="none" strike="noStrike" kern="1200" cap="none" spc="0" normalizeH="0" baseline="0" noProof="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 Brisbane Catholic Education, Curriculum Compass Archdiocese of Brisbane (2024;2025 revised edition)</a:t>
            </a:r>
          </a:p>
        </p:txBody>
      </p:sp>
    </p:spTree>
    <p:extLst>
      <p:ext uri="{BB962C8B-B14F-4D97-AF65-F5344CB8AC3E}">
        <p14:creationId xmlns:p14="http://schemas.microsoft.com/office/powerpoint/2010/main" val="12533894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2CA57A-7929-9F5F-FC20-50841869929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11E7EBB-6062-E851-0166-C5B8AF74F9F9}"/>
              </a:ext>
            </a:extLst>
          </p:cNvPr>
          <p:cNvSpPr>
            <a:spLocks noGrp="1"/>
          </p:cNvSpPr>
          <p:nvPr>
            <p:ph type="ctrTitle"/>
          </p:nvPr>
        </p:nvSpPr>
        <p:spPr>
          <a:xfrm>
            <a:off x="9239" y="-981"/>
            <a:ext cx="12191999" cy="1001645"/>
          </a:xfrm>
        </p:spPr>
        <p:txBody>
          <a:bodyPr/>
          <a:lstStyle/>
          <a:p>
            <a:r>
              <a:rPr lang="en-AU"/>
              <a:t>Assessment Literacy</a:t>
            </a:r>
          </a:p>
        </p:txBody>
      </p:sp>
      <p:pic>
        <p:nvPicPr>
          <p:cNvPr id="4" name="Online Media 1" title="Designing quality assessment">
            <a:hlinkClick r:id="" action="ppaction://media"/>
            <a:extLst>
              <a:ext uri="{FF2B5EF4-FFF2-40B4-BE49-F238E27FC236}">
                <a16:creationId xmlns:a16="http://schemas.microsoft.com/office/drawing/2014/main" id="{2A187EE6-F1E7-1B7E-B3AE-04449C08D739}"/>
              </a:ext>
            </a:extLst>
          </p:cNvPr>
          <p:cNvPicPr>
            <a:picLocks noRot="1" noChangeAspect="1"/>
          </p:cNvPicPr>
          <p:nvPr>
            <a:videoFile r:link="rId1"/>
          </p:nvPr>
        </p:nvPicPr>
        <p:blipFill>
          <a:blip r:embed="rId4"/>
          <a:stretch>
            <a:fillRect/>
          </a:stretch>
        </p:blipFill>
        <p:spPr>
          <a:xfrm>
            <a:off x="2289629" y="1114389"/>
            <a:ext cx="8193314" cy="4629222"/>
          </a:xfrm>
          <a:prstGeom prst="rect">
            <a:avLst/>
          </a:prstGeom>
        </p:spPr>
      </p:pic>
      <p:sp>
        <p:nvSpPr>
          <p:cNvPr id="3" name="TextBox 2">
            <a:extLst>
              <a:ext uri="{FF2B5EF4-FFF2-40B4-BE49-F238E27FC236}">
                <a16:creationId xmlns:a16="http://schemas.microsoft.com/office/drawing/2014/main" id="{44FA3B5A-F608-72C9-60A1-19E2B2B673CC}"/>
              </a:ext>
            </a:extLst>
          </p:cNvPr>
          <p:cNvSpPr txBox="1"/>
          <p:nvPr/>
        </p:nvSpPr>
        <p:spPr>
          <a:xfrm>
            <a:off x="6988629" y="6110515"/>
            <a:ext cx="5203371" cy="246743"/>
          </a:xfrm>
          <a:prstGeom prst="rect">
            <a:avLst/>
          </a:prstGeom>
          <a:noFill/>
        </p:spPr>
        <p:txBody>
          <a:bodyPr wrap="square" rtlCol="0">
            <a:spAutoFit/>
          </a:bodyPr>
          <a:lstStyle/>
          <a:p>
            <a:r>
              <a:rPr lang="en-AU" sz="1000" dirty="0"/>
              <a:t>Assessment Literacy, © State of Queensland (</a:t>
            </a:r>
            <a:r>
              <a:rPr lang="en-AU" sz="1000" dirty="0">
                <a:hlinkClick r:id="rId5" tooltip="Original URL: https://www.qcaa.qld.edu.au/copyright. Click or tap if you trust this link.">
                  <a:extLst>
                    <a:ext uri="{A12FA001-AC4F-418D-AE19-62706E023703}">
                      <ahyp:hlinkClr xmlns:ahyp="http://schemas.microsoft.com/office/drawing/2018/hyperlinkcolor" val="tx"/>
                    </a:ext>
                  </a:extLst>
                </a:hlinkClick>
              </a:rPr>
              <a:t>QCAA</a:t>
            </a:r>
            <a:r>
              <a:rPr lang="en-AU" sz="1000" dirty="0"/>
              <a:t>) 2019, licensed under </a:t>
            </a:r>
            <a:r>
              <a:rPr lang="en-AU" sz="1000" dirty="0">
                <a:hlinkClick r:id="rId6" tooltip="Original URL: https://creativecommons.org/licenses/by/4.0/. Click or tap if you trust this link.">
                  <a:extLst>
                    <a:ext uri="{A12FA001-AC4F-418D-AE19-62706E023703}">
                      <ahyp:hlinkClr xmlns:ahyp="http://schemas.microsoft.com/office/drawing/2018/hyperlinkcolor" val="tx"/>
                    </a:ext>
                  </a:extLst>
                </a:hlinkClick>
              </a:rPr>
              <a:t>CC BY 4.0</a:t>
            </a:r>
            <a:endParaRPr lang="en-AU" sz="1000" dirty="0"/>
          </a:p>
        </p:txBody>
      </p:sp>
    </p:spTree>
    <p:extLst>
      <p:ext uri="{BB962C8B-B14F-4D97-AF65-F5344CB8AC3E}">
        <p14:creationId xmlns:p14="http://schemas.microsoft.com/office/powerpoint/2010/main" val="3796138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80000">
                <p:cTn id="12" fill="hold" display="0">
                  <p:stCondLst>
                    <p:cond delay="indefinite"/>
                  </p:stCondLst>
                </p:cTn>
                <p:tgtEl>
                  <p:spTgt spid="4"/>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2EDED8-A1B3-C3BA-A9CA-17FE023C3B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B781680-5732-4FA7-47A4-7FC287C30D0C}"/>
              </a:ext>
            </a:extLst>
          </p:cNvPr>
          <p:cNvSpPr>
            <a:spLocks noGrp="1"/>
          </p:cNvSpPr>
          <p:nvPr>
            <p:ph type="ctrTitle"/>
          </p:nvPr>
        </p:nvSpPr>
        <p:spPr>
          <a:xfrm>
            <a:off x="9239" y="-981"/>
            <a:ext cx="12191999" cy="1001645"/>
          </a:xfrm>
        </p:spPr>
        <p:txBody>
          <a:bodyPr/>
          <a:lstStyle/>
          <a:p>
            <a:r>
              <a:rPr lang="en-AU"/>
              <a:t>Assessment Attributes</a:t>
            </a:r>
          </a:p>
        </p:txBody>
      </p:sp>
      <p:graphicFrame>
        <p:nvGraphicFramePr>
          <p:cNvPr id="4" name="Table 3">
            <a:extLst>
              <a:ext uri="{FF2B5EF4-FFF2-40B4-BE49-F238E27FC236}">
                <a16:creationId xmlns:a16="http://schemas.microsoft.com/office/drawing/2014/main" id="{8870AA4F-9872-08B8-957B-E460D59BE6C5}"/>
              </a:ext>
            </a:extLst>
          </p:cNvPr>
          <p:cNvGraphicFramePr>
            <a:graphicFrameLocks noGrp="1"/>
          </p:cNvGraphicFramePr>
          <p:nvPr/>
        </p:nvGraphicFramePr>
        <p:xfrm>
          <a:off x="274804" y="1310383"/>
          <a:ext cx="11642393" cy="4574408"/>
        </p:xfrm>
        <a:graphic>
          <a:graphicData uri="http://schemas.openxmlformats.org/drawingml/2006/table">
            <a:tbl>
              <a:tblPr firstRow="1" bandRow="1">
                <a:tableStyleId>{5C22544A-7EE6-4342-B048-85BDC9FD1C3A}</a:tableStyleId>
              </a:tblPr>
              <a:tblGrid>
                <a:gridCol w="2037065">
                  <a:extLst>
                    <a:ext uri="{9D8B030D-6E8A-4147-A177-3AD203B41FA5}">
                      <a16:colId xmlns:a16="http://schemas.microsoft.com/office/drawing/2014/main" val="3449203857"/>
                    </a:ext>
                  </a:extLst>
                </a:gridCol>
                <a:gridCol w="2608089">
                  <a:extLst>
                    <a:ext uri="{9D8B030D-6E8A-4147-A177-3AD203B41FA5}">
                      <a16:colId xmlns:a16="http://schemas.microsoft.com/office/drawing/2014/main" val="690916192"/>
                    </a:ext>
                  </a:extLst>
                </a:gridCol>
                <a:gridCol w="6997239">
                  <a:extLst>
                    <a:ext uri="{9D8B030D-6E8A-4147-A177-3AD203B41FA5}">
                      <a16:colId xmlns:a16="http://schemas.microsoft.com/office/drawing/2014/main" val="126191881"/>
                    </a:ext>
                  </a:extLst>
                </a:gridCol>
              </a:tblGrid>
              <a:tr h="388944">
                <a:tc>
                  <a:txBody>
                    <a:bodyPr/>
                    <a:lstStyle/>
                    <a:p>
                      <a:r>
                        <a:rPr lang="en-AU"/>
                        <a:t>Attribute</a:t>
                      </a:r>
                    </a:p>
                  </a:txBody>
                  <a:tcPr/>
                </a:tc>
                <a:tc>
                  <a:txBody>
                    <a:bodyPr/>
                    <a:lstStyle/>
                    <a:p>
                      <a:r>
                        <a:rPr lang="en-AU"/>
                        <a:t>Definition</a:t>
                      </a:r>
                    </a:p>
                  </a:txBody>
                  <a:tcPr/>
                </a:tc>
                <a:tc>
                  <a:txBody>
                    <a:bodyPr/>
                    <a:lstStyle/>
                    <a:p>
                      <a:r>
                        <a:rPr lang="en-AU"/>
                        <a:t>Considerations in RE </a:t>
                      </a:r>
                    </a:p>
                  </a:txBody>
                  <a:tcPr/>
                </a:tc>
                <a:extLst>
                  <a:ext uri="{0D108BD9-81ED-4DB2-BD59-A6C34878D82A}">
                    <a16:rowId xmlns:a16="http://schemas.microsoft.com/office/drawing/2014/main" val="874132510"/>
                  </a:ext>
                </a:extLst>
              </a:tr>
              <a:tr h="1224052">
                <a:tc>
                  <a:txBody>
                    <a:bodyPr/>
                    <a:lstStyle/>
                    <a:p>
                      <a:pPr algn="ctr"/>
                      <a:r>
                        <a:rPr lang="en-AU" b="1"/>
                        <a:t>Validity</a:t>
                      </a:r>
                    </a:p>
                  </a:txBody>
                  <a:tcPr anchor="ctr">
                    <a:solidFill>
                      <a:schemeClr val="accent5">
                        <a:lumMod val="40000"/>
                        <a:lumOff val="60000"/>
                      </a:schemeClr>
                    </a:solidFill>
                  </a:tcPr>
                </a:tc>
                <a:tc>
                  <a:txBody>
                    <a:bodyPr/>
                    <a:lstStyle/>
                    <a:p>
                      <a:r>
                        <a:rPr lang="en-AU"/>
                        <a:t>The extent to which an assessment accurately measures what it is intended to measure.</a:t>
                      </a:r>
                    </a:p>
                  </a:txBody>
                  <a:tcPr>
                    <a:solidFill>
                      <a:schemeClr val="accent5">
                        <a:lumMod val="20000"/>
                        <a:lumOff val="80000"/>
                      </a:schemeClr>
                    </a:solidFill>
                  </a:tcPr>
                </a:tc>
                <a:tc>
                  <a:txBody>
                    <a:bodyPr/>
                    <a:lstStyle/>
                    <a:p>
                      <a:r>
                        <a:rPr lang="en-AU" i="0"/>
                        <a:t>Align with RE Curriculum – based on Achievement Standard</a:t>
                      </a:r>
                    </a:p>
                    <a:p>
                      <a:r>
                        <a:rPr lang="en-AU" i="0"/>
                        <a:t>Authentic and appropriately challenging – cognitive load </a:t>
                      </a:r>
                    </a:p>
                    <a:p>
                      <a:r>
                        <a:rPr lang="en-AU" i="0"/>
                        <a:t>Provide realistic contexts </a:t>
                      </a:r>
                    </a:p>
                  </a:txBody>
                  <a:tcPr anchor="ctr">
                    <a:solidFill>
                      <a:schemeClr val="accent5">
                        <a:lumMod val="20000"/>
                        <a:lumOff val="80000"/>
                      </a:schemeClr>
                    </a:solidFill>
                  </a:tcPr>
                </a:tc>
                <a:extLst>
                  <a:ext uri="{0D108BD9-81ED-4DB2-BD59-A6C34878D82A}">
                    <a16:rowId xmlns:a16="http://schemas.microsoft.com/office/drawing/2014/main" val="1585033614"/>
                  </a:ext>
                </a:extLst>
              </a:tr>
              <a:tr h="1224052">
                <a:tc>
                  <a:txBody>
                    <a:bodyPr/>
                    <a:lstStyle/>
                    <a:p>
                      <a:pPr algn="ctr"/>
                      <a:r>
                        <a:rPr lang="en-AU" b="1"/>
                        <a:t>Accessibility</a:t>
                      </a:r>
                    </a:p>
                  </a:txBody>
                  <a:tcPr anchor="ctr">
                    <a:solidFill>
                      <a:schemeClr val="accent3">
                        <a:lumMod val="40000"/>
                        <a:lumOff val="60000"/>
                      </a:schemeClr>
                    </a:solidFill>
                  </a:tcPr>
                </a:tc>
                <a:tc>
                  <a:txBody>
                    <a:bodyPr/>
                    <a:lstStyle/>
                    <a:p>
                      <a:r>
                        <a:rPr lang="en-AU"/>
                        <a:t>The extent to which the assessment provides all students with a clear understanding of how to demonstrate their learning.</a:t>
                      </a:r>
                    </a:p>
                  </a:txBody>
                  <a:tcPr>
                    <a:solidFill>
                      <a:schemeClr val="accent3">
                        <a:lumMod val="20000"/>
                        <a:lumOff val="80000"/>
                      </a:schemeClr>
                    </a:solidFill>
                  </a:tcPr>
                </a:tc>
                <a:tc>
                  <a:txBody>
                    <a:bodyPr/>
                    <a:lstStyle/>
                    <a:p>
                      <a:r>
                        <a:rPr lang="en-AU" i="0"/>
                        <a:t>Formative Tasks of a similar mode</a:t>
                      </a:r>
                    </a:p>
                    <a:p>
                      <a:r>
                        <a:rPr lang="en-AU" i="0"/>
                        <a:t>Provide effective feedback </a:t>
                      </a:r>
                    </a:p>
                    <a:p>
                      <a:r>
                        <a:rPr lang="en-AU" i="0"/>
                        <a:t>Consider access, equity and diversity </a:t>
                      </a:r>
                    </a:p>
                    <a:p>
                      <a:r>
                        <a:rPr lang="en-AU" i="0"/>
                        <a:t>Clear, appropriate use of layout, cues, visual design and format</a:t>
                      </a:r>
                    </a:p>
                    <a:p>
                      <a:r>
                        <a:rPr lang="en-AU" i="0"/>
                        <a:t>Instructions are clear, concise and unambiguous </a:t>
                      </a:r>
                    </a:p>
                    <a:p>
                      <a:r>
                        <a:rPr lang="en-AU" i="0"/>
                        <a:t>Opportunities for differentiation (where appropriate) </a:t>
                      </a:r>
                    </a:p>
                  </a:txBody>
                  <a:tcPr anchor="ctr">
                    <a:solidFill>
                      <a:schemeClr val="accent3">
                        <a:lumMod val="20000"/>
                        <a:lumOff val="80000"/>
                      </a:schemeClr>
                    </a:solidFill>
                  </a:tcPr>
                </a:tc>
                <a:extLst>
                  <a:ext uri="{0D108BD9-81ED-4DB2-BD59-A6C34878D82A}">
                    <a16:rowId xmlns:a16="http://schemas.microsoft.com/office/drawing/2014/main" val="717476983"/>
                  </a:ext>
                </a:extLst>
              </a:tr>
              <a:tr h="1224052">
                <a:tc>
                  <a:txBody>
                    <a:bodyPr/>
                    <a:lstStyle/>
                    <a:p>
                      <a:pPr algn="ctr"/>
                      <a:r>
                        <a:rPr lang="en-AU" b="1"/>
                        <a:t>Reliability </a:t>
                      </a:r>
                    </a:p>
                  </a:txBody>
                  <a:tcPr anchor="ctr">
                    <a:solidFill>
                      <a:schemeClr val="accent6">
                        <a:lumMod val="40000"/>
                        <a:lumOff val="60000"/>
                      </a:schemeClr>
                    </a:solidFill>
                  </a:tcPr>
                </a:tc>
                <a:tc>
                  <a:txBody>
                    <a:bodyPr/>
                    <a:lstStyle/>
                    <a:p>
                      <a:r>
                        <a:rPr lang="en-AU"/>
                        <a:t>The extent to which an assessment will produce the same consistent result.</a:t>
                      </a:r>
                    </a:p>
                  </a:txBody>
                  <a:tcPr>
                    <a:solidFill>
                      <a:schemeClr val="accent6">
                        <a:lumMod val="20000"/>
                        <a:lumOff val="80000"/>
                      </a:schemeClr>
                    </a:solidFill>
                  </a:tcPr>
                </a:tc>
                <a:tc>
                  <a:txBody>
                    <a:bodyPr/>
                    <a:lstStyle/>
                    <a:p>
                      <a:r>
                        <a:rPr lang="en-AU" i="0"/>
                        <a:t>Professional discussion of the descriptors prior to teaching</a:t>
                      </a:r>
                    </a:p>
                    <a:p>
                      <a:r>
                        <a:rPr lang="en-AU" i="0"/>
                        <a:t>Provide students opportunity to engage with achievement standard</a:t>
                      </a:r>
                    </a:p>
                    <a:p>
                      <a:r>
                        <a:rPr lang="en-AU" i="0"/>
                        <a:t>Professional moderation </a:t>
                      </a:r>
                    </a:p>
                  </a:txBody>
                  <a:tcPr anchor="ctr">
                    <a:solidFill>
                      <a:schemeClr val="accent6">
                        <a:lumMod val="20000"/>
                        <a:lumOff val="80000"/>
                      </a:schemeClr>
                    </a:solidFill>
                  </a:tcPr>
                </a:tc>
                <a:extLst>
                  <a:ext uri="{0D108BD9-81ED-4DB2-BD59-A6C34878D82A}">
                    <a16:rowId xmlns:a16="http://schemas.microsoft.com/office/drawing/2014/main" val="3363501419"/>
                  </a:ext>
                </a:extLst>
              </a:tr>
            </a:tbl>
          </a:graphicData>
        </a:graphic>
      </p:graphicFrame>
      <p:sp>
        <p:nvSpPr>
          <p:cNvPr id="6" name="TextBox 5">
            <a:extLst>
              <a:ext uri="{FF2B5EF4-FFF2-40B4-BE49-F238E27FC236}">
                <a16:creationId xmlns:a16="http://schemas.microsoft.com/office/drawing/2014/main" id="{225BB772-14B7-D01D-17F4-3311EFEFDF26}"/>
              </a:ext>
            </a:extLst>
          </p:cNvPr>
          <p:cNvSpPr txBox="1"/>
          <p:nvPr/>
        </p:nvSpPr>
        <p:spPr>
          <a:xfrm>
            <a:off x="274804" y="5884791"/>
            <a:ext cx="10293069" cy="276999"/>
          </a:xfrm>
          <a:prstGeom prst="rect">
            <a:avLst/>
          </a:prstGeom>
          <a:noFill/>
        </p:spPr>
        <p:txBody>
          <a:bodyPr wrap="square">
            <a:spAutoFit/>
          </a:bodyPr>
          <a:lstStyle/>
          <a:p>
            <a:r>
              <a:rPr lang="en-AU" sz="1200" i="1"/>
              <a:t>Adapted from: </a:t>
            </a:r>
            <a:r>
              <a:rPr lang="en-AU" sz="1200" i="1">
                <a:hlinkClick r:id="rId3"/>
              </a:rPr>
              <a:t>https://www.qcaa.qld.edu.au/about/k-12-policies/student-assessment/understanding-assessment/attributes-quality-assessment</a:t>
            </a:r>
            <a:r>
              <a:rPr lang="en-AU" sz="1200" i="1"/>
              <a:t> </a:t>
            </a:r>
          </a:p>
        </p:txBody>
      </p:sp>
    </p:spTree>
    <p:extLst>
      <p:ext uri="{BB962C8B-B14F-4D97-AF65-F5344CB8AC3E}">
        <p14:creationId xmlns:p14="http://schemas.microsoft.com/office/powerpoint/2010/main" val="13227694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A7AC1CA-FDFF-7B2A-A102-91EAC94F8B95}"/>
              </a:ext>
            </a:extLst>
          </p:cNvPr>
          <p:cNvSpPr>
            <a:spLocks noGrp="1"/>
          </p:cNvSpPr>
          <p:nvPr>
            <p:ph type="ctrTitle"/>
          </p:nvPr>
        </p:nvSpPr>
        <p:spPr/>
        <p:txBody>
          <a:bodyPr/>
          <a:lstStyle/>
          <a:p>
            <a:br>
              <a:rPr lang="en-AU" sz="4400">
                <a:latin typeface="Aptos"/>
                <a:ea typeface="Tahoma"/>
                <a:cs typeface="Tahoma"/>
              </a:rPr>
            </a:br>
            <a:r>
              <a:rPr lang="en-AU" sz="4400">
                <a:latin typeface="Aptos"/>
                <a:ea typeface="Tahoma"/>
                <a:cs typeface="Tahoma"/>
              </a:rPr>
              <a:t>Being an </a:t>
            </a:r>
            <a:r>
              <a:rPr lang="en-AU">
                <a:latin typeface="Aptos"/>
                <a:ea typeface="Tahoma"/>
                <a:cs typeface="Tahoma"/>
              </a:rPr>
              <a:t>A</a:t>
            </a:r>
            <a:r>
              <a:rPr lang="en-AU" sz="4400">
                <a:latin typeface="Aptos"/>
                <a:ea typeface="Tahoma"/>
                <a:cs typeface="Tahoma"/>
              </a:rPr>
              <a:t>ssessment </a:t>
            </a:r>
            <a:r>
              <a:rPr lang="en-AU">
                <a:latin typeface="Aptos"/>
                <a:ea typeface="Tahoma"/>
                <a:cs typeface="Tahoma"/>
              </a:rPr>
              <a:t>L</a:t>
            </a:r>
            <a:r>
              <a:rPr lang="en-AU" sz="4400">
                <a:latin typeface="Aptos"/>
                <a:ea typeface="Tahoma"/>
                <a:cs typeface="Tahoma"/>
              </a:rPr>
              <a:t>iterate </a:t>
            </a:r>
            <a:r>
              <a:rPr lang="en-AU">
                <a:latin typeface="Aptos"/>
                <a:ea typeface="Tahoma"/>
                <a:cs typeface="Tahoma"/>
              </a:rPr>
              <a:t>T</a:t>
            </a:r>
            <a:r>
              <a:rPr lang="en-AU" sz="4400">
                <a:latin typeface="Aptos"/>
                <a:ea typeface="Tahoma"/>
                <a:cs typeface="Tahoma"/>
              </a:rPr>
              <a:t>eacher</a:t>
            </a:r>
            <a:endParaRPr lang="en-AU"/>
          </a:p>
        </p:txBody>
      </p:sp>
      <p:sp>
        <p:nvSpPr>
          <p:cNvPr id="5" name="Subtitle 4">
            <a:extLst>
              <a:ext uri="{FF2B5EF4-FFF2-40B4-BE49-F238E27FC236}">
                <a16:creationId xmlns:a16="http://schemas.microsoft.com/office/drawing/2014/main" id="{2C8BFE87-B4FF-4E1C-4AE3-F6EB9CBBD3AD}"/>
              </a:ext>
            </a:extLst>
          </p:cNvPr>
          <p:cNvSpPr>
            <a:spLocks noGrp="1"/>
          </p:cNvSpPr>
          <p:nvPr>
            <p:ph type="subTitle" idx="1"/>
          </p:nvPr>
        </p:nvSpPr>
        <p:spPr>
          <a:xfrm>
            <a:off x="411191" y="1773936"/>
            <a:ext cx="11508377" cy="4727532"/>
          </a:xfrm>
        </p:spPr>
        <p:txBody>
          <a:bodyPr vert="horz" lIns="91440" tIns="45720" rIns="91440" bIns="45720" rtlCol="0" anchor="t">
            <a:noAutofit/>
          </a:bodyPr>
          <a:lstStyle/>
          <a:p>
            <a:pPr>
              <a:lnSpc>
                <a:spcPct val="115000"/>
              </a:lnSpc>
              <a:spcAft>
                <a:spcPts val="800"/>
              </a:spcAft>
              <a:buNone/>
            </a:pPr>
            <a:r>
              <a:rPr lang="en-AU" sz="2000" b="1" u="sng" kern="100">
                <a:effectLst/>
                <a:latin typeface="Aptos" panose="020B0004020202020204" pitchFamily="34" charset="0"/>
                <a:ea typeface="Aptos" panose="020B0004020202020204" pitchFamily="34" charset="0"/>
                <a:cs typeface="Times New Roman" panose="02020603050405020304" pitchFamily="18" charset="0"/>
              </a:rPr>
              <a:t>Assessment-literate teachers:</a:t>
            </a:r>
            <a:endParaRPr lang="en-AU" sz="2000" kern="100">
              <a:effectLst/>
              <a:latin typeface="Aptos" panose="020B0004020202020204" pitchFamily="34" charset="0"/>
              <a:ea typeface="Aptos" panose="020B0004020202020204" pitchFamily="34" charset="0"/>
              <a:cs typeface="Times New Roman" panose="02020603050405020304" pitchFamily="18" charset="0"/>
            </a:endParaRPr>
          </a:p>
          <a:p>
            <a:pPr marL="457200" lvl="0" indent="-457200">
              <a:lnSpc>
                <a:spcPct val="115000"/>
              </a:lnSpc>
              <a:buFont typeface="+mj-lt"/>
              <a:buAutoNum type="arabicPeriod"/>
            </a:pPr>
            <a:r>
              <a:rPr lang="en-AU" sz="2000" kern="100">
                <a:effectLst/>
                <a:latin typeface="Aptos" panose="020B0004020202020204" pitchFamily="34" charset="0"/>
                <a:ea typeface="Aptos" panose="020B0004020202020204" pitchFamily="34" charset="0"/>
                <a:cs typeface="Times New Roman" panose="02020603050405020304" pitchFamily="18" charset="0"/>
              </a:rPr>
              <a:t>have the </a:t>
            </a:r>
            <a:r>
              <a:rPr lang="en-AU" sz="2000" b="1" kern="100">
                <a:solidFill>
                  <a:schemeClr val="accent5"/>
                </a:solidFill>
                <a:effectLst/>
                <a:latin typeface="Aptos" panose="020B0004020202020204" pitchFamily="34" charset="0"/>
                <a:ea typeface="Aptos" panose="020B0004020202020204" pitchFamily="34" charset="0"/>
                <a:cs typeface="Times New Roman" panose="02020603050405020304" pitchFamily="18" charset="0"/>
              </a:rPr>
              <a:t>skills</a:t>
            </a:r>
            <a:r>
              <a:rPr lang="en-AU" sz="2000" kern="100">
                <a:effectLst/>
                <a:latin typeface="Aptos" panose="020B0004020202020204" pitchFamily="34" charset="0"/>
                <a:ea typeface="Aptos" panose="020B0004020202020204" pitchFamily="34" charset="0"/>
                <a:cs typeface="Times New Roman" panose="02020603050405020304" pitchFamily="18" charset="0"/>
              </a:rPr>
              <a:t> and </a:t>
            </a:r>
            <a:r>
              <a:rPr lang="en-AU" sz="2000" b="1" kern="100">
                <a:solidFill>
                  <a:schemeClr val="accent6"/>
                </a:solidFill>
                <a:effectLst/>
                <a:latin typeface="Aptos" panose="020B0004020202020204" pitchFamily="34" charset="0"/>
                <a:ea typeface="Aptos" panose="020B0004020202020204" pitchFamily="34" charset="0"/>
                <a:cs typeface="Times New Roman" panose="02020603050405020304" pitchFamily="18" charset="0"/>
              </a:rPr>
              <a:t>knowledge</a:t>
            </a:r>
            <a:r>
              <a:rPr lang="en-AU" sz="2000" kern="100">
                <a:effectLst/>
                <a:latin typeface="Aptos" panose="020B0004020202020204" pitchFamily="34" charset="0"/>
                <a:ea typeface="Aptos" panose="020B0004020202020204" pitchFamily="34" charset="0"/>
                <a:cs typeface="Times New Roman" panose="02020603050405020304" pitchFamily="18" charset="0"/>
              </a:rPr>
              <a:t> required to </a:t>
            </a:r>
            <a:r>
              <a:rPr lang="en-AU" sz="2000" b="1" kern="100">
                <a:solidFill>
                  <a:schemeClr val="accent3"/>
                </a:solidFill>
                <a:effectLst/>
                <a:latin typeface="Aptos" panose="020B0004020202020204" pitchFamily="34" charset="0"/>
                <a:ea typeface="Aptos" panose="020B0004020202020204" pitchFamily="34" charset="0"/>
                <a:cs typeface="Times New Roman" panose="02020603050405020304" pitchFamily="18" charset="0"/>
              </a:rPr>
              <a:t>measure</a:t>
            </a:r>
            <a:r>
              <a:rPr lang="en-AU" sz="2000" kern="100">
                <a:effectLst/>
                <a:latin typeface="Aptos" panose="020B0004020202020204" pitchFamily="34" charset="0"/>
                <a:ea typeface="Aptos" panose="020B0004020202020204" pitchFamily="34" charset="0"/>
                <a:cs typeface="Times New Roman" panose="02020603050405020304" pitchFamily="18" charset="0"/>
              </a:rPr>
              <a:t> and </a:t>
            </a:r>
            <a:r>
              <a:rPr lang="en-AU" sz="2000" b="1" kern="100">
                <a:solidFill>
                  <a:schemeClr val="accent2"/>
                </a:solidFill>
                <a:effectLst/>
                <a:latin typeface="Aptos" panose="020B0004020202020204" pitchFamily="34" charset="0"/>
                <a:ea typeface="Aptos" panose="020B0004020202020204" pitchFamily="34" charset="0"/>
                <a:cs typeface="Times New Roman" panose="02020603050405020304" pitchFamily="18" charset="0"/>
              </a:rPr>
              <a:t>support</a:t>
            </a:r>
            <a:r>
              <a:rPr lang="en-AU" sz="2000" kern="100">
                <a:effectLst/>
                <a:latin typeface="Aptos" panose="020B0004020202020204" pitchFamily="34" charset="0"/>
                <a:ea typeface="Aptos" panose="020B0004020202020204" pitchFamily="34" charset="0"/>
                <a:cs typeface="Times New Roman" panose="02020603050405020304" pitchFamily="18" charset="0"/>
              </a:rPr>
              <a:t> student learning through assessment (DeLuca et al., 2016)</a:t>
            </a:r>
          </a:p>
          <a:p>
            <a:pPr marL="457200" lvl="0" indent="-457200">
              <a:lnSpc>
                <a:spcPct val="115000"/>
              </a:lnSpc>
              <a:spcAft>
                <a:spcPts val="800"/>
              </a:spcAft>
              <a:buFont typeface="+mj-lt"/>
              <a:buAutoNum type="arabicPeriod"/>
            </a:pPr>
            <a:r>
              <a:rPr lang="en-AU" sz="2000" kern="100">
                <a:effectLst/>
                <a:latin typeface="Aptos" panose="020B0004020202020204" pitchFamily="34" charset="0"/>
                <a:ea typeface="Aptos" panose="020B0004020202020204" pitchFamily="34" charset="0"/>
                <a:cs typeface="Times New Roman" panose="02020603050405020304" pitchFamily="18" charset="0"/>
              </a:rPr>
              <a:t>interrogate the </a:t>
            </a:r>
            <a:r>
              <a:rPr lang="en-AU" sz="2000" b="1" kern="100">
                <a:effectLst/>
                <a:latin typeface="Aptos" panose="020B0004020202020204" pitchFamily="34" charset="0"/>
                <a:ea typeface="Aptos" panose="020B0004020202020204" pitchFamily="34" charset="0"/>
                <a:cs typeface="Times New Roman" panose="02020603050405020304" pitchFamily="18" charset="0"/>
              </a:rPr>
              <a:t>expectations of the curriculum </a:t>
            </a:r>
            <a:r>
              <a:rPr lang="en-AU" sz="2000" kern="100">
                <a:effectLst/>
                <a:latin typeface="Aptos" panose="020B0004020202020204" pitchFamily="34" charset="0"/>
                <a:ea typeface="Aptos" panose="020B0004020202020204" pitchFamily="34" charset="0"/>
                <a:cs typeface="Times New Roman" panose="02020603050405020304" pitchFamily="18" charset="0"/>
              </a:rPr>
              <a:t>and </a:t>
            </a:r>
            <a:r>
              <a:rPr lang="en-AU" sz="2000" b="1" kern="100">
                <a:effectLst/>
                <a:latin typeface="Aptos" panose="020B0004020202020204" pitchFamily="34" charset="0"/>
                <a:ea typeface="Aptos" panose="020B0004020202020204" pitchFamily="34" charset="0"/>
                <a:cs typeface="Times New Roman" panose="02020603050405020304" pitchFamily="18" charset="0"/>
              </a:rPr>
              <a:t>consider their students’ needs and interests</a:t>
            </a:r>
            <a:r>
              <a:rPr lang="en-AU" sz="2000" kern="100">
                <a:effectLst/>
                <a:latin typeface="Aptos" panose="020B0004020202020204" pitchFamily="34" charset="0"/>
                <a:ea typeface="Aptos" panose="020B0004020202020204" pitchFamily="34" charset="0"/>
                <a:cs typeface="Times New Roman" panose="02020603050405020304" pitchFamily="18" charset="0"/>
              </a:rPr>
              <a:t> before making assessment decisions</a:t>
            </a:r>
            <a:endParaRPr lang="en-AU" sz="2000">
              <a:highlight>
                <a:srgbClr val="FFFF00"/>
              </a:highlight>
              <a:latin typeface="Aptos"/>
              <a:ea typeface="Tahoma"/>
              <a:cs typeface="Tahoma"/>
            </a:endParaRPr>
          </a:p>
          <a:p>
            <a:endParaRPr lang="en-AU"/>
          </a:p>
        </p:txBody>
      </p:sp>
      <p:sp>
        <p:nvSpPr>
          <p:cNvPr id="2" name="Rectangle 1">
            <a:extLst>
              <a:ext uri="{FF2B5EF4-FFF2-40B4-BE49-F238E27FC236}">
                <a16:creationId xmlns:a16="http://schemas.microsoft.com/office/drawing/2014/main" id="{6C8A5A36-C993-6843-B254-E0A0D573299F}"/>
              </a:ext>
            </a:extLst>
          </p:cNvPr>
          <p:cNvSpPr/>
          <p:nvPr/>
        </p:nvSpPr>
        <p:spPr>
          <a:xfrm>
            <a:off x="0" y="4431409"/>
            <a:ext cx="3566822" cy="1077218"/>
          </a:xfrm>
          <a:prstGeom prst="rect">
            <a:avLst/>
          </a:prstGeom>
          <a:noFill/>
        </p:spPr>
        <p:txBody>
          <a:bodyPr wrap="square" lIns="91440" tIns="45720" rIns="91440" bIns="45720">
            <a:spAutoFit/>
          </a:bodyPr>
          <a:lstStyle/>
          <a:p>
            <a:pPr algn="ctr"/>
            <a:r>
              <a:rPr lang="en-US" sz="3200" b="0" cap="none" spc="0">
                <a:ln w="0"/>
                <a:solidFill>
                  <a:schemeClr val="accent5"/>
                </a:solidFill>
                <a:effectLst>
                  <a:outerShdw blurRad="38100" dist="19050" dir="2700000" algn="tl" rotWithShape="0">
                    <a:schemeClr val="dk1">
                      <a:alpha val="40000"/>
                    </a:schemeClr>
                  </a:outerShdw>
                </a:effectLst>
              </a:rPr>
              <a:t>Cognitions and Pedagogy</a:t>
            </a:r>
          </a:p>
        </p:txBody>
      </p:sp>
      <p:sp>
        <p:nvSpPr>
          <p:cNvPr id="3" name="Rectangle 2">
            <a:extLst>
              <a:ext uri="{FF2B5EF4-FFF2-40B4-BE49-F238E27FC236}">
                <a16:creationId xmlns:a16="http://schemas.microsoft.com/office/drawing/2014/main" id="{DACC499F-E144-2994-F0C4-5E431DE8B4B8}"/>
              </a:ext>
            </a:extLst>
          </p:cNvPr>
          <p:cNvSpPr/>
          <p:nvPr/>
        </p:nvSpPr>
        <p:spPr>
          <a:xfrm>
            <a:off x="3474494" y="5306195"/>
            <a:ext cx="2590591" cy="1077218"/>
          </a:xfrm>
          <a:prstGeom prst="rect">
            <a:avLst/>
          </a:prstGeom>
          <a:noFill/>
        </p:spPr>
        <p:txBody>
          <a:bodyPr wrap="square" lIns="91440" tIns="45720" rIns="91440" bIns="45720">
            <a:spAutoFit/>
          </a:bodyPr>
          <a:lstStyle/>
          <a:p>
            <a:pPr algn="ctr"/>
            <a:r>
              <a:rPr lang="en-US" sz="3200">
                <a:ln w="0"/>
                <a:solidFill>
                  <a:schemeClr val="accent6"/>
                </a:solidFill>
                <a:effectLst>
                  <a:outerShdw blurRad="38100" dist="19050" dir="2700000" algn="tl" rotWithShape="0">
                    <a:schemeClr val="dk1">
                      <a:alpha val="40000"/>
                    </a:schemeClr>
                  </a:outerShdw>
                </a:effectLst>
              </a:rPr>
              <a:t>Religious Content</a:t>
            </a:r>
            <a:endParaRPr lang="en-US" sz="3200" b="0" cap="none" spc="0">
              <a:ln w="0"/>
              <a:solidFill>
                <a:schemeClr val="accent6"/>
              </a:solidFill>
              <a:effectLst>
                <a:outerShdw blurRad="38100" dist="19050" dir="2700000" algn="tl" rotWithShape="0">
                  <a:schemeClr val="dk1">
                    <a:alpha val="40000"/>
                  </a:schemeClr>
                </a:outerShdw>
              </a:effectLst>
            </a:endParaRPr>
          </a:p>
        </p:txBody>
      </p:sp>
      <p:sp>
        <p:nvSpPr>
          <p:cNvPr id="6" name="Rectangle 5">
            <a:extLst>
              <a:ext uri="{FF2B5EF4-FFF2-40B4-BE49-F238E27FC236}">
                <a16:creationId xmlns:a16="http://schemas.microsoft.com/office/drawing/2014/main" id="{55A34BF1-0427-D96C-FDFE-4140A2DF3CCF}"/>
              </a:ext>
            </a:extLst>
          </p:cNvPr>
          <p:cNvSpPr/>
          <p:nvPr/>
        </p:nvSpPr>
        <p:spPr>
          <a:xfrm>
            <a:off x="5870876" y="4385243"/>
            <a:ext cx="3310782" cy="1077218"/>
          </a:xfrm>
          <a:prstGeom prst="rect">
            <a:avLst/>
          </a:prstGeom>
          <a:noFill/>
        </p:spPr>
        <p:txBody>
          <a:bodyPr wrap="square" lIns="91440" tIns="45720" rIns="91440" bIns="45720">
            <a:spAutoFit/>
          </a:bodyPr>
          <a:lstStyle/>
          <a:p>
            <a:pPr algn="ctr"/>
            <a:r>
              <a:rPr lang="en-US" sz="3200" b="0" cap="none" spc="0">
                <a:ln w="0"/>
                <a:solidFill>
                  <a:schemeClr val="accent3"/>
                </a:solidFill>
                <a:effectLst>
                  <a:outerShdw blurRad="38100" dist="19050" dir="2700000" algn="tl" rotWithShape="0">
                    <a:schemeClr val="dk1">
                      <a:alpha val="40000"/>
                    </a:schemeClr>
                  </a:outerShdw>
                </a:effectLst>
              </a:rPr>
              <a:t>Assessment Design</a:t>
            </a:r>
          </a:p>
        </p:txBody>
      </p:sp>
      <p:sp>
        <p:nvSpPr>
          <p:cNvPr id="7" name="Rectangle 6">
            <a:extLst>
              <a:ext uri="{FF2B5EF4-FFF2-40B4-BE49-F238E27FC236}">
                <a16:creationId xmlns:a16="http://schemas.microsoft.com/office/drawing/2014/main" id="{FACC678B-4D08-E75C-5DAD-BD8752605047}"/>
              </a:ext>
            </a:extLst>
          </p:cNvPr>
          <p:cNvSpPr/>
          <p:nvPr/>
        </p:nvSpPr>
        <p:spPr>
          <a:xfrm>
            <a:off x="8802995" y="5306195"/>
            <a:ext cx="3310782" cy="1077218"/>
          </a:xfrm>
          <a:prstGeom prst="rect">
            <a:avLst/>
          </a:prstGeom>
          <a:noFill/>
        </p:spPr>
        <p:txBody>
          <a:bodyPr wrap="square" lIns="91440" tIns="45720" rIns="91440" bIns="45720">
            <a:spAutoFit/>
          </a:bodyPr>
          <a:lstStyle/>
          <a:p>
            <a:pPr algn="ctr"/>
            <a:r>
              <a:rPr lang="en-US" sz="3200" b="0" cap="none" spc="0">
                <a:ln w="0"/>
                <a:solidFill>
                  <a:schemeClr val="accent2"/>
                </a:solidFill>
                <a:effectLst>
                  <a:outerShdw blurRad="38100" dist="19050" dir="2700000" algn="tl" rotWithShape="0">
                    <a:schemeClr val="dk1">
                      <a:alpha val="40000"/>
                    </a:schemeClr>
                  </a:outerShdw>
                </a:effectLst>
              </a:rPr>
              <a:t>Learning Experiences</a:t>
            </a:r>
          </a:p>
        </p:txBody>
      </p:sp>
    </p:spTree>
    <p:extLst>
      <p:ext uri="{BB962C8B-B14F-4D97-AF65-F5344CB8AC3E}">
        <p14:creationId xmlns:p14="http://schemas.microsoft.com/office/powerpoint/2010/main" val="9707891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A7AC1CA-FDFF-7B2A-A102-91EAC94F8B95}"/>
              </a:ext>
            </a:extLst>
          </p:cNvPr>
          <p:cNvSpPr>
            <a:spLocks noGrp="1"/>
          </p:cNvSpPr>
          <p:nvPr>
            <p:ph type="ctrTitle"/>
          </p:nvPr>
        </p:nvSpPr>
        <p:spPr>
          <a:xfrm>
            <a:off x="0" y="0"/>
            <a:ext cx="12192000" cy="983411"/>
          </a:xfrm>
        </p:spPr>
        <p:txBody>
          <a:bodyPr/>
          <a:lstStyle/>
          <a:p>
            <a:r>
              <a:rPr lang="en-AU" sz="3600">
                <a:latin typeface="Aptos"/>
                <a:ea typeface="Tahoma"/>
                <a:cs typeface="Tahoma"/>
              </a:rPr>
              <a:t>Being an Assessment Literate Teacher</a:t>
            </a:r>
            <a:endParaRPr lang="en-AU" sz="3600"/>
          </a:p>
        </p:txBody>
      </p:sp>
      <p:sp>
        <p:nvSpPr>
          <p:cNvPr id="5" name="Subtitle 4">
            <a:extLst>
              <a:ext uri="{FF2B5EF4-FFF2-40B4-BE49-F238E27FC236}">
                <a16:creationId xmlns:a16="http://schemas.microsoft.com/office/drawing/2014/main" id="{2C8BFE87-B4FF-4E1C-4AE3-F6EB9CBBD3AD}"/>
              </a:ext>
            </a:extLst>
          </p:cNvPr>
          <p:cNvSpPr>
            <a:spLocks noGrp="1"/>
          </p:cNvSpPr>
          <p:nvPr>
            <p:ph type="subTitle" idx="1"/>
          </p:nvPr>
        </p:nvSpPr>
        <p:spPr>
          <a:xfrm>
            <a:off x="396815" y="1584155"/>
            <a:ext cx="5413266" cy="3954004"/>
          </a:xfrm>
        </p:spPr>
        <p:txBody>
          <a:bodyPr/>
          <a:lstStyle/>
          <a:p>
            <a:r>
              <a:rPr lang="en-AU" sz="3600" dirty="0">
                <a:effectLst/>
                <a:latin typeface="Calibri" panose="020F0502020204030204" pitchFamily="34" charset="0"/>
                <a:ea typeface="Calibri" panose="020F0502020204030204" pitchFamily="34" charset="0"/>
                <a:cs typeface="Times New Roman" panose="02020603050405020304" pitchFamily="18" charset="0"/>
              </a:rPr>
              <a:t>Assessment literate teachers gather evidence of student progress to inform teaching and to make judgments about achievement. </a:t>
            </a:r>
          </a:p>
        </p:txBody>
      </p:sp>
      <p:sp>
        <p:nvSpPr>
          <p:cNvPr id="2" name="Text Placeholder 3">
            <a:extLst>
              <a:ext uri="{FF2B5EF4-FFF2-40B4-BE49-F238E27FC236}">
                <a16:creationId xmlns:a16="http://schemas.microsoft.com/office/drawing/2014/main" id="{B8AF9586-1B7C-C9FD-0DB6-33F9A29AA84F}"/>
              </a:ext>
            </a:extLst>
          </p:cNvPr>
          <p:cNvSpPr txBox="1">
            <a:spLocks/>
          </p:cNvSpPr>
          <p:nvPr/>
        </p:nvSpPr>
        <p:spPr>
          <a:xfrm>
            <a:off x="8950518" y="6488754"/>
            <a:ext cx="3303153" cy="295661"/>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AU" sz="700" b="0" i="0" u="none" strike="noStrike" kern="1200" cap="none" spc="0" normalizeH="0" baseline="0" noProof="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 Brisbane Catholic Education, Curriculum Compass Archdiocese of Brisbane (2024;2025 revised edition)</a:t>
            </a:r>
          </a:p>
        </p:txBody>
      </p:sp>
      <p:sp>
        <p:nvSpPr>
          <p:cNvPr id="3" name="Title 3">
            <a:extLst>
              <a:ext uri="{FF2B5EF4-FFF2-40B4-BE49-F238E27FC236}">
                <a16:creationId xmlns:a16="http://schemas.microsoft.com/office/drawing/2014/main" id="{7FDAB37F-DAD3-C4EB-A38A-36B744A5870D}"/>
              </a:ext>
            </a:extLst>
          </p:cNvPr>
          <p:cNvSpPr txBox="1">
            <a:spLocks/>
          </p:cNvSpPr>
          <p:nvPr/>
        </p:nvSpPr>
        <p:spPr>
          <a:xfrm>
            <a:off x="0" y="5987143"/>
            <a:ext cx="7866743" cy="870857"/>
          </a:xfrm>
          <a:prstGeom prst="rect">
            <a:avLst/>
          </a:prstGeom>
          <a:solidFill>
            <a:schemeClr val="tx1"/>
          </a:solidFill>
        </p:spPr>
        <p:txBody>
          <a:bodyPr vert="horz" wrap="square" lIns="503998" tIns="72000" rIns="503998" bIns="144000" rtlCol="0" anchor="b" anchorCtr="0">
            <a:noAutofit/>
          </a:bodyPr>
          <a:lstStyle>
            <a:lvl1pPr algn="l" defTabSz="914400" rtl="0" eaLnBrk="1" latinLnBrk="0" hangingPunct="1">
              <a:lnSpc>
                <a:spcPct val="90000"/>
              </a:lnSpc>
              <a:spcBef>
                <a:spcPct val="0"/>
              </a:spcBef>
              <a:buNone/>
              <a:defRPr sz="4400" b="1" kern="1200">
                <a:solidFill>
                  <a:schemeClr val="bg1"/>
                </a:solidFill>
                <a:latin typeface="Tahoma" panose="020B0604030504040204" pitchFamily="34" charset="0"/>
                <a:ea typeface="Tahoma" panose="020B0604030504040204" pitchFamily="34" charset="0"/>
                <a:cs typeface="Tahoma" panose="020B0604030504040204" pitchFamily="34" charset="0"/>
              </a:defRPr>
            </a:lvl1pPr>
          </a:lstStyle>
          <a:p>
            <a:pPr algn="ctr"/>
            <a:r>
              <a:rPr lang="en-AU"/>
              <a:t>Let’s apply this to RE</a:t>
            </a:r>
          </a:p>
        </p:txBody>
      </p:sp>
      <p:pic>
        <p:nvPicPr>
          <p:cNvPr id="9" name="Picture 8" descr="A diagram of a diagram&#10;&#10;AI-generated content may be incorrect.">
            <a:extLst>
              <a:ext uri="{FF2B5EF4-FFF2-40B4-BE49-F238E27FC236}">
                <a16:creationId xmlns:a16="http://schemas.microsoft.com/office/drawing/2014/main" id="{00CFE80F-86BC-141E-7CC3-139CA74158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26264" y="1937856"/>
            <a:ext cx="3779861" cy="3697527"/>
          </a:xfrm>
          <a:prstGeom prst="rect">
            <a:avLst/>
          </a:prstGeom>
        </p:spPr>
      </p:pic>
    </p:spTree>
    <p:extLst>
      <p:ext uri="{BB962C8B-B14F-4D97-AF65-F5344CB8AC3E}">
        <p14:creationId xmlns:p14="http://schemas.microsoft.com/office/powerpoint/2010/main" val="39652253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5E58134-49BF-1C98-55C5-28A1CD581C17}"/>
              </a:ext>
            </a:extLst>
          </p:cNvPr>
          <p:cNvSpPr>
            <a:spLocks noGrp="1"/>
          </p:cNvSpPr>
          <p:nvPr>
            <p:ph type="ctrTitle"/>
          </p:nvPr>
        </p:nvSpPr>
        <p:spPr/>
        <p:txBody>
          <a:bodyPr/>
          <a:lstStyle/>
          <a:p>
            <a:r>
              <a:rPr lang="en-AU">
                <a:solidFill>
                  <a:schemeClr val="accent6"/>
                </a:solidFill>
              </a:rPr>
              <a:t>Consider students</a:t>
            </a:r>
          </a:p>
        </p:txBody>
      </p:sp>
      <p:graphicFrame>
        <p:nvGraphicFramePr>
          <p:cNvPr id="2" name="Table 1">
            <a:extLst>
              <a:ext uri="{FF2B5EF4-FFF2-40B4-BE49-F238E27FC236}">
                <a16:creationId xmlns:a16="http://schemas.microsoft.com/office/drawing/2014/main" id="{ABC65F0E-079A-3A02-6331-787D2E55E4F3}"/>
              </a:ext>
            </a:extLst>
          </p:cNvPr>
          <p:cNvGraphicFramePr>
            <a:graphicFrameLocks noGrp="1"/>
          </p:cNvGraphicFramePr>
          <p:nvPr/>
        </p:nvGraphicFramePr>
        <p:xfrm>
          <a:off x="443005" y="2152481"/>
          <a:ext cx="11305990" cy="3722338"/>
        </p:xfrm>
        <a:graphic>
          <a:graphicData uri="http://schemas.openxmlformats.org/drawingml/2006/table">
            <a:tbl>
              <a:tblPr firstRow="1" firstCol="1" bandRow="1">
                <a:tableStyleId>{5C22544A-7EE6-4342-B048-85BDC9FD1C3A}</a:tableStyleId>
              </a:tblPr>
              <a:tblGrid>
                <a:gridCol w="6711385">
                  <a:extLst>
                    <a:ext uri="{9D8B030D-6E8A-4147-A177-3AD203B41FA5}">
                      <a16:colId xmlns:a16="http://schemas.microsoft.com/office/drawing/2014/main" val="1983481435"/>
                    </a:ext>
                  </a:extLst>
                </a:gridCol>
                <a:gridCol w="4594605">
                  <a:extLst>
                    <a:ext uri="{9D8B030D-6E8A-4147-A177-3AD203B41FA5}">
                      <a16:colId xmlns:a16="http://schemas.microsoft.com/office/drawing/2014/main" val="960977831"/>
                    </a:ext>
                  </a:extLst>
                </a:gridCol>
              </a:tblGrid>
              <a:tr h="382449">
                <a:tc>
                  <a:txBody>
                    <a:bodyPr/>
                    <a:lstStyle/>
                    <a:p>
                      <a:pPr>
                        <a:lnSpc>
                          <a:spcPct val="115000"/>
                        </a:lnSpc>
                        <a:spcAft>
                          <a:spcPts val="800"/>
                        </a:spcAft>
                        <a:buNone/>
                      </a:pPr>
                      <a:r>
                        <a:rPr lang="en-AU" sz="2000" kern="100">
                          <a:effectLst/>
                        </a:rPr>
                        <a:t>Consider….</a:t>
                      </a:r>
                      <a:endParaRPr lang="en-AU" sz="2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solidFill>
                      <a:schemeClr val="accent6"/>
                    </a:solidFill>
                  </a:tcPr>
                </a:tc>
                <a:tc>
                  <a:txBody>
                    <a:bodyPr/>
                    <a:lstStyle/>
                    <a:p>
                      <a:pPr>
                        <a:lnSpc>
                          <a:spcPct val="115000"/>
                        </a:lnSpc>
                        <a:spcAft>
                          <a:spcPts val="800"/>
                        </a:spcAft>
                        <a:buNone/>
                      </a:pPr>
                      <a:r>
                        <a:rPr lang="en-AU" sz="2000" kern="100">
                          <a:effectLst/>
                        </a:rPr>
                        <a:t>Resources to Support</a:t>
                      </a:r>
                      <a:endParaRPr lang="en-AU" sz="2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solidFill>
                      <a:schemeClr val="accent6"/>
                    </a:solidFill>
                  </a:tcPr>
                </a:tc>
                <a:extLst>
                  <a:ext uri="{0D108BD9-81ED-4DB2-BD59-A6C34878D82A}">
                    <a16:rowId xmlns:a16="http://schemas.microsoft.com/office/drawing/2014/main" val="2290516039"/>
                  </a:ext>
                </a:extLst>
              </a:tr>
              <a:tr h="3339889">
                <a:tc>
                  <a:txBody>
                    <a:bodyPr/>
                    <a:lstStyle/>
                    <a:p>
                      <a:pPr fontAlgn="base">
                        <a:lnSpc>
                          <a:spcPct val="100000"/>
                        </a:lnSpc>
                        <a:spcBef>
                          <a:spcPts val="0"/>
                        </a:spcBef>
                        <a:spcAft>
                          <a:spcPts val="800"/>
                        </a:spcAft>
                        <a:buNone/>
                      </a:pPr>
                      <a:r>
                        <a:rPr lang="en-AU" sz="1400" kern="0">
                          <a:solidFill>
                            <a:schemeClr val="accent1"/>
                          </a:solidFill>
                          <a:effectLst/>
                        </a:rPr>
                        <a:t>Who are my learners?</a:t>
                      </a:r>
                      <a:endParaRPr lang="en-AU" sz="1400" kern="100">
                        <a:solidFill>
                          <a:schemeClr val="accent1"/>
                        </a:solidFill>
                        <a:effectLst/>
                      </a:endParaRPr>
                    </a:p>
                    <a:p>
                      <a:pPr marL="342900" lvl="0" indent="-342900" fontAlgn="base">
                        <a:lnSpc>
                          <a:spcPct val="100000"/>
                        </a:lnSpc>
                        <a:spcBef>
                          <a:spcPts val="0"/>
                        </a:spcBef>
                        <a:spcAft>
                          <a:spcPts val="800"/>
                        </a:spcAft>
                        <a:buFont typeface="Symbol" panose="05050102010706020507" pitchFamily="18" charset="2"/>
                        <a:buChar char=""/>
                      </a:pPr>
                      <a:r>
                        <a:rPr lang="en-AU" sz="1400" b="0" kern="0">
                          <a:solidFill>
                            <a:schemeClr val="accent1"/>
                          </a:solidFill>
                          <a:effectLst/>
                        </a:rPr>
                        <a:t>What have they learnt?</a:t>
                      </a:r>
                    </a:p>
                    <a:p>
                      <a:pPr marL="342900" lvl="0" indent="-342900" fontAlgn="base">
                        <a:lnSpc>
                          <a:spcPct val="100000"/>
                        </a:lnSpc>
                        <a:spcBef>
                          <a:spcPts val="0"/>
                        </a:spcBef>
                        <a:spcAft>
                          <a:spcPts val="800"/>
                        </a:spcAft>
                        <a:buFont typeface="Symbol" panose="05050102010706020507" pitchFamily="18" charset="2"/>
                        <a:buChar char=""/>
                      </a:pPr>
                      <a:r>
                        <a:rPr lang="en-AU" sz="1400" b="0" kern="0">
                          <a:solidFill>
                            <a:schemeClr val="accent1"/>
                          </a:solidFill>
                          <a:effectLst/>
                        </a:rPr>
                        <a:t>What are they ready to learn next?</a:t>
                      </a:r>
                      <a:endParaRPr lang="en-AU" sz="1400" b="0" kern="100">
                        <a:solidFill>
                          <a:schemeClr val="accent1"/>
                        </a:solidFill>
                        <a:effectLst/>
                      </a:endParaRPr>
                    </a:p>
                    <a:p>
                      <a:pPr marL="342900" lvl="0" indent="-342900" fontAlgn="base">
                        <a:lnSpc>
                          <a:spcPct val="100000"/>
                        </a:lnSpc>
                        <a:spcBef>
                          <a:spcPts val="0"/>
                        </a:spcBef>
                        <a:spcAft>
                          <a:spcPts val="800"/>
                        </a:spcAft>
                        <a:buFont typeface="Symbol" panose="05050102010706020507" pitchFamily="18" charset="2"/>
                        <a:buChar char=""/>
                      </a:pPr>
                      <a:r>
                        <a:rPr lang="en-AU" sz="1400" b="0" kern="0">
                          <a:solidFill>
                            <a:schemeClr val="accent1"/>
                          </a:solidFill>
                          <a:effectLst/>
                        </a:rPr>
                        <a:t>Why have they not yet learnt?</a:t>
                      </a:r>
                      <a:endParaRPr lang="en-AU" sz="1400" b="0" kern="100">
                        <a:solidFill>
                          <a:schemeClr val="accent1"/>
                        </a:solidFill>
                        <a:effectLst/>
                      </a:endParaRPr>
                    </a:p>
                    <a:p>
                      <a:pPr marL="342900" lvl="0" indent="-342900" fontAlgn="base">
                        <a:lnSpc>
                          <a:spcPct val="100000"/>
                        </a:lnSpc>
                        <a:spcBef>
                          <a:spcPts val="0"/>
                        </a:spcBef>
                        <a:spcAft>
                          <a:spcPts val="800"/>
                        </a:spcAft>
                        <a:buFont typeface="Symbol" panose="05050102010706020507" pitchFamily="18" charset="2"/>
                        <a:buChar char=""/>
                      </a:pPr>
                      <a:r>
                        <a:rPr lang="en-AU" sz="1400" b="0" kern="0">
                          <a:solidFill>
                            <a:schemeClr val="accent1"/>
                          </a:solidFill>
                          <a:effectLst/>
                        </a:rPr>
                        <a:t>What do they need to move forward? </a:t>
                      </a:r>
                    </a:p>
                    <a:p>
                      <a:pPr marL="342900" lvl="0" indent="-342900" fontAlgn="base">
                        <a:lnSpc>
                          <a:spcPct val="100000"/>
                        </a:lnSpc>
                        <a:spcBef>
                          <a:spcPts val="0"/>
                        </a:spcBef>
                        <a:spcAft>
                          <a:spcPts val="800"/>
                        </a:spcAft>
                        <a:buFont typeface="Symbol" panose="05050102010706020507" pitchFamily="18" charset="2"/>
                        <a:buChar char=""/>
                      </a:pPr>
                      <a:r>
                        <a:rPr lang="en-AU" sz="1400" b="0" kern="100">
                          <a:solidFill>
                            <a:schemeClr val="accent1"/>
                          </a:solidFill>
                          <a:effectLst/>
                        </a:rPr>
                        <a:t>What am I noticing in my monitoring tools?</a:t>
                      </a:r>
                    </a:p>
                    <a:p>
                      <a:pPr marL="342900" lvl="0" indent="-342900" fontAlgn="base">
                        <a:lnSpc>
                          <a:spcPct val="100000"/>
                        </a:lnSpc>
                        <a:spcBef>
                          <a:spcPts val="0"/>
                        </a:spcBef>
                        <a:spcAft>
                          <a:spcPts val="800"/>
                        </a:spcAft>
                        <a:buFont typeface="Symbol" panose="05050102010706020507" pitchFamily="18" charset="2"/>
                        <a:buChar char=""/>
                      </a:pPr>
                      <a:r>
                        <a:rPr lang="en-AU" sz="1400" b="0" kern="100">
                          <a:solidFill>
                            <a:schemeClr val="accent1"/>
                          </a:solidFill>
                          <a:effectLst/>
                        </a:rPr>
                        <a:t>What is important to know about where my learners are at in their developmental stages? (Spiritual, moral, physical, social emotional, cognitive)</a:t>
                      </a:r>
                    </a:p>
                    <a:p>
                      <a:pPr marL="342900" lvl="0" indent="-342900" fontAlgn="base">
                        <a:lnSpc>
                          <a:spcPct val="100000"/>
                        </a:lnSpc>
                        <a:spcBef>
                          <a:spcPts val="0"/>
                        </a:spcBef>
                        <a:spcAft>
                          <a:spcPts val="800"/>
                        </a:spcAft>
                        <a:buFont typeface="Symbol" panose="05050102010706020507" pitchFamily="18" charset="2"/>
                        <a:buChar char=""/>
                      </a:pPr>
                      <a:r>
                        <a:rPr lang="en-AU" sz="1400" b="0" kern="100">
                          <a:solidFill>
                            <a:schemeClr val="accent1"/>
                          </a:solidFill>
                          <a:effectLst/>
                        </a:rPr>
                        <a:t>What are my students interested in?</a:t>
                      </a:r>
                    </a:p>
                    <a:p>
                      <a:pPr marL="342900" lvl="0" indent="-342900" fontAlgn="base">
                        <a:lnSpc>
                          <a:spcPct val="100000"/>
                        </a:lnSpc>
                        <a:spcBef>
                          <a:spcPts val="0"/>
                        </a:spcBef>
                        <a:spcAft>
                          <a:spcPts val="800"/>
                        </a:spcAft>
                        <a:buFont typeface="Symbol" panose="05050102010706020507" pitchFamily="18" charset="2"/>
                        <a:buChar char=""/>
                      </a:pPr>
                      <a:r>
                        <a:rPr lang="en-AU" sz="1400" b="0" kern="100">
                          <a:solidFill>
                            <a:schemeClr val="accent1"/>
                          </a:solidFill>
                          <a:effectLst/>
                        </a:rPr>
                        <a:t>What student voice have I brought to the table?</a:t>
                      </a:r>
                    </a:p>
                  </a:txBody>
                  <a:tcPr marL="68580" marR="68580" marT="0" marB="0">
                    <a:solidFill>
                      <a:schemeClr val="accent6">
                        <a:lumMod val="40000"/>
                        <a:lumOff val="60000"/>
                      </a:schemeClr>
                    </a:solidFill>
                  </a:tcPr>
                </a:tc>
                <a:tc>
                  <a:txBody>
                    <a:bodyPr/>
                    <a:lstStyle/>
                    <a:p>
                      <a:pPr marL="342900" lvl="0" indent="-342900">
                        <a:lnSpc>
                          <a:spcPct val="100000"/>
                        </a:lnSpc>
                        <a:spcBef>
                          <a:spcPts val="1200"/>
                        </a:spcBef>
                        <a:spcAft>
                          <a:spcPts val="800"/>
                        </a:spcAft>
                        <a:buFont typeface="Symbol" panose="05050102010706020507" pitchFamily="18" charset="2"/>
                        <a:buChar char=""/>
                      </a:pPr>
                      <a:r>
                        <a:rPr lang="en-AU" sz="1400" kern="100">
                          <a:solidFill>
                            <a:schemeClr val="accent1"/>
                          </a:solidFill>
                          <a:effectLst/>
                        </a:rPr>
                        <a:t>Data </a:t>
                      </a:r>
                    </a:p>
                    <a:p>
                      <a:pPr marL="742950" lvl="1" indent="-285750">
                        <a:lnSpc>
                          <a:spcPct val="100000"/>
                        </a:lnSpc>
                        <a:spcBef>
                          <a:spcPts val="1200"/>
                        </a:spcBef>
                        <a:spcAft>
                          <a:spcPts val="800"/>
                        </a:spcAft>
                        <a:buFont typeface="Courier New" panose="02070309020205020404" pitchFamily="49" charset="0"/>
                        <a:buChar char="o"/>
                      </a:pPr>
                      <a:r>
                        <a:rPr lang="en-AU" sz="1400" kern="100">
                          <a:solidFill>
                            <a:schemeClr val="accent1"/>
                          </a:solidFill>
                          <a:effectLst/>
                        </a:rPr>
                        <a:t>Twice Yearly Reporting</a:t>
                      </a:r>
                    </a:p>
                    <a:p>
                      <a:pPr marL="742950" lvl="1" indent="-285750">
                        <a:lnSpc>
                          <a:spcPct val="100000"/>
                        </a:lnSpc>
                        <a:spcBef>
                          <a:spcPts val="1200"/>
                        </a:spcBef>
                        <a:buFont typeface="Courier New" panose="02070309020205020404" pitchFamily="49" charset="0"/>
                        <a:buChar char="o"/>
                      </a:pPr>
                      <a:r>
                        <a:rPr lang="en-AU" sz="1400" kern="100">
                          <a:solidFill>
                            <a:schemeClr val="accent1"/>
                          </a:solidFill>
                          <a:effectLst/>
                        </a:rPr>
                        <a:t>Monitoring Tools</a:t>
                      </a:r>
                    </a:p>
                    <a:p>
                      <a:pPr marL="342900" lvl="0" indent="-342900">
                        <a:lnSpc>
                          <a:spcPct val="100000"/>
                        </a:lnSpc>
                        <a:spcBef>
                          <a:spcPts val="1200"/>
                        </a:spcBef>
                        <a:buFont typeface="Symbol" panose="05050102010706020507" pitchFamily="18" charset="2"/>
                        <a:buChar char=""/>
                      </a:pPr>
                      <a:r>
                        <a:rPr lang="en-AU" sz="1400" kern="100">
                          <a:solidFill>
                            <a:schemeClr val="accent1"/>
                          </a:solidFill>
                          <a:effectLst/>
                        </a:rPr>
                        <a:t>Student ENGAGE Profiles</a:t>
                      </a:r>
                    </a:p>
                    <a:p>
                      <a:pPr marL="342900" lvl="0" indent="-342900">
                        <a:lnSpc>
                          <a:spcPct val="100000"/>
                        </a:lnSpc>
                        <a:spcBef>
                          <a:spcPts val="1200"/>
                        </a:spcBef>
                        <a:spcAft>
                          <a:spcPts val="800"/>
                        </a:spcAft>
                        <a:buFont typeface="Symbol" panose="05050102010706020507" pitchFamily="18" charset="2"/>
                        <a:buChar char=""/>
                      </a:pPr>
                      <a:r>
                        <a:rPr lang="en-AU" sz="1400" kern="100">
                          <a:solidFill>
                            <a:schemeClr val="accent1"/>
                          </a:solidFill>
                          <a:effectLst/>
                        </a:rPr>
                        <a:t>QCAA - Making assessment accessible</a:t>
                      </a:r>
                    </a:p>
                    <a:p>
                      <a:pPr marL="342900" lvl="0" indent="-342900">
                        <a:lnSpc>
                          <a:spcPct val="100000"/>
                        </a:lnSpc>
                        <a:spcBef>
                          <a:spcPts val="1200"/>
                        </a:spcBef>
                        <a:spcAft>
                          <a:spcPts val="800"/>
                        </a:spcAft>
                        <a:buFont typeface="Symbol" panose="05050102010706020507" pitchFamily="18" charset="2"/>
                        <a:buChar char=""/>
                      </a:pPr>
                      <a:r>
                        <a:rPr lang="en-AU" sz="1400" kern="100">
                          <a:solidFill>
                            <a:schemeClr val="accent1"/>
                          </a:solidFill>
                          <a:effectLst/>
                        </a:rPr>
                        <a:t>Power BI </a:t>
                      </a:r>
                    </a:p>
                    <a:p>
                      <a:pPr marL="228600">
                        <a:lnSpc>
                          <a:spcPct val="100000"/>
                        </a:lnSpc>
                        <a:spcAft>
                          <a:spcPts val="800"/>
                        </a:spcAft>
                        <a:buNone/>
                      </a:pPr>
                      <a:endParaRPr lang="en-AU" sz="1400" kern="100">
                        <a:solidFill>
                          <a:schemeClr val="accent1"/>
                        </a:solidFill>
                        <a:effectLst/>
                      </a:endParaRPr>
                    </a:p>
                    <a:p>
                      <a:pPr>
                        <a:lnSpc>
                          <a:spcPct val="115000"/>
                        </a:lnSpc>
                        <a:spcAft>
                          <a:spcPts val="800"/>
                        </a:spcAft>
                        <a:buNone/>
                      </a:pPr>
                      <a:endParaRPr lang="en-AU" sz="1400" kern="100">
                        <a:solidFill>
                          <a:schemeClr val="accent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solidFill>
                      <a:schemeClr val="accent6">
                        <a:lumMod val="20000"/>
                        <a:lumOff val="80000"/>
                      </a:schemeClr>
                    </a:solidFill>
                  </a:tcPr>
                </a:tc>
                <a:extLst>
                  <a:ext uri="{0D108BD9-81ED-4DB2-BD59-A6C34878D82A}">
                    <a16:rowId xmlns:a16="http://schemas.microsoft.com/office/drawing/2014/main" val="1447996236"/>
                  </a:ext>
                </a:extLst>
              </a:tr>
            </a:tbl>
          </a:graphicData>
        </a:graphic>
      </p:graphicFrame>
    </p:spTree>
    <p:extLst>
      <p:ext uri="{BB962C8B-B14F-4D97-AF65-F5344CB8AC3E}">
        <p14:creationId xmlns:p14="http://schemas.microsoft.com/office/powerpoint/2010/main" val="17352177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34F9A2-D851-AEB3-FB56-6BA40BE2E11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3FBC3C69-64CA-E026-BEC1-9C7C9C881F50}"/>
              </a:ext>
            </a:extLst>
          </p:cNvPr>
          <p:cNvSpPr>
            <a:spLocks noGrp="1"/>
          </p:cNvSpPr>
          <p:nvPr>
            <p:ph type="ctrTitle"/>
          </p:nvPr>
        </p:nvSpPr>
        <p:spPr/>
        <p:txBody>
          <a:bodyPr/>
          <a:lstStyle/>
          <a:p>
            <a:r>
              <a:rPr lang="en-AU">
                <a:solidFill>
                  <a:schemeClr val="accent5"/>
                </a:solidFill>
              </a:rPr>
              <a:t>Identify the Curriculum</a:t>
            </a:r>
          </a:p>
        </p:txBody>
      </p:sp>
      <p:graphicFrame>
        <p:nvGraphicFramePr>
          <p:cNvPr id="2" name="Table 1">
            <a:extLst>
              <a:ext uri="{FF2B5EF4-FFF2-40B4-BE49-F238E27FC236}">
                <a16:creationId xmlns:a16="http://schemas.microsoft.com/office/drawing/2014/main" id="{4FFD83FD-2846-E924-3832-6243E740634C}"/>
              </a:ext>
            </a:extLst>
          </p:cNvPr>
          <p:cNvGraphicFramePr>
            <a:graphicFrameLocks noGrp="1"/>
          </p:cNvGraphicFramePr>
          <p:nvPr/>
        </p:nvGraphicFramePr>
        <p:xfrm>
          <a:off x="275155" y="2318958"/>
          <a:ext cx="11641690" cy="3521520"/>
        </p:xfrm>
        <a:graphic>
          <a:graphicData uri="http://schemas.openxmlformats.org/drawingml/2006/table">
            <a:tbl>
              <a:tblPr firstRow="1" firstCol="1" bandRow="1">
                <a:tableStyleId>{5C22544A-7EE6-4342-B048-85BDC9FD1C3A}</a:tableStyleId>
              </a:tblPr>
              <a:tblGrid>
                <a:gridCol w="5952990">
                  <a:extLst>
                    <a:ext uri="{9D8B030D-6E8A-4147-A177-3AD203B41FA5}">
                      <a16:colId xmlns:a16="http://schemas.microsoft.com/office/drawing/2014/main" val="1983481435"/>
                    </a:ext>
                  </a:extLst>
                </a:gridCol>
                <a:gridCol w="5688700">
                  <a:extLst>
                    <a:ext uri="{9D8B030D-6E8A-4147-A177-3AD203B41FA5}">
                      <a16:colId xmlns:a16="http://schemas.microsoft.com/office/drawing/2014/main" val="960977831"/>
                    </a:ext>
                  </a:extLst>
                </a:gridCol>
              </a:tblGrid>
              <a:tr h="504000">
                <a:tc>
                  <a:txBody>
                    <a:bodyPr/>
                    <a:lstStyle/>
                    <a:p>
                      <a:pPr>
                        <a:lnSpc>
                          <a:spcPct val="115000"/>
                        </a:lnSpc>
                        <a:spcAft>
                          <a:spcPts val="800"/>
                        </a:spcAft>
                        <a:buNone/>
                      </a:pPr>
                      <a:r>
                        <a:rPr lang="en-AU" sz="2000" kern="100">
                          <a:effectLst/>
                        </a:rPr>
                        <a:t>Consider….</a:t>
                      </a:r>
                      <a:endParaRPr lang="en-AU" sz="2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solidFill>
                      <a:schemeClr val="accent5"/>
                    </a:solidFill>
                  </a:tcPr>
                </a:tc>
                <a:tc>
                  <a:txBody>
                    <a:bodyPr/>
                    <a:lstStyle/>
                    <a:p>
                      <a:pPr>
                        <a:lnSpc>
                          <a:spcPct val="115000"/>
                        </a:lnSpc>
                        <a:spcAft>
                          <a:spcPts val="800"/>
                        </a:spcAft>
                        <a:buNone/>
                      </a:pPr>
                      <a:r>
                        <a:rPr lang="en-AU" sz="2000" kern="100">
                          <a:effectLst/>
                        </a:rPr>
                        <a:t>Resources to Support</a:t>
                      </a:r>
                      <a:endParaRPr lang="en-AU" sz="2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solidFill>
                      <a:schemeClr val="accent5"/>
                    </a:solidFill>
                  </a:tcPr>
                </a:tc>
                <a:extLst>
                  <a:ext uri="{0D108BD9-81ED-4DB2-BD59-A6C34878D82A}">
                    <a16:rowId xmlns:a16="http://schemas.microsoft.com/office/drawing/2014/main" val="2290516039"/>
                  </a:ext>
                </a:extLst>
              </a:tr>
              <a:tr h="0">
                <a:tc>
                  <a:txBody>
                    <a:bodyPr/>
                    <a:lstStyle/>
                    <a:p>
                      <a:r>
                        <a:rPr lang="en-AU" sz="1800" b="1" kern="1200">
                          <a:solidFill>
                            <a:schemeClr val="accent1"/>
                          </a:solidFill>
                          <a:effectLst/>
                          <a:latin typeface="+mn-lt"/>
                          <a:ea typeface="+mn-ea"/>
                          <a:cs typeface="+mn-cs"/>
                        </a:rPr>
                        <a:t>What are my students learning?</a:t>
                      </a:r>
                    </a:p>
                    <a:p>
                      <a:pPr marL="285750" lvl="0" indent="-285750">
                        <a:buFont typeface="Arial" panose="020B0604020202020204" pitchFamily="34" charset="0"/>
                        <a:buChar char="•"/>
                      </a:pPr>
                      <a:r>
                        <a:rPr lang="en-AU" sz="1800" b="0" kern="1200">
                          <a:solidFill>
                            <a:schemeClr val="accent1"/>
                          </a:solidFill>
                          <a:effectLst/>
                          <a:latin typeface="+mn-lt"/>
                          <a:ea typeface="+mn-ea"/>
                          <a:cs typeface="+mn-cs"/>
                        </a:rPr>
                        <a:t>Identify what will be taught</a:t>
                      </a:r>
                    </a:p>
                    <a:p>
                      <a:pPr marL="742950" lvl="1" indent="-285750">
                        <a:buFont typeface="Arial" panose="020B0604020202020204" pitchFamily="34" charset="0"/>
                        <a:buChar char="•"/>
                      </a:pPr>
                      <a:r>
                        <a:rPr lang="en-AU" sz="1800" b="0" kern="1200">
                          <a:solidFill>
                            <a:schemeClr val="accent1"/>
                          </a:solidFill>
                          <a:effectLst/>
                          <a:latin typeface="+mn-lt"/>
                          <a:ea typeface="+mn-ea"/>
                          <a:cs typeface="+mn-cs"/>
                        </a:rPr>
                        <a:t>Achievement Standard</a:t>
                      </a:r>
                    </a:p>
                    <a:p>
                      <a:pPr marL="742950" lvl="1" indent="-285750">
                        <a:buFont typeface="Arial" panose="020B0604020202020204" pitchFamily="34" charset="0"/>
                        <a:buChar char="•"/>
                      </a:pPr>
                      <a:r>
                        <a:rPr lang="en-AU" sz="1800" b="0" kern="1200">
                          <a:solidFill>
                            <a:schemeClr val="accent1"/>
                          </a:solidFill>
                          <a:effectLst/>
                          <a:latin typeface="+mn-lt"/>
                          <a:ea typeface="+mn-ea"/>
                          <a:cs typeface="+mn-cs"/>
                        </a:rPr>
                        <a:t>Content Descriptions</a:t>
                      </a:r>
                    </a:p>
                    <a:p>
                      <a:pPr marL="285750" lvl="0" indent="-285750">
                        <a:buFont typeface="Arial" panose="020B0604020202020204" pitchFamily="34" charset="0"/>
                        <a:buChar char="•"/>
                      </a:pPr>
                      <a:r>
                        <a:rPr lang="en-AU" sz="1800" b="0" kern="1200">
                          <a:solidFill>
                            <a:schemeClr val="accent1"/>
                          </a:solidFill>
                          <a:effectLst/>
                          <a:latin typeface="+mn-lt"/>
                          <a:ea typeface="+mn-ea"/>
                          <a:cs typeface="+mn-cs"/>
                        </a:rPr>
                        <a:t>Skills</a:t>
                      </a:r>
                    </a:p>
                    <a:p>
                      <a:pPr marL="742950" lvl="1" indent="-285750">
                        <a:buFont typeface="Arial" panose="020B0604020202020204" pitchFamily="34" charset="0"/>
                        <a:buChar char="•"/>
                      </a:pPr>
                      <a:r>
                        <a:rPr lang="en-AU" sz="1800" b="0" kern="1200">
                          <a:solidFill>
                            <a:schemeClr val="accent1"/>
                          </a:solidFill>
                          <a:effectLst/>
                          <a:latin typeface="+mn-lt"/>
                          <a:ea typeface="+mn-ea"/>
                          <a:cs typeface="+mn-cs"/>
                        </a:rPr>
                        <a:t>identify what skills need to be unpacked</a:t>
                      </a:r>
                    </a:p>
                    <a:p>
                      <a:pPr marL="285750" lvl="0" indent="-285750">
                        <a:buFont typeface="Arial" panose="020B0604020202020204" pitchFamily="34" charset="0"/>
                        <a:buChar char="•"/>
                      </a:pPr>
                      <a:r>
                        <a:rPr lang="en-AU" sz="1800" b="0" kern="1200">
                          <a:solidFill>
                            <a:schemeClr val="accent1"/>
                          </a:solidFill>
                          <a:effectLst/>
                          <a:latin typeface="+mn-lt"/>
                          <a:ea typeface="+mn-ea"/>
                          <a:cs typeface="+mn-cs"/>
                        </a:rPr>
                        <a:t>Elaborations</a:t>
                      </a:r>
                    </a:p>
                    <a:p>
                      <a:pPr marL="285750" lvl="0" indent="-285750">
                        <a:buFont typeface="Arial" panose="020B0604020202020204" pitchFamily="34" charset="0"/>
                        <a:buChar char="•"/>
                      </a:pPr>
                      <a:r>
                        <a:rPr lang="en-AU" sz="1800" b="0" kern="1200">
                          <a:solidFill>
                            <a:schemeClr val="accent1"/>
                          </a:solidFill>
                          <a:effectLst/>
                          <a:latin typeface="+mn-lt"/>
                          <a:ea typeface="+mn-ea"/>
                          <a:cs typeface="+mn-cs"/>
                        </a:rPr>
                        <a:t>Cognitions</a:t>
                      </a:r>
                    </a:p>
                    <a:p>
                      <a:pPr marL="742950" lvl="1" indent="-285750">
                        <a:buFont typeface="Arial" panose="020B0604020202020204" pitchFamily="34" charset="0"/>
                        <a:buChar char="•"/>
                      </a:pPr>
                      <a:r>
                        <a:rPr lang="en-AU" sz="1800" b="0" kern="1200">
                          <a:solidFill>
                            <a:schemeClr val="accent1"/>
                          </a:solidFill>
                          <a:effectLst/>
                          <a:latin typeface="+mn-lt"/>
                          <a:ea typeface="+mn-ea"/>
                          <a:cs typeface="+mn-cs"/>
                        </a:rPr>
                        <a:t>What are they?</a:t>
                      </a:r>
                    </a:p>
                    <a:p>
                      <a:pPr marL="742950" lvl="1" indent="-285750">
                        <a:buFont typeface="Arial" panose="020B0604020202020204" pitchFamily="34" charset="0"/>
                        <a:buChar char="•"/>
                      </a:pPr>
                      <a:r>
                        <a:rPr lang="en-AU" sz="1800" b="0" kern="1200">
                          <a:solidFill>
                            <a:schemeClr val="accent1"/>
                          </a:solidFill>
                          <a:effectLst/>
                          <a:latin typeface="+mn-lt"/>
                          <a:ea typeface="+mn-ea"/>
                          <a:cs typeface="+mn-cs"/>
                        </a:rPr>
                        <a:t>Is explicit teaching required?</a:t>
                      </a:r>
                    </a:p>
                    <a:p>
                      <a:pPr marL="285750" lvl="0" indent="-285750">
                        <a:buFont typeface="Arial" panose="020B0604020202020204" pitchFamily="34" charset="0"/>
                        <a:buChar char="•"/>
                      </a:pPr>
                      <a:r>
                        <a:rPr lang="en-AU" sz="1800" b="0" kern="1200">
                          <a:solidFill>
                            <a:schemeClr val="accent1"/>
                          </a:solidFill>
                          <a:effectLst/>
                          <a:latin typeface="+mn-lt"/>
                          <a:ea typeface="+mn-ea"/>
                          <a:cs typeface="+mn-cs"/>
                        </a:rPr>
                        <a:t>Standards Elaborations </a:t>
                      </a:r>
                    </a:p>
                  </a:txBody>
                  <a:tcPr marL="68580" marR="68580" marT="0" marB="0">
                    <a:solidFill>
                      <a:schemeClr val="accent5">
                        <a:lumMod val="40000"/>
                        <a:lumOff val="60000"/>
                      </a:schemeClr>
                    </a:solidFill>
                  </a:tcPr>
                </a:tc>
                <a:tc>
                  <a:txBody>
                    <a:bodyPr/>
                    <a:lstStyle/>
                    <a:p>
                      <a:pPr marL="285750" lvl="0" indent="-285750">
                        <a:buFont typeface="Arial" panose="020B0604020202020204" pitchFamily="34" charset="0"/>
                        <a:buChar char="•"/>
                      </a:pPr>
                      <a:r>
                        <a:rPr lang="en-AU" sz="1800" kern="1200">
                          <a:solidFill>
                            <a:schemeClr val="accent1"/>
                          </a:solidFill>
                          <a:effectLst/>
                          <a:latin typeface="+mn-lt"/>
                          <a:ea typeface="+mn-ea"/>
                          <a:cs typeface="+mn-cs"/>
                        </a:rPr>
                        <a:t>P-12 Religious Education Curriculum</a:t>
                      </a:r>
                    </a:p>
                    <a:p>
                      <a:pPr marL="285750" lvl="0" indent="-285750">
                        <a:buFont typeface="Arial" panose="020B0604020202020204" pitchFamily="34" charset="0"/>
                        <a:buChar char="•"/>
                      </a:pPr>
                      <a:r>
                        <a:rPr lang="en-AU" sz="1800" kern="1200">
                          <a:solidFill>
                            <a:schemeClr val="accent1"/>
                          </a:solidFill>
                          <a:effectLst/>
                          <a:latin typeface="+mn-lt"/>
                          <a:ea typeface="+mn-ea"/>
                          <a:cs typeface="+mn-cs"/>
                        </a:rPr>
                        <a:t>Year Level Overview</a:t>
                      </a:r>
                    </a:p>
                    <a:p>
                      <a:pPr marL="285750" lvl="0" indent="-285750">
                        <a:buFont typeface="Arial" panose="020B0604020202020204" pitchFamily="34" charset="0"/>
                        <a:buChar char="•"/>
                      </a:pPr>
                      <a:r>
                        <a:rPr lang="en-AU" sz="1800" kern="1200">
                          <a:solidFill>
                            <a:schemeClr val="accent1"/>
                          </a:solidFill>
                          <a:effectLst/>
                          <a:latin typeface="+mn-lt"/>
                          <a:ea typeface="+mn-ea"/>
                          <a:cs typeface="+mn-cs"/>
                        </a:rPr>
                        <a:t>Alignment of Achievement Standard to Content Descriptions</a:t>
                      </a:r>
                    </a:p>
                    <a:p>
                      <a:pPr marL="285750" lvl="0" indent="-285750">
                        <a:buFont typeface="Arial" panose="020B0604020202020204" pitchFamily="34" charset="0"/>
                        <a:buChar char="•"/>
                      </a:pPr>
                      <a:r>
                        <a:rPr lang="en-AU" sz="1800" kern="1200">
                          <a:solidFill>
                            <a:schemeClr val="accent1"/>
                          </a:solidFill>
                          <a:effectLst/>
                          <a:latin typeface="+mn-lt"/>
                          <a:ea typeface="+mn-ea"/>
                          <a:cs typeface="+mn-cs"/>
                        </a:rPr>
                        <a:t>Teacher Concept Maps</a:t>
                      </a:r>
                    </a:p>
                    <a:p>
                      <a:pPr marL="285750" lvl="0" indent="-285750">
                        <a:buFont typeface="Arial" panose="020B0604020202020204" pitchFamily="34" charset="0"/>
                        <a:buChar char="•"/>
                      </a:pPr>
                      <a:r>
                        <a:rPr lang="en-AU" sz="1800" kern="1200">
                          <a:solidFill>
                            <a:schemeClr val="accent1"/>
                          </a:solidFill>
                          <a:effectLst/>
                          <a:latin typeface="+mn-lt"/>
                          <a:ea typeface="+mn-ea"/>
                          <a:cs typeface="+mn-cs"/>
                        </a:rPr>
                        <a:t>Line of Sight </a:t>
                      </a:r>
                    </a:p>
                    <a:p>
                      <a:pPr marL="285750" lvl="0" indent="-285750">
                        <a:buFont typeface="Arial" panose="020B0604020202020204" pitchFamily="34" charset="0"/>
                        <a:buChar char="•"/>
                      </a:pPr>
                      <a:r>
                        <a:rPr lang="en-AU" sz="1800" kern="1200">
                          <a:solidFill>
                            <a:schemeClr val="accent1"/>
                          </a:solidFill>
                          <a:effectLst/>
                          <a:latin typeface="+mn-lt"/>
                          <a:ea typeface="+mn-ea"/>
                          <a:cs typeface="+mn-cs"/>
                        </a:rPr>
                        <a:t>Core and Complimentary Text</a:t>
                      </a:r>
                    </a:p>
                    <a:p>
                      <a:pPr marL="285750" lvl="0" indent="-285750">
                        <a:buFont typeface="Arial" panose="020B0604020202020204" pitchFamily="34" charset="0"/>
                        <a:buChar char="•"/>
                      </a:pPr>
                      <a:r>
                        <a:rPr lang="en-AU" sz="1800" kern="1200">
                          <a:solidFill>
                            <a:schemeClr val="accent1"/>
                          </a:solidFill>
                          <a:effectLst/>
                          <a:latin typeface="+mn-lt"/>
                          <a:ea typeface="+mn-ea"/>
                          <a:cs typeface="+mn-cs"/>
                        </a:rPr>
                        <a:t>Standards Elaborations</a:t>
                      </a:r>
                    </a:p>
                    <a:p>
                      <a:pPr marL="228600">
                        <a:lnSpc>
                          <a:spcPct val="115000"/>
                        </a:lnSpc>
                        <a:spcAft>
                          <a:spcPts val="800"/>
                        </a:spcAft>
                        <a:buNone/>
                      </a:pPr>
                      <a:endParaRPr lang="en-AU" sz="1200" kern="100">
                        <a:solidFill>
                          <a:schemeClr val="accent1"/>
                        </a:solidFill>
                        <a:effectLst/>
                      </a:endParaRPr>
                    </a:p>
                    <a:p>
                      <a:pPr>
                        <a:lnSpc>
                          <a:spcPct val="115000"/>
                        </a:lnSpc>
                        <a:spcAft>
                          <a:spcPts val="800"/>
                        </a:spcAft>
                        <a:buNone/>
                      </a:pPr>
                      <a:endParaRPr lang="en-AU" sz="1200" kern="100">
                        <a:solidFill>
                          <a:schemeClr val="accent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solidFill>
                      <a:schemeClr val="accent5">
                        <a:lumMod val="20000"/>
                        <a:lumOff val="80000"/>
                      </a:schemeClr>
                    </a:solidFill>
                  </a:tcPr>
                </a:tc>
                <a:extLst>
                  <a:ext uri="{0D108BD9-81ED-4DB2-BD59-A6C34878D82A}">
                    <a16:rowId xmlns:a16="http://schemas.microsoft.com/office/drawing/2014/main" val="1447996236"/>
                  </a:ext>
                </a:extLst>
              </a:tr>
            </a:tbl>
          </a:graphicData>
        </a:graphic>
      </p:graphicFrame>
    </p:spTree>
    <p:extLst>
      <p:ext uri="{BB962C8B-B14F-4D97-AF65-F5344CB8AC3E}">
        <p14:creationId xmlns:p14="http://schemas.microsoft.com/office/powerpoint/2010/main" val="40467443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4CFC47-D1A6-FF71-12D8-7A469A634ABF}"/>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324344B3-432A-799A-EBAE-7428B03EF0F6}"/>
              </a:ext>
            </a:extLst>
          </p:cNvPr>
          <p:cNvSpPr>
            <a:spLocks noGrp="1"/>
          </p:cNvSpPr>
          <p:nvPr>
            <p:ph type="ctrTitle"/>
          </p:nvPr>
        </p:nvSpPr>
        <p:spPr/>
        <p:txBody>
          <a:bodyPr/>
          <a:lstStyle/>
          <a:p>
            <a:r>
              <a:rPr lang="en-AU">
                <a:solidFill>
                  <a:schemeClr val="accent4"/>
                </a:solidFill>
              </a:rPr>
              <a:t>Clarify Assessment Purpose</a:t>
            </a:r>
          </a:p>
        </p:txBody>
      </p:sp>
      <p:graphicFrame>
        <p:nvGraphicFramePr>
          <p:cNvPr id="2" name="Table 1">
            <a:extLst>
              <a:ext uri="{FF2B5EF4-FFF2-40B4-BE49-F238E27FC236}">
                <a16:creationId xmlns:a16="http://schemas.microsoft.com/office/drawing/2014/main" id="{C11F4B5A-5B2B-999C-24CB-0B398A430DE1}"/>
              </a:ext>
            </a:extLst>
          </p:cNvPr>
          <p:cNvGraphicFramePr>
            <a:graphicFrameLocks noGrp="1"/>
          </p:cNvGraphicFramePr>
          <p:nvPr/>
        </p:nvGraphicFramePr>
        <p:xfrm>
          <a:off x="196906" y="2087565"/>
          <a:ext cx="11798188" cy="4106800"/>
        </p:xfrm>
        <a:graphic>
          <a:graphicData uri="http://schemas.openxmlformats.org/drawingml/2006/table">
            <a:tbl>
              <a:tblPr firstRow="1" firstCol="1" bandRow="1">
                <a:tableStyleId>{5C22544A-7EE6-4342-B048-85BDC9FD1C3A}</a:tableStyleId>
              </a:tblPr>
              <a:tblGrid>
                <a:gridCol w="7489449">
                  <a:extLst>
                    <a:ext uri="{9D8B030D-6E8A-4147-A177-3AD203B41FA5}">
                      <a16:colId xmlns:a16="http://schemas.microsoft.com/office/drawing/2014/main" val="1983481435"/>
                    </a:ext>
                  </a:extLst>
                </a:gridCol>
                <a:gridCol w="4308739">
                  <a:extLst>
                    <a:ext uri="{9D8B030D-6E8A-4147-A177-3AD203B41FA5}">
                      <a16:colId xmlns:a16="http://schemas.microsoft.com/office/drawing/2014/main" val="960977831"/>
                    </a:ext>
                  </a:extLst>
                </a:gridCol>
              </a:tblGrid>
              <a:tr h="504000">
                <a:tc>
                  <a:txBody>
                    <a:bodyPr/>
                    <a:lstStyle/>
                    <a:p>
                      <a:pPr>
                        <a:lnSpc>
                          <a:spcPct val="115000"/>
                        </a:lnSpc>
                        <a:spcAft>
                          <a:spcPts val="800"/>
                        </a:spcAft>
                        <a:buNone/>
                      </a:pPr>
                      <a:r>
                        <a:rPr lang="en-AU" sz="2000" kern="100">
                          <a:effectLst/>
                        </a:rPr>
                        <a:t>Consider….</a:t>
                      </a:r>
                      <a:endParaRPr lang="en-AU" sz="2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solidFill>
                      <a:schemeClr val="accent4"/>
                    </a:solidFill>
                  </a:tcPr>
                </a:tc>
                <a:tc>
                  <a:txBody>
                    <a:bodyPr/>
                    <a:lstStyle/>
                    <a:p>
                      <a:pPr>
                        <a:lnSpc>
                          <a:spcPct val="115000"/>
                        </a:lnSpc>
                        <a:spcAft>
                          <a:spcPts val="800"/>
                        </a:spcAft>
                        <a:buNone/>
                      </a:pPr>
                      <a:r>
                        <a:rPr lang="en-AU" sz="2000" kern="100">
                          <a:effectLst/>
                        </a:rPr>
                        <a:t>Resources to Support</a:t>
                      </a:r>
                      <a:endParaRPr lang="en-AU" sz="2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solidFill>
                      <a:schemeClr val="accent4"/>
                    </a:solidFill>
                  </a:tcPr>
                </a:tc>
                <a:extLst>
                  <a:ext uri="{0D108BD9-81ED-4DB2-BD59-A6C34878D82A}">
                    <a16:rowId xmlns:a16="http://schemas.microsoft.com/office/drawing/2014/main" val="2290516039"/>
                  </a:ext>
                </a:extLst>
              </a:tr>
              <a:tr h="0">
                <a:tc>
                  <a:txBody>
                    <a:bodyPr/>
                    <a:lstStyle/>
                    <a:p>
                      <a:r>
                        <a:rPr lang="en-AU" sz="1600" b="1" kern="1200">
                          <a:solidFill>
                            <a:schemeClr val="accent1"/>
                          </a:solidFill>
                          <a:effectLst/>
                          <a:latin typeface="+mn-lt"/>
                          <a:ea typeface="+mn-ea"/>
                          <a:cs typeface="+mn-cs"/>
                        </a:rPr>
                        <a:t>What is the assessment approach?</a:t>
                      </a:r>
                    </a:p>
                    <a:p>
                      <a:endParaRPr lang="en-AU" sz="1600" b="1" kern="1200">
                        <a:solidFill>
                          <a:schemeClr val="accent1"/>
                        </a:solidFill>
                        <a:effectLst/>
                        <a:latin typeface="+mn-lt"/>
                        <a:ea typeface="+mn-ea"/>
                        <a:cs typeface="+mn-cs"/>
                      </a:endParaRPr>
                    </a:p>
                    <a:p>
                      <a:pPr marL="285750" lvl="0" indent="-285750">
                        <a:buFont typeface="Arial" panose="020B0604020202020204" pitchFamily="34" charset="0"/>
                        <a:buChar char="•"/>
                      </a:pPr>
                      <a:r>
                        <a:rPr lang="en-AU" sz="1600" b="0" kern="1200">
                          <a:solidFill>
                            <a:schemeClr val="accent1"/>
                          </a:solidFill>
                          <a:effectLst/>
                          <a:latin typeface="+mn-lt"/>
                          <a:ea typeface="+mn-ea"/>
                          <a:cs typeface="+mn-cs"/>
                        </a:rPr>
                        <a:t>include opportunities for demonstrating specific elements and multiple opportunities to demonstrate some elements of the achievement standard</a:t>
                      </a:r>
                    </a:p>
                    <a:p>
                      <a:pPr lvl="0"/>
                      <a:endParaRPr lang="en-AU" sz="1600" b="0" kern="1200">
                        <a:solidFill>
                          <a:schemeClr val="accent1"/>
                        </a:solidFill>
                        <a:effectLst/>
                        <a:latin typeface="+mn-lt"/>
                        <a:ea typeface="+mn-ea"/>
                        <a:cs typeface="+mn-cs"/>
                      </a:endParaRPr>
                    </a:p>
                    <a:p>
                      <a:pPr marL="285750" lvl="0" indent="-285750">
                        <a:buFont typeface="Arial" panose="020B0604020202020204" pitchFamily="34" charset="0"/>
                        <a:buChar char="•"/>
                      </a:pPr>
                      <a:r>
                        <a:rPr lang="en-AU" sz="1600" b="1" kern="1200">
                          <a:solidFill>
                            <a:schemeClr val="accent1"/>
                          </a:solidFill>
                          <a:effectLst/>
                          <a:latin typeface="+mn-lt"/>
                          <a:ea typeface="+mn-ea"/>
                          <a:cs typeface="+mn-cs"/>
                        </a:rPr>
                        <a:t>formative assessment</a:t>
                      </a:r>
                      <a:r>
                        <a:rPr lang="en-AU" sz="1600" b="0" kern="1200">
                          <a:solidFill>
                            <a:schemeClr val="accent1"/>
                          </a:solidFill>
                          <a:effectLst/>
                          <a:latin typeface="+mn-lt"/>
                          <a:ea typeface="+mn-ea"/>
                          <a:cs typeface="+mn-cs"/>
                        </a:rPr>
                        <a:t>, consider:</a:t>
                      </a:r>
                    </a:p>
                    <a:p>
                      <a:pPr marL="742950" lvl="1" indent="-285750">
                        <a:buFont typeface="Arial" panose="020B0604020202020204" pitchFamily="34" charset="0"/>
                        <a:buChar char="•"/>
                      </a:pPr>
                      <a:r>
                        <a:rPr lang="en-AU" sz="1600" b="0" kern="1200">
                          <a:solidFill>
                            <a:schemeClr val="accent1"/>
                          </a:solidFill>
                          <a:effectLst/>
                          <a:latin typeface="+mn-lt"/>
                          <a:ea typeface="+mn-ea"/>
                          <a:cs typeface="+mn-cs"/>
                        </a:rPr>
                        <a:t>how to monitor the teaching and learning progress</a:t>
                      </a:r>
                    </a:p>
                    <a:p>
                      <a:pPr marL="742950" lvl="1" indent="-285750">
                        <a:buFont typeface="Arial" panose="020B0604020202020204" pitchFamily="34" charset="0"/>
                        <a:buChar char="•"/>
                      </a:pPr>
                      <a:r>
                        <a:rPr lang="en-AU" sz="1600" b="0" kern="1200">
                          <a:solidFill>
                            <a:schemeClr val="accent1"/>
                          </a:solidFill>
                          <a:effectLst/>
                          <a:latin typeface="+mn-lt"/>
                          <a:ea typeface="+mn-ea"/>
                          <a:cs typeface="+mn-cs"/>
                        </a:rPr>
                        <a:t>how will you provide feedback</a:t>
                      </a:r>
                    </a:p>
                    <a:p>
                      <a:pPr marL="285750" lvl="0" indent="-285750">
                        <a:buFont typeface="Arial" panose="020B0604020202020204" pitchFamily="34" charset="0"/>
                        <a:buChar char="•"/>
                      </a:pPr>
                      <a:r>
                        <a:rPr lang="en-AU" sz="1600" b="1" kern="1200">
                          <a:solidFill>
                            <a:schemeClr val="accent1"/>
                          </a:solidFill>
                          <a:effectLst/>
                          <a:latin typeface="+mn-lt"/>
                          <a:ea typeface="+mn-ea"/>
                          <a:cs typeface="+mn-cs"/>
                        </a:rPr>
                        <a:t>summative assessment</a:t>
                      </a:r>
                      <a:r>
                        <a:rPr lang="en-AU" sz="1600" b="0" kern="1200">
                          <a:solidFill>
                            <a:schemeClr val="accent1"/>
                          </a:solidFill>
                          <a:effectLst/>
                          <a:latin typeface="+mn-lt"/>
                          <a:ea typeface="+mn-ea"/>
                          <a:cs typeface="+mn-cs"/>
                        </a:rPr>
                        <a:t>, consider:</a:t>
                      </a:r>
                    </a:p>
                    <a:p>
                      <a:pPr marL="742950" lvl="1" indent="-285750">
                        <a:buFont typeface="Arial" panose="020B0604020202020204" pitchFamily="34" charset="0"/>
                        <a:buChar char="•"/>
                      </a:pPr>
                      <a:r>
                        <a:rPr lang="en-AU" sz="1600" b="0" kern="1200">
                          <a:solidFill>
                            <a:schemeClr val="accent1"/>
                          </a:solidFill>
                          <a:effectLst/>
                          <a:latin typeface="+mn-lt"/>
                          <a:ea typeface="+mn-ea"/>
                          <a:cs typeface="+mn-cs"/>
                        </a:rPr>
                        <a:t>how tasks or specific monitoring strategies are used to assess different aspects of the standard</a:t>
                      </a:r>
                    </a:p>
                    <a:p>
                      <a:pPr marL="742950" lvl="1" indent="-285750">
                        <a:buFont typeface="Arial" panose="020B0604020202020204" pitchFamily="34" charset="0"/>
                        <a:buChar char="•"/>
                      </a:pPr>
                      <a:r>
                        <a:rPr lang="en-AU" sz="1600" b="0" kern="1200">
                          <a:solidFill>
                            <a:schemeClr val="accent1"/>
                          </a:solidFill>
                          <a:effectLst/>
                          <a:latin typeface="+mn-lt"/>
                          <a:ea typeface="+mn-ea"/>
                          <a:cs typeface="+mn-cs"/>
                        </a:rPr>
                        <a:t>how the task provides sufficient evidence of learning to make defensible and comparable judgments about the quality of student responses against the achievement standard</a:t>
                      </a:r>
                    </a:p>
                    <a:p>
                      <a:pPr>
                        <a:lnSpc>
                          <a:spcPct val="115000"/>
                        </a:lnSpc>
                        <a:spcAft>
                          <a:spcPts val="800"/>
                        </a:spcAft>
                        <a:buNone/>
                      </a:pPr>
                      <a:r>
                        <a:rPr lang="en-AU" sz="1200" b="0" kern="100">
                          <a:effectLst/>
                        </a:rPr>
                        <a:t> </a:t>
                      </a:r>
                    </a:p>
                  </a:txBody>
                  <a:tcPr marL="68580" marR="68580" marT="0" marB="0">
                    <a:solidFill>
                      <a:schemeClr val="accent4">
                        <a:lumMod val="40000"/>
                        <a:lumOff val="60000"/>
                      </a:schemeClr>
                    </a:solidFill>
                  </a:tcPr>
                </a:tc>
                <a:tc>
                  <a:txBody>
                    <a:bodyPr/>
                    <a:lstStyle/>
                    <a:p>
                      <a:pPr marL="285750" lvl="0" indent="-285750">
                        <a:buFont typeface="Arial" panose="020B0604020202020204" pitchFamily="34" charset="0"/>
                        <a:buChar char="•"/>
                      </a:pPr>
                      <a:r>
                        <a:rPr lang="en-AU" sz="1800" kern="1200">
                          <a:solidFill>
                            <a:schemeClr val="dk1"/>
                          </a:solidFill>
                          <a:effectLst/>
                          <a:latin typeface="+mn-lt"/>
                          <a:ea typeface="+mn-ea"/>
                          <a:cs typeface="+mn-cs"/>
                        </a:rPr>
                        <a:t>Designing Assessment in RE</a:t>
                      </a:r>
                    </a:p>
                    <a:p>
                      <a:pPr marL="285750" lvl="0" indent="-285750">
                        <a:buFont typeface="Arial" panose="020B0604020202020204" pitchFamily="34" charset="0"/>
                        <a:buChar char="•"/>
                      </a:pPr>
                      <a:endParaRPr lang="en-AU" sz="1800" kern="1200">
                        <a:solidFill>
                          <a:schemeClr val="dk1"/>
                        </a:solidFill>
                        <a:effectLst/>
                        <a:latin typeface="+mn-lt"/>
                        <a:ea typeface="+mn-ea"/>
                        <a:cs typeface="+mn-cs"/>
                      </a:endParaRPr>
                    </a:p>
                    <a:p>
                      <a:pPr marL="285750" lvl="0" indent="-285750">
                        <a:buFont typeface="Arial" panose="020B0604020202020204" pitchFamily="34" charset="0"/>
                        <a:buChar char="•"/>
                      </a:pPr>
                      <a:r>
                        <a:rPr lang="en-AU" sz="1800" kern="1200">
                          <a:solidFill>
                            <a:schemeClr val="dk1"/>
                          </a:solidFill>
                          <a:effectLst/>
                          <a:latin typeface="+mn-lt"/>
                          <a:ea typeface="+mn-ea"/>
                          <a:cs typeface="+mn-cs"/>
                        </a:rPr>
                        <a:t>Curriculum Compass</a:t>
                      </a:r>
                    </a:p>
                    <a:p>
                      <a:pPr marL="228600">
                        <a:lnSpc>
                          <a:spcPct val="115000"/>
                        </a:lnSpc>
                        <a:spcAft>
                          <a:spcPts val="800"/>
                        </a:spcAft>
                        <a:buNone/>
                      </a:pPr>
                      <a:r>
                        <a:rPr lang="en-AU" sz="1200" kern="100">
                          <a:effectLst/>
                        </a:rPr>
                        <a:t> </a:t>
                      </a:r>
                    </a:p>
                    <a:p>
                      <a:pPr>
                        <a:lnSpc>
                          <a:spcPct val="115000"/>
                        </a:lnSpc>
                        <a:spcAft>
                          <a:spcPts val="800"/>
                        </a:spcAft>
                        <a:buNone/>
                      </a:pPr>
                      <a:r>
                        <a:rPr lang="en-AU" sz="1200" kern="100">
                          <a:effectLst/>
                        </a:rPr>
                        <a:t> </a:t>
                      </a:r>
                      <a:endParaRPr lang="en-AU"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solidFill>
                      <a:schemeClr val="accent4">
                        <a:lumMod val="20000"/>
                        <a:lumOff val="80000"/>
                      </a:schemeClr>
                    </a:solidFill>
                  </a:tcPr>
                </a:tc>
                <a:extLst>
                  <a:ext uri="{0D108BD9-81ED-4DB2-BD59-A6C34878D82A}">
                    <a16:rowId xmlns:a16="http://schemas.microsoft.com/office/drawing/2014/main" val="1447996236"/>
                  </a:ext>
                </a:extLst>
              </a:tr>
            </a:tbl>
          </a:graphicData>
        </a:graphic>
      </p:graphicFrame>
    </p:spTree>
    <p:extLst>
      <p:ext uri="{BB962C8B-B14F-4D97-AF65-F5344CB8AC3E}">
        <p14:creationId xmlns:p14="http://schemas.microsoft.com/office/powerpoint/2010/main" val="27261501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29D2F1-8D50-254B-E54B-76398695811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96FBA63-35E1-1322-28B0-B56DB40713B5}"/>
              </a:ext>
            </a:extLst>
          </p:cNvPr>
          <p:cNvSpPr>
            <a:spLocks noGrp="1"/>
          </p:cNvSpPr>
          <p:nvPr>
            <p:ph type="ctrTitle"/>
          </p:nvPr>
        </p:nvSpPr>
        <p:spPr/>
        <p:txBody>
          <a:bodyPr/>
          <a:lstStyle/>
          <a:p>
            <a:r>
              <a:rPr lang="en-AU">
                <a:solidFill>
                  <a:schemeClr val="accent2"/>
                </a:solidFill>
              </a:rPr>
              <a:t>Select technique, mode &amp; conditions</a:t>
            </a:r>
          </a:p>
        </p:txBody>
      </p:sp>
      <p:graphicFrame>
        <p:nvGraphicFramePr>
          <p:cNvPr id="2" name="Table 1">
            <a:extLst>
              <a:ext uri="{FF2B5EF4-FFF2-40B4-BE49-F238E27FC236}">
                <a16:creationId xmlns:a16="http://schemas.microsoft.com/office/drawing/2014/main" id="{1A1D0A49-F59B-117D-3712-C27DDA78D310}"/>
              </a:ext>
            </a:extLst>
          </p:cNvPr>
          <p:cNvGraphicFramePr>
            <a:graphicFrameLocks noGrp="1"/>
          </p:cNvGraphicFramePr>
          <p:nvPr/>
        </p:nvGraphicFramePr>
        <p:xfrm>
          <a:off x="268098" y="1649919"/>
          <a:ext cx="11655804" cy="4958282"/>
        </p:xfrm>
        <a:graphic>
          <a:graphicData uri="http://schemas.openxmlformats.org/drawingml/2006/table">
            <a:tbl>
              <a:tblPr firstRow="1" firstCol="1" bandRow="1">
                <a:tableStyleId>{5C22544A-7EE6-4342-B048-85BDC9FD1C3A}</a:tableStyleId>
              </a:tblPr>
              <a:tblGrid>
                <a:gridCol w="8091336">
                  <a:extLst>
                    <a:ext uri="{9D8B030D-6E8A-4147-A177-3AD203B41FA5}">
                      <a16:colId xmlns:a16="http://schemas.microsoft.com/office/drawing/2014/main" val="1983481435"/>
                    </a:ext>
                  </a:extLst>
                </a:gridCol>
                <a:gridCol w="3564468">
                  <a:extLst>
                    <a:ext uri="{9D8B030D-6E8A-4147-A177-3AD203B41FA5}">
                      <a16:colId xmlns:a16="http://schemas.microsoft.com/office/drawing/2014/main" val="960977831"/>
                    </a:ext>
                  </a:extLst>
                </a:gridCol>
              </a:tblGrid>
              <a:tr h="569162">
                <a:tc>
                  <a:txBody>
                    <a:bodyPr/>
                    <a:lstStyle/>
                    <a:p>
                      <a:pPr>
                        <a:lnSpc>
                          <a:spcPct val="115000"/>
                        </a:lnSpc>
                        <a:spcAft>
                          <a:spcPts val="800"/>
                        </a:spcAft>
                        <a:buNone/>
                      </a:pPr>
                      <a:r>
                        <a:rPr lang="en-AU" sz="2000" kern="100">
                          <a:solidFill>
                            <a:schemeClr val="bg1"/>
                          </a:solidFill>
                          <a:effectLst/>
                        </a:rPr>
                        <a:t>Consider….</a:t>
                      </a:r>
                      <a:endParaRPr lang="en-AU" sz="2000" kern="10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solidFill>
                      <a:schemeClr val="accent2"/>
                    </a:solidFill>
                  </a:tcPr>
                </a:tc>
                <a:tc>
                  <a:txBody>
                    <a:bodyPr/>
                    <a:lstStyle/>
                    <a:p>
                      <a:pPr>
                        <a:lnSpc>
                          <a:spcPct val="115000"/>
                        </a:lnSpc>
                        <a:spcAft>
                          <a:spcPts val="800"/>
                        </a:spcAft>
                        <a:buNone/>
                      </a:pPr>
                      <a:r>
                        <a:rPr lang="en-AU" sz="2000" kern="100">
                          <a:solidFill>
                            <a:schemeClr val="bg1"/>
                          </a:solidFill>
                          <a:effectLst/>
                        </a:rPr>
                        <a:t>Resources to Support</a:t>
                      </a:r>
                      <a:endParaRPr lang="en-AU" sz="2000" kern="10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solidFill>
                      <a:schemeClr val="accent2"/>
                    </a:solidFill>
                  </a:tcPr>
                </a:tc>
                <a:extLst>
                  <a:ext uri="{0D108BD9-81ED-4DB2-BD59-A6C34878D82A}">
                    <a16:rowId xmlns:a16="http://schemas.microsoft.com/office/drawing/2014/main" val="2290516039"/>
                  </a:ext>
                </a:extLst>
              </a:tr>
              <a:tr h="4160084">
                <a:tc>
                  <a:txBody>
                    <a:bodyPr/>
                    <a:lstStyle/>
                    <a:p>
                      <a:r>
                        <a:rPr lang="en-AU" sz="1600" b="1" kern="1200">
                          <a:solidFill>
                            <a:schemeClr val="accent1"/>
                          </a:solidFill>
                          <a:effectLst/>
                          <a:latin typeface="+mn-lt"/>
                          <a:ea typeface="+mn-ea"/>
                          <a:cs typeface="+mn-cs"/>
                        </a:rPr>
                        <a:t>How will the evidence be collected?</a:t>
                      </a:r>
                    </a:p>
                    <a:p>
                      <a:endParaRPr lang="en-AU" sz="1600" b="1" kern="1200">
                        <a:solidFill>
                          <a:schemeClr val="accent1"/>
                        </a:solidFill>
                        <a:effectLst/>
                        <a:latin typeface="+mn-lt"/>
                        <a:ea typeface="+mn-ea"/>
                        <a:cs typeface="+mn-cs"/>
                      </a:endParaRPr>
                    </a:p>
                    <a:p>
                      <a:r>
                        <a:rPr lang="en-AU" sz="1600" b="1" kern="1200">
                          <a:solidFill>
                            <a:schemeClr val="accent1"/>
                          </a:solidFill>
                          <a:effectLst/>
                          <a:latin typeface="+mn-lt"/>
                          <a:ea typeface="+mn-ea"/>
                          <a:cs typeface="+mn-cs"/>
                        </a:rPr>
                        <a:t>Technique:</a:t>
                      </a:r>
                    </a:p>
                    <a:p>
                      <a:pPr marL="285750" lvl="0" indent="-285750">
                        <a:buFont typeface="Arial" panose="020B0604020202020204" pitchFamily="34" charset="0"/>
                        <a:buChar char="•"/>
                      </a:pPr>
                      <a:r>
                        <a:rPr lang="en-AU" sz="1600" b="0" kern="1200">
                          <a:solidFill>
                            <a:schemeClr val="accent1"/>
                          </a:solidFill>
                          <a:effectLst/>
                          <a:latin typeface="+mn-lt"/>
                          <a:ea typeface="+mn-ea"/>
                          <a:cs typeface="+mn-cs"/>
                        </a:rPr>
                        <a:t>Are there multiple opportunities?</a:t>
                      </a:r>
                    </a:p>
                    <a:p>
                      <a:pPr marL="285750" lvl="0" indent="-285750">
                        <a:buFont typeface="Arial" panose="020B0604020202020204" pitchFamily="34" charset="0"/>
                        <a:buChar char="•"/>
                      </a:pPr>
                      <a:r>
                        <a:rPr lang="en-AU" sz="1600" b="0" kern="1200">
                          <a:solidFill>
                            <a:schemeClr val="accent1"/>
                          </a:solidFill>
                          <a:effectLst/>
                          <a:latin typeface="+mn-lt"/>
                          <a:ea typeface="+mn-ea"/>
                          <a:cs typeface="+mn-cs"/>
                        </a:rPr>
                        <a:t>Is there range and balance of assessment techniques?</a:t>
                      </a:r>
                    </a:p>
                    <a:p>
                      <a:pPr marL="0" lvl="0" indent="0">
                        <a:buFont typeface="Arial" panose="020B0604020202020204" pitchFamily="34" charset="0"/>
                        <a:buNone/>
                      </a:pPr>
                      <a:endParaRPr lang="en-AU" sz="1600" b="0" kern="1200">
                        <a:solidFill>
                          <a:schemeClr val="accent1"/>
                        </a:solidFill>
                        <a:effectLst/>
                        <a:latin typeface="+mn-lt"/>
                        <a:ea typeface="+mn-ea"/>
                        <a:cs typeface="+mn-cs"/>
                      </a:endParaRPr>
                    </a:p>
                    <a:p>
                      <a:r>
                        <a:rPr lang="en-AU" sz="1600" b="1" kern="1200">
                          <a:solidFill>
                            <a:schemeClr val="accent1"/>
                          </a:solidFill>
                          <a:effectLst/>
                          <a:latin typeface="+mn-lt"/>
                          <a:ea typeface="+mn-ea"/>
                          <a:cs typeface="+mn-cs"/>
                        </a:rPr>
                        <a:t>Mode:</a:t>
                      </a:r>
                    </a:p>
                    <a:p>
                      <a:pPr marL="285750" lvl="0" indent="-285750">
                        <a:buFont typeface="Arial" panose="020B0604020202020204" pitchFamily="34" charset="0"/>
                        <a:buChar char="•"/>
                      </a:pPr>
                      <a:r>
                        <a:rPr lang="en-AU" sz="1600" b="0" kern="1200">
                          <a:solidFill>
                            <a:schemeClr val="accent1"/>
                          </a:solidFill>
                          <a:effectLst/>
                          <a:latin typeface="+mn-lt"/>
                          <a:ea typeface="+mn-ea"/>
                          <a:cs typeface="+mn-cs"/>
                        </a:rPr>
                        <a:t>Are responses written, spoken/signed or multimodal?</a:t>
                      </a:r>
                    </a:p>
                    <a:p>
                      <a:pPr marL="285750" lvl="0" indent="-285750">
                        <a:buFont typeface="Arial" panose="020B0604020202020204" pitchFamily="34" charset="0"/>
                        <a:buChar char="•"/>
                      </a:pPr>
                      <a:r>
                        <a:rPr lang="en-AU" sz="1600" b="0" kern="1200">
                          <a:solidFill>
                            <a:schemeClr val="accent1"/>
                          </a:solidFill>
                          <a:effectLst/>
                          <a:latin typeface="+mn-lt"/>
                          <a:ea typeface="+mn-ea"/>
                          <a:cs typeface="+mn-cs"/>
                        </a:rPr>
                        <a:t>Do students have choice for their response mode (voice and agency)?</a:t>
                      </a:r>
                    </a:p>
                    <a:p>
                      <a:r>
                        <a:rPr lang="en-AU" sz="1600" b="1" kern="1200">
                          <a:solidFill>
                            <a:schemeClr val="accent1"/>
                          </a:solidFill>
                          <a:effectLst/>
                          <a:latin typeface="+mn-lt"/>
                          <a:ea typeface="+mn-ea"/>
                          <a:cs typeface="+mn-cs"/>
                        </a:rPr>
                        <a:t> </a:t>
                      </a:r>
                    </a:p>
                    <a:p>
                      <a:r>
                        <a:rPr lang="en-AU" sz="1600" b="1" kern="1200">
                          <a:solidFill>
                            <a:schemeClr val="accent1"/>
                          </a:solidFill>
                          <a:effectLst/>
                          <a:latin typeface="+mn-lt"/>
                          <a:ea typeface="+mn-ea"/>
                          <a:cs typeface="+mn-cs"/>
                        </a:rPr>
                        <a:t>Conditions:</a:t>
                      </a:r>
                    </a:p>
                    <a:p>
                      <a:pPr lvl="0"/>
                      <a:r>
                        <a:rPr lang="en-AU" sz="1600" b="1" kern="1200">
                          <a:solidFill>
                            <a:schemeClr val="accent1"/>
                          </a:solidFill>
                          <a:effectLst/>
                          <a:latin typeface="+mn-lt"/>
                          <a:ea typeface="+mn-ea"/>
                          <a:cs typeface="+mn-cs"/>
                        </a:rPr>
                        <a:t>What are the requirements of the task:</a:t>
                      </a:r>
                    </a:p>
                    <a:p>
                      <a:pPr marL="742950" lvl="1" indent="-285750">
                        <a:buFont typeface="Arial" panose="020B0604020202020204" pitchFamily="34" charset="0"/>
                        <a:buChar char="•"/>
                      </a:pPr>
                      <a:r>
                        <a:rPr lang="en-AU" sz="1600" b="0" kern="1200">
                          <a:solidFill>
                            <a:schemeClr val="accent1"/>
                          </a:solidFill>
                          <a:effectLst/>
                          <a:latin typeface="+mn-lt"/>
                          <a:ea typeface="+mn-ea"/>
                          <a:cs typeface="+mn-cs"/>
                        </a:rPr>
                        <a:t>word length, e.g. 100 words </a:t>
                      </a:r>
                    </a:p>
                    <a:p>
                      <a:pPr marL="742950" lvl="1" indent="-285750">
                        <a:buFont typeface="Arial" panose="020B0604020202020204" pitchFamily="34" charset="0"/>
                        <a:buChar char="•"/>
                      </a:pPr>
                      <a:r>
                        <a:rPr lang="en-AU" sz="1600" b="0" kern="1200">
                          <a:solidFill>
                            <a:schemeClr val="accent1"/>
                          </a:solidFill>
                          <a:effectLst/>
                          <a:latin typeface="+mn-lt"/>
                          <a:ea typeface="+mn-ea"/>
                          <a:cs typeface="+mn-cs"/>
                        </a:rPr>
                        <a:t>time, e.g. perusal time, class time, own time.</a:t>
                      </a:r>
                    </a:p>
                    <a:p>
                      <a:pPr marL="742950" lvl="1" indent="-285750">
                        <a:buFont typeface="Arial" panose="020B0604020202020204" pitchFamily="34" charset="0"/>
                        <a:buChar char="•"/>
                      </a:pPr>
                      <a:r>
                        <a:rPr lang="en-AU" sz="1600" b="0" kern="1200">
                          <a:solidFill>
                            <a:schemeClr val="accent1"/>
                          </a:solidFill>
                          <a:effectLst/>
                          <a:latin typeface="+mn-lt"/>
                          <a:ea typeface="+mn-ea"/>
                          <a:cs typeface="+mn-cs"/>
                        </a:rPr>
                        <a:t>individual or group response ­</a:t>
                      </a:r>
                    </a:p>
                    <a:p>
                      <a:pPr lvl="0"/>
                      <a:r>
                        <a:rPr lang="en-AU" sz="1600" b="1" kern="1200">
                          <a:solidFill>
                            <a:schemeClr val="accent1"/>
                          </a:solidFill>
                          <a:effectLst/>
                          <a:latin typeface="+mn-lt"/>
                          <a:ea typeface="+mn-ea"/>
                          <a:cs typeface="+mn-cs"/>
                        </a:rPr>
                        <a:t>What equipment is required to support the task:</a:t>
                      </a:r>
                    </a:p>
                    <a:p>
                      <a:pPr marL="742950" lvl="1" indent="-285750">
                        <a:buFont typeface="Arial" panose="020B0604020202020204" pitchFamily="34" charset="0"/>
                        <a:buChar char="•"/>
                      </a:pPr>
                      <a:r>
                        <a:rPr lang="en-AU" sz="1600" b="0" kern="1200">
                          <a:solidFill>
                            <a:schemeClr val="accent1"/>
                          </a:solidFill>
                          <a:effectLst/>
                          <a:latin typeface="+mn-lt"/>
                          <a:ea typeface="+mn-ea"/>
                          <a:cs typeface="+mn-cs"/>
                        </a:rPr>
                        <a:t>access to and use of technology</a:t>
                      </a:r>
                    </a:p>
                    <a:p>
                      <a:pPr marL="742950" lvl="1" indent="-285750">
                        <a:buFont typeface="Arial" panose="020B0604020202020204" pitchFamily="34" charset="0"/>
                        <a:buChar char="•"/>
                      </a:pPr>
                      <a:r>
                        <a:rPr lang="en-AU" sz="1600" b="0" kern="1200">
                          <a:solidFill>
                            <a:schemeClr val="accent1"/>
                          </a:solidFill>
                          <a:effectLst/>
                          <a:latin typeface="+mn-lt"/>
                          <a:ea typeface="+mn-ea"/>
                          <a:cs typeface="+mn-cs"/>
                        </a:rPr>
                        <a:t>stimulus materials.</a:t>
                      </a:r>
                    </a:p>
                  </a:txBody>
                  <a:tcPr marL="68580" marR="68580" marT="0" marB="0">
                    <a:solidFill>
                      <a:schemeClr val="accent2">
                        <a:lumMod val="40000"/>
                        <a:lumOff val="60000"/>
                      </a:schemeClr>
                    </a:solidFill>
                  </a:tcPr>
                </a:tc>
                <a:tc>
                  <a:txBody>
                    <a:bodyPr/>
                    <a:lstStyle/>
                    <a:p>
                      <a:pPr marL="285750" lvl="0" indent="-285750">
                        <a:spcBef>
                          <a:spcPts val="1800"/>
                        </a:spcBef>
                        <a:buFont typeface="Arial" panose="020B0604020202020204" pitchFamily="34" charset="0"/>
                        <a:buChar char="•"/>
                      </a:pPr>
                      <a:r>
                        <a:rPr lang="en-AU" sz="1800" kern="1200">
                          <a:solidFill>
                            <a:schemeClr val="dk1"/>
                          </a:solidFill>
                          <a:effectLst/>
                          <a:latin typeface="+mn-lt"/>
                          <a:ea typeface="+mn-ea"/>
                          <a:cs typeface="+mn-cs"/>
                        </a:rPr>
                        <a:t>Designing Assessment in RE</a:t>
                      </a:r>
                    </a:p>
                    <a:p>
                      <a:pPr marL="285750" lvl="0" indent="-285750">
                        <a:spcBef>
                          <a:spcPts val="1800"/>
                        </a:spcBef>
                        <a:buFont typeface="Arial" panose="020B0604020202020204" pitchFamily="34" charset="0"/>
                        <a:buChar char="•"/>
                      </a:pPr>
                      <a:r>
                        <a:rPr lang="en-AU" sz="1800" kern="1200">
                          <a:solidFill>
                            <a:schemeClr val="dk1"/>
                          </a:solidFill>
                          <a:effectLst/>
                          <a:latin typeface="+mn-lt"/>
                          <a:ea typeface="+mn-ea"/>
                          <a:cs typeface="+mn-cs"/>
                        </a:rPr>
                        <a:t>Curriculum Compass</a:t>
                      </a:r>
                    </a:p>
                    <a:p>
                      <a:pPr marL="285750" lvl="0" indent="-285750">
                        <a:spcBef>
                          <a:spcPts val="1800"/>
                        </a:spcBef>
                        <a:buFont typeface="Arial" panose="020B0604020202020204" pitchFamily="34" charset="0"/>
                        <a:buChar char="•"/>
                      </a:pPr>
                      <a:r>
                        <a:rPr lang="en-AU" sz="1800" b="0" kern="1200">
                          <a:solidFill>
                            <a:schemeClr val="dk1"/>
                          </a:solidFill>
                          <a:effectLst/>
                          <a:latin typeface="+mn-lt"/>
                          <a:ea typeface="+mn-ea"/>
                          <a:cs typeface="+mn-cs"/>
                        </a:rPr>
                        <a:t>QCAA - Making assessment accessible</a:t>
                      </a:r>
                    </a:p>
                    <a:p>
                      <a:pPr marL="228600">
                        <a:lnSpc>
                          <a:spcPct val="115000"/>
                        </a:lnSpc>
                        <a:spcAft>
                          <a:spcPts val="800"/>
                        </a:spcAft>
                        <a:buNone/>
                      </a:pPr>
                      <a:r>
                        <a:rPr lang="en-AU" sz="1200" kern="100">
                          <a:effectLst/>
                        </a:rPr>
                        <a:t> </a:t>
                      </a:r>
                    </a:p>
                    <a:p>
                      <a:pPr>
                        <a:lnSpc>
                          <a:spcPct val="115000"/>
                        </a:lnSpc>
                        <a:spcAft>
                          <a:spcPts val="800"/>
                        </a:spcAft>
                        <a:buNone/>
                      </a:pPr>
                      <a:r>
                        <a:rPr lang="en-AU" sz="1200" kern="100">
                          <a:effectLst/>
                        </a:rPr>
                        <a:t> </a:t>
                      </a:r>
                      <a:endParaRPr lang="en-AU"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solidFill>
                      <a:schemeClr val="accent2">
                        <a:lumMod val="20000"/>
                        <a:lumOff val="80000"/>
                      </a:schemeClr>
                    </a:solidFill>
                  </a:tcPr>
                </a:tc>
                <a:extLst>
                  <a:ext uri="{0D108BD9-81ED-4DB2-BD59-A6C34878D82A}">
                    <a16:rowId xmlns:a16="http://schemas.microsoft.com/office/drawing/2014/main" val="1447996236"/>
                  </a:ext>
                </a:extLst>
              </a:tr>
            </a:tbl>
          </a:graphicData>
        </a:graphic>
      </p:graphicFrame>
    </p:spTree>
    <p:extLst>
      <p:ext uri="{BB962C8B-B14F-4D97-AF65-F5344CB8AC3E}">
        <p14:creationId xmlns:p14="http://schemas.microsoft.com/office/powerpoint/2010/main" val="23371137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D26B29-5A99-C04C-4DE6-5067576B3BEC}"/>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8FC1C92E-848A-B701-C7BA-DA04E07E0B76}"/>
              </a:ext>
            </a:extLst>
          </p:cNvPr>
          <p:cNvSpPr>
            <a:spLocks noGrp="1"/>
          </p:cNvSpPr>
          <p:nvPr>
            <p:ph type="ctrTitle"/>
          </p:nvPr>
        </p:nvSpPr>
        <p:spPr/>
        <p:txBody>
          <a:bodyPr/>
          <a:lstStyle/>
          <a:p>
            <a:r>
              <a:rPr lang="en-AU">
                <a:solidFill>
                  <a:schemeClr val="accent3"/>
                </a:solidFill>
              </a:rPr>
              <a:t>Construct Task</a:t>
            </a:r>
          </a:p>
        </p:txBody>
      </p:sp>
      <p:graphicFrame>
        <p:nvGraphicFramePr>
          <p:cNvPr id="2" name="Table 1">
            <a:extLst>
              <a:ext uri="{FF2B5EF4-FFF2-40B4-BE49-F238E27FC236}">
                <a16:creationId xmlns:a16="http://schemas.microsoft.com/office/drawing/2014/main" id="{0EF16FFE-D544-3866-A47C-BA11FC32B785}"/>
              </a:ext>
            </a:extLst>
          </p:cNvPr>
          <p:cNvGraphicFramePr>
            <a:graphicFrameLocks noGrp="1"/>
          </p:cNvGraphicFramePr>
          <p:nvPr/>
        </p:nvGraphicFramePr>
        <p:xfrm>
          <a:off x="397019" y="2017058"/>
          <a:ext cx="11397961" cy="4245219"/>
        </p:xfrm>
        <a:graphic>
          <a:graphicData uri="http://schemas.openxmlformats.org/drawingml/2006/table">
            <a:tbl>
              <a:tblPr firstRow="1" firstCol="1" bandRow="1">
                <a:tableStyleId>{5C22544A-7EE6-4342-B048-85BDC9FD1C3A}</a:tableStyleId>
              </a:tblPr>
              <a:tblGrid>
                <a:gridCol w="7848188">
                  <a:extLst>
                    <a:ext uri="{9D8B030D-6E8A-4147-A177-3AD203B41FA5}">
                      <a16:colId xmlns:a16="http://schemas.microsoft.com/office/drawing/2014/main" val="1983481435"/>
                    </a:ext>
                  </a:extLst>
                </a:gridCol>
                <a:gridCol w="3549773">
                  <a:extLst>
                    <a:ext uri="{9D8B030D-6E8A-4147-A177-3AD203B41FA5}">
                      <a16:colId xmlns:a16="http://schemas.microsoft.com/office/drawing/2014/main" val="960977831"/>
                    </a:ext>
                  </a:extLst>
                </a:gridCol>
              </a:tblGrid>
              <a:tr h="342792">
                <a:tc>
                  <a:txBody>
                    <a:bodyPr/>
                    <a:lstStyle/>
                    <a:p>
                      <a:pPr>
                        <a:lnSpc>
                          <a:spcPct val="115000"/>
                        </a:lnSpc>
                        <a:spcAft>
                          <a:spcPts val="800"/>
                        </a:spcAft>
                        <a:buNone/>
                      </a:pPr>
                      <a:r>
                        <a:rPr lang="en-AU" sz="2000" kern="100">
                          <a:effectLst/>
                        </a:rPr>
                        <a:t>Consider….</a:t>
                      </a:r>
                      <a:endParaRPr lang="en-AU" sz="2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solidFill>
                      <a:schemeClr val="accent3"/>
                    </a:solidFill>
                  </a:tcPr>
                </a:tc>
                <a:tc>
                  <a:txBody>
                    <a:bodyPr/>
                    <a:lstStyle/>
                    <a:p>
                      <a:pPr>
                        <a:lnSpc>
                          <a:spcPct val="115000"/>
                        </a:lnSpc>
                        <a:spcAft>
                          <a:spcPts val="800"/>
                        </a:spcAft>
                        <a:buNone/>
                      </a:pPr>
                      <a:r>
                        <a:rPr lang="en-AU" sz="2000" kern="100">
                          <a:effectLst/>
                        </a:rPr>
                        <a:t>Resources to Support</a:t>
                      </a:r>
                      <a:endParaRPr lang="en-AU" sz="2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solidFill>
                      <a:schemeClr val="accent3"/>
                    </a:solidFill>
                  </a:tcPr>
                </a:tc>
                <a:extLst>
                  <a:ext uri="{0D108BD9-81ED-4DB2-BD59-A6C34878D82A}">
                    <a16:rowId xmlns:a16="http://schemas.microsoft.com/office/drawing/2014/main" val="2290516039"/>
                  </a:ext>
                </a:extLst>
              </a:tr>
              <a:tr h="3902427">
                <a:tc>
                  <a:txBody>
                    <a:bodyPr/>
                    <a:lstStyle/>
                    <a:p>
                      <a:r>
                        <a:rPr lang="en-AU" sz="1800" b="1" kern="1200">
                          <a:solidFill>
                            <a:schemeClr val="accent1"/>
                          </a:solidFill>
                          <a:effectLst/>
                          <a:latin typeface="+mn-lt"/>
                          <a:ea typeface="+mn-ea"/>
                          <a:cs typeface="+mn-cs"/>
                        </a:rPr>
                        <a:t>Are the task details clear?</a:t>
                      </a:r>
                    </a:p>
                    <a:p>
                      <a:endParaRPr lang="en-AU" sz="1800" b="0" kern="1200">
                        <a:solidFill>
                          <a:schemeClr val="accent1"/>
                        </a:solidFill>
                        <a:effectLst/>
                        <a:latin typeface="+mn-lt"/>
                        <a:ea typeface="+mn-ea"/>
                        <a:cs typeface="+mn-cs"/>
                      </a:endParaRPr>
                    </a:p>
                    <a:p>
                      <a:r>
                        <a:rPr lang="en-AU" sz="1800" b="0" kern="1200">
                          <a:solidFill>
                            <a:schemeClr val="accent1"/>
                          </a:solidFill>
                          <a:effectLst/>
                          <a:latin typeface="+mn-lt"/>
                          <a:ea typeface="+mn-ea"/>
                          <a:cs typeface="+mn-cs"/>
                        </a:rPr>
                        <a:t>Consider:</a:t>
                      </a:r>
                    </a:p>
                    <a:p>
                      <a:pPr marL="285750" lvl="0" indent="-285750">
                        <a:buFont typeface="Arial" panose="020B0604020202020204" pitchFamily="34" charset="0"/>
                        <a:buChar char="•"/>
                      </a:pPr>
                      <a:r>
                        <a:rPr lang="en-AU" sz="1800" b="0" kern="1200">
                          <a:solidFill>
                            <a:schemeClr val="accent1"/>
                          </a:solidFill>
                          <a:effectLst/>
                          <a:latin typeface="+mn-lt"/>
                          <a:ea typeface="+mn-ea"/>
                          <a:cs typeface="+mn-cs"/>
                        </a:rPr>
                        <a:t>clear instructions</a:t>
                      </a:r>
                    </a:p>
                    <a:p>
                      <a:pPr marL="285750" lvl="0" indent="-285750">
                        <a:buFont typeface="Arial" panose="020B0604020202020204" pitchFamily="34" charset="0"/>
                        <a:buChar char="•"/>
                      </a:pPr>
                      <a:r>
                        <a:rPr lang="en-AU" sz="1800" b="0" kern="1200">
                          <a:solidFill>
                            <a:schemeClr val="accent1"/>
                          </a:solidFill>
                          <a:effectLst/>
                          <a:latin typeface="+mn-lt"/>
                          <a:ea typeface="+mn-ea"/>
                          <a:cs typeface="+mn-cs"/>
                        </a:rPr>
                        <a:t>response required </a:t>
                      </a:r>
                    </a:p>
                    <a:p>
                      <a:pPr marL="285750" lvl="0" indent="-285750">
                        <a:buFont typeface="Arial" panose="020B0604020202020204" pitchFamily="34" charset="0"/>
                        <a:buChar char="•"/>
                      </a:pPr>
                      <a:r>
                        <a:rPr lang="en-AU" sz="1800" b="0" kern="1200">
                          <a:solidFill>
                            <a:schemeClr val="accent1"/>
                          </a:solidFill>
                          <a:effectLst/>
                          <a:latin typeface="+mn-lt"/>
                          <a:ea typeface="+mn-ea"/>
                          <a:cs typeface="+mn-cs"/>
                        </a:rPr>
                        <a:t>cognitive verbs or command terms</a:t>
                      </a:r>
                    </a:p>
                    <a:p>
                      <a:pPr marL="285750" lvl="0" indent="-285750">
                        <a:buFont typeface="Arial" panose="020B0604020202020204" pitchFamily="34" charset="0"/>
                        <a:buChar char="•"/>
                      </a:pPr>
                      <a:r>
                        <a:rPr lang="en-AU" sz="1800" b="0" kern="1200">
                          <a:solidFill>
                            <a:schemeClr val="accent1"/>
                          </a:solidFill>
                          <a:effectLst/>
                          <a:latin typeface="+mn-lt"/>
                          <a:ea typeface="+mn-ea"/>
                          <a:cs typeface="+mn-cs"/>
                        </a:rPr>
                        <a:t>accessible language ­ </a:t>
                      </a:r>
                    </a:p>
                    <a:p>
                      <a:pPr marL="285750" lvl="0" indent="-285750">
                        <a:buFont typeface="Arial" panose="020B0604020202020204" pitchFamily="34" charset="0"/>
                        <a:buChar char="•"/>
                      </a:pPr>
                      <a:r>
                        <a:rPr lang="en-AU" sz="1800" b="0" kern="1200">
                          <a:solidFill>
                            <a:schemeClr val="accent1"/>
                          </a:solidFill>
                          <a:effectLst/>
                          <a:latin typeface="+mn-lt"/>
                          <a:ea typeface="+mn-ea"/>
                          <a:cs typeface="+mn-cs"/>
                        </a:rPr>
                        <a:t>clear formatting and layout ­</a:t>
                      </a:r>
                    </a:p>
                    <a:p>
                      <a:pPr marL="285750" lvl="0" indent="-285750">
                        <a:buFont typeface="Arial" panose="020B0604020202020204" pitchFamily="34" charset="0"/>
                        <a:buChar char="•"/>
                      </a:pPr>
                      <a:r>
                        <a:rPr lang="en-AU" sz="1800" b="0" kern="1200">
                          <a:solidFill>
                            <a:schemeClr val="accent1"/>
                          </a:solidFill>
                          <a:effectLst/>
                          <a:latin typeface="+mn-lt"/>
                          <a:ea typeface="+mn-ea"/>
                          <a:cs typeface="+mn-cs"/>
                        </a:rPr>
                        <a:t>accurate textual features, </a:t>
                      </a:r>
                      <a:r>
                        <a:rPr lang="en-AU" sz="1800" b="0" kern="1200" err="1">
                          <a:solidFill>
                            <a:schemeClr val="accent1"/>
                          </a:solidFill>
                          <a:effectLst/>
                          <a:latin typeface="+mn-lt"/>
                          <a:ea typeface="+mn-ea"/>
                          <a:cs typeface="+mn-cs"/>
                        </a:rPr>
                        <a:t>ie</a:t>
                      </a:r>
                      <a:r>
                        <a:rPr lang="en-AU" sz="1800" b="0" kern="1200">
                          <a:solidFill>
                            <a:schemeClr val="accent1"/>
                          </a:solidFill>
                          <a:effectLst/>
                          <a:latin typeface="+mn-lt"/>
                          <a:ea typeface="+mn-ea"/>
                          <a:cs typeface="+mn-cs"/>
                        </a:rPr>
                        <a:t>- grammar</a:t>
                      </a:r>
                    </a:p>
                    <a:p>
                      <a:pPr marL="285750" lvl="0" indent="-285750">
                        <a:buFont typeface="Arial" panose="020B0604020202020204" pitchFamily="34" charset="0"/>
                        <a:buChar char="•"/>
                      </a:pPr>
                      <a:r>
                        <a:rPr lang="en-AU" sz="1800" b="0" kern="1200">
                          <a:solidFill>
                            <a:schemeClr val="accent1"/>
                          </a:solidFill>
                          <a:effectLst/>
                          <a:latin typeface="+mn-lt"/>
                          <a:ea typeface="+mn-ea"/>
                          <a:cs typeface="+mn-cs"/>
                        </a:rPr>
                        <a:t>where to respond ­</a:t>
                      </a:r>
                    </a:p>
                    <a:p>
                      <a:pPr marL="285750" lvl="0" indent="-285750">
                        <a:buFont typeface="Arial" panose="020B0604020202020204" pitchFamily="34" charset="0"/>
                        <a:buChar char="•"/>
                      </a:pPr>
                      <a:r>
                        <a:rPr lang="en-AU" sz="1800" b="0" kern="1200">
                          <a:solidFill>
                            <a:schemeClr val="accent1"/>
                          </a:solidFill>
                          <a:effectLst/>
                          <a:latin typeface="+mn-lt"/>
                          <a:ea typeface="+mn-ea"/>
                          <a:cs typeface="+mn-cs"/>
                        </a:rPr>
                        <a:t>resources to be used, </a:t>
                      </a:r>
                      <a:r>
                        <a:rPr lang="en-AU" sz="1800" b="0" kern="1200" err="1">
                          <a:solidFill>
                            <a:schemeClr val="accent1"/>
                          </a:solidFill>
                          <a:effectLst/>
                          <a:latin typeface="+mn-lt"/>
                          <a:ea typeface="+mn-ea"/>
                          <a:cs typeface="+mn-cs"/>
                        </a:rPr>
                        <a:t>ie</a:t>
                      </a:r>
                      <a:r>
                        <a:rPr lang="en-AU" sz="1800" b="0" kern="1200">
                          <a:solidFill>
                            <a:schemeClr val="accent1"/>
                          </a:solidFill>
                          <a:effectLst/>
                          <a:latin typeface="+mn-lt"/>
                          <a:ea typeface="+mn-ea"/>
                          <a:cs typeface="+mn-cs"/>
                        </a:rPr>
                        <a:t>- calculator</a:t>
                      </a:r>
                    </a:p>
                    <a:p>
                      <a:pPr marL="285750" lvl="0" indent="-285750">
                        <a:buFont typeface="Arial" panose="020B0604020202020204" pitchFamily="34" charset="0"/>
                        <a:buChar char="•"/>
                      </a:pPr>
                      <a:r>
                        <a:rPr lang="en-AU" sz="1800" b="0" kern="1200">
                          <a:solidFill>
                            <a:schemeClr val="accent1"/>
                          </a:solidFill>
                          <a:effectLst/>
                          <a:latin typeface="+mn-lt"/>
                          <a:ea typeface="+mn-ea"/>
                          <a:cs typeface="+mn-cs"/>
                        </a:rPr>
                        <a:t>organisation and placement of assessment items in the assessment task</a:t>
                      </a:r>
                    </a:p>
                    <a:p>
                      <a:pPr marL="285750" lvl="0" indent="-285750">
                        <a:buFont typeface="Arial" panose="020B0604020202020204" pitchFamily="34" charset="0"/>
                        <a:buChar char="•"/>
                      </a:pPr>
                      <a:r>
                        <a:rPr lang="en-AU" sz="1800" b="0" kern="1200">
                          <a:solidFill>
                            <a:schemeClr val="accent1"/>
                          </a:solidFill>
                          <a:effectLst/>
                          <a:latin typeface="+mn-lt"/>
                          <a:ea typeface="+mn-ea"/>
                          <a:cs typeface="+mn-cs"/>
                        </a:rPr>
                        <a:t>appropriate checkpoints to monitor progress and feedback</a:t>
                      </a:r>
                    </a:p>
                  </a:txBody>
                  <a:tcPr marL="68580" marR="68580" marT="0" marB="0">
                    <a:solidFill>
                      <a:schemeClr val="accent3">
                        <a:lumMod val="40000"/>
                        <a:lumOff val="60000"/>
                      </a:schemeClr>
                    </a:solidFill>
                  </a:tcPr>
                </a:tc>
                <a:tc>
                  <a:txBody>
                    <a:bodyPr/>
                    <a:lstStyle/>
                    <a:p>
                      <a:pPr marL="285750" lvl="0" indent="-285750">
                        <a:spcBef>
                          <a:spcPts val="1800"/>
                        </a:spcBef>
                        <a:buFont typeface="Arial" panose="020B0604020202020204" pitchFamily="34" charset="0"/>
                        <a:buChar char="•"/>
                      </a:pPr>
                      <a:r>
                        <a:rPr lang="en-AU" sz="1800" kern="1200">
                          <a:solidFill>
                            <a:schemeClr val="accent1"/>
                          </a:solidFill>
                          <a:effectLst/>
                          <a:latin typeface="+mn-lt"/>
                          <a:ea typeface="+mn-ea"/>
                          <a:cs typeface="+mn-cs"/>
                        </a:rPr>
                        <a:t>Designing Assessment in RE</a:t>
                      </a:r>
                    </a:p>
                    <a:p>
                      <a:pPr marL="285750" lvl="0" indent="-285750">
                        <a:spcBef>
                          <a:spcPts val="1800"/>
                        </a:spcBef>
                        <a:buFont typeface="Arial" panose="020B0604020202020204" pitchFamily="34" charset="0"/>
                        <a:buChar char="•"/>
                      </a:pPr>
                      <a:r>
                        <a:rPr lang="en-AU" sz="1800" kern="1200">
                          <a:solidFill>
                            <a:schemeClr val="accent1"/>
                          </a:solidFill>
                          <a:effectLst/>
                          <a:latin typeface="+mn-lt"/>
                          <a:ea typeface="+mn-ea"/>
                          <a:cs typeface="+mn-cs"/>
                        </a:rPr>
                        <a:t>Curriculum Compass</a:t>
                      </a:r>
                    </a:p>
                    <a:p>
                      <a:pPr marL="285750" lvl="0" indent="-285750">
                        <a:spcBef>
                          <a:spcPts val="1800"/>
                        </a:spcBef>
                        <a:buFont typeface="Arial" panose="020B0604020202020204" pitchFamily="34" charset="0"/>
                        <a:buChar char="•"/>
                      </a:pPr>
                      <a:r>
                        <a:rPr lang="en-AU" sz="1800" b="0" kern="1200">
                          <a:solidFill>
                            <a:schemeClr val="accent1"/>
                          </a:solidFill>
                          <a:effectLst/>
                          <a:latin typeface="+mn-lt"/>
                          <a:ea typeface="+mn-ea"/>
                          <a:cs typeface="+mn-cs"/>
                        </a:rPr>
                        <a:t>QCAA - Making assessment accessible</a:t>
                      </a:r>
                    </a:p>
                    <a:p>
                      <a:pPr marL="228600">
                        <a:lnSpc>
                          <a:spcPct val="115000"/>
                        </a:lnSpc>
                        <a:spcAft>
                          <a:spcPts val="800"/>
                        </a:spcAft>
                        <a:buNone/>
                      </a:pPr>
                      <a:r>
                        <a:rPr lang="en-AU" sz="1200" kern="100">
                          <a:solidFill>
                            <a:schemeClr val="accent1"/>
                          </a:solidFill>
                          <a:effectLst/>
                        </a:rPr>
                        <a:t> </a:t>
                      </a:r>
                    </a:p>
                    <a:p>
                      <a:pPr>
                        <a:lnSpc>
                          <a:spcPct val="115000"/>
                        </a:lnSpc>
                        <a:spcAft>
                          <a:spcPts val="800"/>
                        </a:spcAft>
                        <a:buNone/>
                      </a:pPr>
                      <a:r>
                        <a:rPr lang="en-AU" sz="1200" kern="100">
                          <a:solidFill>
                            <a:schemeClr val="accent1"/>
                          </a:solidFill>
                          <a:effectLst/>
                        </a:rPr>
                        <a:t> </a:t>
                      </a:r>
                      <a:endParaRPr lang="en-AU" sz="1200" kern="100">
                        <a:solidFill>
                          <a:schemeClr val="accent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solidFill>
                      <a:schemeClr val="accent3">
                        <a:lumMod val="20000"/>
                        <a:lumOff val="80000"/>
                      </a:schemeClr>
                    </a:solidFill>
                  </a:tcPr>
                </a:tc>
                <a:extLst>
                  <a:ext uri="{0D108BD9-81ED-4DB2-BD59-A6C34878D82A}">
                    <a16:rowId xmlns:a16="http://schemas.microsoft.com/office/drawing/2014/main" val="1447996236"/>
                  </a:ext>
                </a:extLst>
              </a:tr>
            </a:tbl>
          </a:graphicData>
        </a:graphic>
      </p:graphicFrame>
    </p:spTree>
    <p:extLst>
      <p:ext uri="{BB962C8B-B14F-4D97-AF65-F5344CB8AC3E}">
        <p14:creationId xmlns:p14="http://schemas.microsoft.com/office/powerpoint/2010/main" val="42852011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7A5D64-B81F-AA4E-42FF-372B5DA1E9F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248353B-79C2-6814-F19B-6D5C91E29781}"/>
              </a:ext>
            </a:extLst>
          </p:cNvPr>
          <p:cNvSpPr>
            <a:spLocks noGrp="1"/>
          </p:cNvSpPr>
          <p:nvPr>
            <p:ph type="ctrTitle"/>
          </p:nvPr>
        </p:nvSpPr>
        <p:spPr/>
        <p:txBody>
          <a:bodyPr/>
          <a:lstStyle/>
          <a:p>
            <a:r>
              <a:rPr lang="en-AU" dirty="0"/>
              <a:t>Moderation Process</a:t>
            </a:r>
          </a:p>
        </p:txBody>
      </p:sp>
      <p:sp>
        <p:nvSpPr>
          <p:cNvPr id="3" name="Subtitle 2">
            <a:extLst>
              <a:ext uri="{FF2B5EF4-FFF2-40B4-BE49-F238E27FC236}">
                <a16:creationId xmlns:a16="http://schemas.microsoft.com/office/drawing/2014/main" id="{B8A36B3A-11A5-082C-84A6-3E4712387C9A}"/>
              </a:ext>
            </a:extLst>
          </p:cNvPr>
          <p:cNvSpPr>
            <a:spLocks noGrp="1"/>
          </p:cNvSpPr>
          <p:nvPr>
            <p:ph type="subTitle" idx="1"/>
          </p:nvPr>
        </p:nvSpPr>
        <p:spPr>
          <a:xfrm>
            <a:off x="283318" y="1727651"/>
            <a:ext cx="11733278" cy="2620062"/>
          </a:xfrm>
        </p:spPr>
        <p:txBody>
          <a:bodyPr/>
          <a:lstStyle/>
          <a:p>
            <a:pPr algn="ctr">
              <a:lnSpc>
                <a:spcPct val="115000"/>
              </a:lnSpc>
              <a:spcAft>
                <a:spcPts val="800"/>
              </a:spcAft>
            </a:pPr>
            <a:r>
              <a:rPr lang="en-AU" sz="2400" b="1" kern="100" dirty="0">
                <a:solidFill>
                  <a:schemeClr val="accent1"/>
                </a:solidFill>
                <a:effectLst/>
                <a:latin typeface="+mn-lt"/>
                <a:ea typeface="Aptos" panose="020B0004020202020204" pitchFamily="34" charset="0"/>
                <a:cs typeface="Times New Roman" panose="02020603050405020304" pitchFamily="18" charset="0"/>
              </a:rPr>
              <a:t>Moderation is part of the planning, teaching + assessing process</a:t>
            </a:r>
          </a:p>
          <a:p>
            <a:pPr>
              <a:lnSpc>
                <a:spcPct val="115000"/>
              </a:lnSpc>
              <a:spcAft>
                <a:spcPts val="800"/>
              </a:spcAft>
            </a:pPr>
            <a:endParaRPr lang="en-AU" sz="3200" b="1" kern="100" dirty="0">
              <a:solidFill>
                <a:schemeClr val="accent1"/>
              </a:solidFill>
              <a:effectLst/>
              <a:latin typeface="+mn-lt"/>
              <a:ea typeface="Aptos" panose="020B0004020202020204" pitchFamily="34" charset="0"/>
              <a:cs typeface="Times New Roman" panose="02020603050405020304" pitchFamily="18" charset="0"/>
            </a:endParaRPr>
          </a:p>
          <a:p>
            <a:pPr>
              <a:lnSpc>
                <a:spcPct val="115000"/>
              </a:lnSpc>
              <a:spcAft>
                <a:spcPts val="800"/>
              </a:spcAft>
            </a:pPr>
            <a:endParaRPr lang="en-AU" sz="2000" kern="100" dirty="0">
              <a:solidFill>
                <a:srgbClr val="156082"/>
              </a:solidFill>
              <a:effectLst/>
              <a:latin typeface="+mn-lt"/>
              <a:ea typeface="Aptos" panose="020B0004020202020204" pitchFamily="34" charset="0"/>
              <a:cs typeface="Arial" panose="020B0604020202020204" pitchFamily="34" charset="0"/>
            </a:endParaRPr>
          </a:p>
          <a:p>
            <a:pPr lvl="0">
              <a:lnSpc>
                <a:spcPct val="115000"/>
              </a:lnSpc>
              <a:spcBef>
                <a:spcPts val="600"/>
              </a:spcBef>
            </a:pPr>
            <a:endParaRPr lang="en-AU" sz="3200" kern="100" dirty="0">
              <a:effectLst/>
              <a:latin typeface="Aptos" panose="020B0004020202020204" pitchFamily="34" charset="0"/>
              <a:ea typeface="Aptos" panose="020B0004020202020204" pitchFamily="34" charset="0"/>
              <a:cs typeface="Arial" panose="020B0604020202020204" pitchFamily="34" charset="0"/>
            </a:endParaRPr>
          </a:p>
          <a:p>
            <a:endParaRPr lang="en-AU" sz="1400" dirty="0"/>
          </a:p>
        </p:txBody>
      </p:sp>
      <p:graphicFrame>
        <p:nvGraphicFramePr>
          <p:cNvPr id="6" name="Table 5">
            <a:extLst>
              <a:ext uri="{FF2B5EF4-FFF2-40B4-BE49-F238E27FC236}">
                <a16:creationId xmlns:a16="http://schemas.microsoft.com/office/drawing/2014/main" id="{AF116F86-537F-AF47-3B56-21F728A1AF66}"/>
              </a:ext>
            </a:extLst>
          </p:cNvPr>
          <p:cNvGraphicFramePr>
            <a:graphicFrameLocks noGrp="1"/>
          </p:cNvGraphicFramePr>
          <p:nvPr/>
        </p:nvGraphicFramePr>
        <p:xfrm>
          <a:off x="517585" y="2296002"/>
          <a:ext cx="11179833" cy="3906520"/>
        </p:xfrm>
        <a:graphic>
          <a:graphicData uri="http://schemas.openxmlformats.org/drawingml/2006/table">
            <a:tbl>
              <a:tblPr firstRow="1" bandRow="1">
                <a:tableStyleId>{5C22544A-7EE6-4342-B048-85BDC9FD1C3A}</a:tableStyleId>
              </a:tblPr>
              <a:tblGrid>
                <a:gridCol w="3726611">
                  <a:extLst>
                    <a:ext uri="{9D8B030D-6E8A-4147-A177-3AD203B41FA5}">
                      <a16:colId xmlns:a16="http://schemas.microsoft.com/office/drawing/2014/main" val="1575199491"/>
                    </a:ext>
                  </a:extLst>
                </a:gridCol>
                <a:gridCol w="3726611">
                  <a:extLst>
                    <a:ext uri="{9D8B030D-6E8A-4147-A177-3AD203B41FA5}">
                      <a16:colId xmlns:a16="http://schemas.microsoft.com/office/drawing/2014/main" val="1480443706"/>
                    </a:ext>
                  </a:extLst>
                </a:gridCol>
                <a:gridCol w="3726611">
                  <a:extLst>
                    <a:ext uri="{9D8B030D-6E8A-4147-A177-3AD203B41FA5}">
                      <a16:colId xmlns:a16="http://schemas.microsoft.com/office/drawing/2014/main" val="2515473808"/>
                    </a:ext>
                  </a:extLst>
                </a:gridCol>
              </a:tblGrid>
              <a:tr h="370840">
                <a:tc>
                  <a:txBody>
                    <a:bodyPr/>
                    <a:lstStyle/>
                    <a:p>
                      <a:pPr algn="ctr"/>
                      <a:r>
                        <a:rPr lang="en-AU" dirty="0">
                          <a:solidFill>
                            <a:schemeClr val="accent1"/>
                          </a:solidFill>
                        </a:rPr>
                        <a:t>Planning Phase</a:t>
                      </a:r>
                    </a:p>
                  </a:txBody>
                  <a:tcPr anchor="ctr">
                    <a:solidFill>
                      <a:srgbClr val="FFB4E5"/>
                    </a:solidFill>
                  </a:tcPr>
                </a:tc>
                <a:tc>
                  <a:txBody>
                    <a:bodyPr/>
                    <a:lstStyle/>
                    <a:p>
                      <a:pPr algn="ctr"/>
                      <a:r>
                        <a:rPr lang="en-AU" sz="1800" kern="1200" dirty="0">
                          <a:solidFill>
                            <a:schemeClr val="dk1"/>
                          </a:solidFill>
                          <a:effectLst/>
                          <a:latin typeface="+mn-lt"/>
                          <a:ea typeface="+mn-ea"/>
                          <a:cs typeface="+mn-cs"/>
                        </a:rPr>
                        <a:t>Teaching and Learning Phase</a:t>
                      </a:r>
                      <a:endParaRPr lang="en-AU" dirty="0"/>
                    </a:p>
                  </a:txBody>
                  <a:tcPr anchor="ctr">
                    <a:solidFill>
                      <a:schemeClr val="accent5">
                        <a:lumMod val="60000"/>
                        <a:lumOff val="40000"/>
                      </a:schemeClr>
                    </a:solidFill>
                  </a:tcPr>
                </a:tc>
                <a:tc>
                  <a:txBody>
                    <a:bodyPr/>
                    <a:lstStyle/>
                    <a:p>
                      <a:pPr algn="ctr"/>
                      <a:r>
                        <a:rPr lang="en-AU" sz="1800" kern="1200" dirty="0">
                          <a:solidFill>
                            <a:schemeClr val="dk1"/>
                          </a:solidFill>
                          <a:effectLst/>
                          <a:latin typeface="+mn-lt"/>
                          <a:ea typeface="+mn-ea"/>
                          <a:cs typeface="+mn-cs"/>
                        </a:rPr>
                        <a:t>Making Judgements Phase</a:t>
                      </a:r>
                      <a:endParaRPr lang="en-AU" dirty="0"/>
                    </a:p>
                  </a:txBody>
                  <a:tcPr anchor="ctr">
                    <a:solidFill>
                      <a:schemeClr val="accent2">
                        <a:lumMod val="60000"/>
                        <a:lumOff val="40000"/>
                      </a:schemeClr>
                    </a:solidFill>
                  </a:tcPr>
                </a:tc>
                <a:extLst>
                  <a:ext uri="{0D108BD9-81ED-4DB2-BD59-A6C34878D82A}">
                    <a16:rowId xmlns:a16="http://schemas.microsoft.com/office/drawing/2014/main" val="3419952234"/>
                  </a:ext>
                </a:extLst>
              </a:tr>
              <a:tr h="370840">
                <a:tc>
                  <a:txBody>
                    <a:bodyPr/>
                    <a:lstStyle/>
                    <a:p>
                      <a:pPr marL="285750" lvl="0" indent="-285750">
                        <a:buFont typeface="Arial" panose="020B0604020202020204" pitchFamily="34" charset="0"/>
                        <a:buChar char="•"/>
                      </a:pPr>
                      <a:r>
                        <a:rPr lang="en-AU" sz="1600" kern="1200" dirty="0">
                          <a:solidFill>
                            <a:schemeClr val="dk1"/>
                          </a:solidFill>
                          <a:effectLst/>
                          <a:latin typeface="+mn-lt"/>
                          <a:ea typeface="+mn-ea"/>
                          <a:cs typeface="+mn-cs"/>
                        </a:rPr>
                        <a:t>clarity of curriculum intent (cognitions)</a:t>
                      </a:r>
                    </a:p>
                    <a:p>
                      <a:pPr marL="285750" lvl="0" indent="-285750">
                        <a:buFont typeface="Arial" panose="020B0604020202020204" pitchFamily="34" charset="0"/>
                        <a:buChar char="•"/>
                      </a:pPr>
                      <a:r>
                        <a:rPr lang="en-AU" sz="1600" kern="1200" dirty="0">
                          <a:solidFill>
                            <a:schemeClr val="dk1"/>
                          </a:solidFill>
                          <a:effectLst/>
                          <a:latin typeface="+mn-lt"/>
                          <a:ea typeface="+mn-ea"/>
                          <a:cs typeface="+mn-cs"/>
                        </a:rPr>
                        <a:t>the evidence of learning that is to be collected through the learning cycle in alignment with the achievement standards</a:t>
                      </a:r>
                    </a:p>
                    <a:p>
                      <a:pPr marL="285750" lvl="0" indent="-285750">
                        <a:buFont typeface="Arial" panose="020B0604020202020204" pitchFamily="34" charset="0"/>
                        <a:buChar char="•"/>
                      </a:pPr>
                      <a:r>
                        <a:rPr lang="en-AU" sz="1600" kern="1200" dirty="0">
                          <a:solidFill>
                            <a:schemeClr val="dk1"/>
                          </a:solidFill>
                          <a:effectLst/>
                          <a:latin typeface="+mn-lt"/>
                          <a:ea typeface="+mn-ea"/>
                          <a:cs typeface="+mn-cs"/>
                        </a:rPr>
                        <a:t>the use of BCE RE standard elaborations as a tool to determine the extent of knowledge, understanding and skills that students will demonstrate (including collective understanding of qualifiers)</a:t>
                      </a:r>
                    </a:p>
                    <a:p>
                      <a:endParaRPr lang="en-AU" dirty="0"/>
                    </a:p>
                  </a:txBody>
                  <a:tcPr anchor="ctr"/>
                </a:tc>
                <a:tc>
                  <a:txBody>
                    <a:bodyPr/>
                    <a:lstStyle/>
                    <a:p>
                      <a:pPr marL="285750" lvl="0" indent="-285750" algn="l">
                        <a:buFont typeface="Arial" panose="020B0604020202020204" pitchFamily="34" charset="0"/>
                        <a:buChar char="•"/>
                      </a:pPr>
                      <a:r>
                        <a:rPr lang="en-AU" sz="1600" kern="1200" dirty="0">
                          <a:solidFill>
                            <a:schemeClr val="dk1"/>
                          </a:solidFill>
                          <a:effectLst/>
                          <a:latin typeface="+mn-lt"/>
                          <a:ea typeface="+mn-ea"/>
                          <a:cs typeface="+mn-cs"/>
                        </a:rPr>
                        <a:t>the learning opportunities required for students to develop and apply the agreed upon knowledge, understanding and skills across degrees of quality</a:t>
                      </a:r>
                    </a:p>
                    <a:p>
                      <a:pPr marL="285750" lvl="0" indent="-285750" algn="l">
                        <a:buFont typeface="Arial" panose="020B0604020202020204" pitchFamily="34" charset="0"/>
                        <a:buChar char="•"/>
                      </a:pPr>
                      <a:r>
                        <a:rPr lang="en-AU" sz="1600" kern="1200" dirty="0">
                          <a:solidFill>
                            <a:schemeClr val="dk1"/>
                          </a:solidFill>
                          <a:effectLst/>
                          <a:latin typeface="+mn-lt"/>
                          <a:ea typeface="+mn-ea"/>
                          <a:cs typeface="+mn-cs"/>
                        </a:rPr>
                        <a:t>evidence of learning and assessment for / as / of learning and assess against the achievement standards</a:t>
                      </a:r>
                    </a:p>
                    <a:p>
                      <a:endParaRPr lang="en-AU" dirty="0"/>
                    </a:p>
                  </a:txBody>
                  <a:tcPr/>
                </a:tc>
                <a:tc>
                  <a:txBody>
                    <a:bodyPr/>
                    <a:lstStyle/>
                    <a:p>
                      <a:pPr marL="285750" indent="-285750">
                        <a:buFont typeface="Arial" panose="020B0604020202020204" pitchFamily="34" charset="0"/>
                        <a:buChar char="•"/>
                      </a:pPr>
                      <a:r>
                        <a:rPr lang="en-AU" sz="1600" kern="1200" dirty="0">
                          <a:solidFill>
                            <a:schemeClr val="dk1"/>
                          </a:solidFill>
                          <a:effectLst/>
                          <a:latin typeface="+mn-lt"/>
                          <a:ea typeface="+mn-ea"/>
                          <a:cs typeface="+mn-cs"/>
                        </a:rPr>
                        <a:t>the agreed upon body of evidence against the BCE RE standard elaborations to assist in making judgements</a:t>
                      </a:r>
                    </a:p>
                    <a:p>
                      <a:pPr marL="285750" indent="-285750">
                        <a:buFont typeface="Arial" panose="020B0604020202020204" pitchFamily="34" charset="0"/>
                        <a:buChar char="•"/>
                      </a:pPr>
                      <a:r>
                        <a:rPr lang="en-AU" sz="1600" kern="1200" dirty="0">
                          <a:solidFill>
                            <a:schemeClr val="dk1"/>
                          </a:solidFill>
                          <a:effectLst/>
                          <a:latin typeface="+mn-lt"/>
                          <a:ea typeface="+mn-ea"/>
                          <a:cs typeface="+mn-cs"/>
                        </a:rPr>
                        <a:t>school processes and protocols to moderate student samples based upon agreed criteria that aligns with the achievement standards</a:t>
                      </a:r>
                      <a:endParaRPr lang="en-AU" sz="1600" dirty="0"/>
                    </a:p>
                  </a:txBody>
                  <a:tcPr/>
                </a:tc>
                <a:extLst>
                  <a:ext uri="{0D108BD9-81ED-4DB2-BD59-A6C34878D82A}">
                    <a16:rowId xmlns:a16="http://schemas.microsoft.com/office/drawing/2014/main" val="4146109114"/>
                  </a:ext>
                </a:extLst>
              </a:tr>
            </a:tbl>
          </a:graphicData>
        </a:graphic>
      </p:graphicFrame>
    </p:spTree>
    <p:extLst>
      <p:ext uri="{BB962C8B-B14F-4D97-AF65-F5344CB8AC3E}">
        <p14:creationId xmlns:p14="http://schemas.microsoft.com/office/powerpoint/2010/main" val="12924131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8D4C27-5B1C-1192-E759-5D3FEEE285C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A82A077-731A-D708-18E0-3E1DD951CEA6}"/>
              </a:ext>
            </a:extLst>
          </p:cNvPr>
          <p:cNvSpPr>
            <a:spLocks noGrp="1"/>
          </p:cNvSpPr>
          <p:nvPr>
            <p:ph type="ctrTitle"/>
          </p:nvPr>
        </p:nvSpPr>
        <p:spPr/>
        <p:txBody>
          <a:bodyPr/>
          <a:lstStyle/>
          <a:p>
            <a:endParaRPr lang="en-AU" dirty="0"/>
          </a:p>
        </p:txBody>
      </p:sp>
      <p:sp>
        <p:nvSpPr>
          <p:cNvPr id="3" name="Subtitle 2">
            <a:extLst>
              <a:ext uri="{FF2B5EF4-FFF2-40B4-BE49-F238E27FC236}">
                <a16:creationId xmlns:a16="http://schemas.microsoft.com/office/drawing/2014/main" id="{26736026-0226-2F1B-2D86-C5335E21362D}"/>
              </a:ext>
            </a:extLst>
          </p:cNvPr>
          <p:cNvSpPr>
            <a:spLocks noGrp="1"/>
          </p:cNvSpPr>
          <p:nvPr>
            <p:ph type="subTitle" idx="1"/>
          </p:nvPr>
        </p:nvSpPr>
        <p:spPr>
          <a:xfrm>
            <a:off x="3096883" y="1773936"/>
            <a:ext cx="8689649" cy="3701898"/>
          </a:xfrm>
        </p:spPr>
        <p:txBody>
          <a:bodyPr/>
          <a:lstStyle/>
          <a:p>
            <a:pPr algn="ctr"/>
            <a:endParaRPr lang="en-AU" sz="6000" dirty="0">
              <a:hlinkClick r:id="rId2">
                <a:extLst>
                  <a:ext uri="{A12FA001-AC4F-418D-AE19-62706E023703}">
                    <ahyp:hlinkClr xmlns:ahyp="http://schemas.microsoft.com/office/drawing/2018/hyperlinkcolor" val="tx"/>
                  </a:ext>
                </a:extLst>
              </a:hlinkClick>
            </a:endParaRPr>
          </a:p>
          <a:p>
            <a:pPr algn="ctr"/>
            <a:r>
              <a:rPr lang="en-AU" sz="6000" dirty="0">
                <a:hlinkClick r:id="rId2">
                  <a:extLst>
                    <a:ext uri="{A12FA001-AC4F-418D-AE19-62706E023703}">
                      <ahyp:hlinkClr xmlns:ahyp="http://schemas.microsoft.com/office/drawing/2018/hyperlinkcolor" val="tx"/>
                    </a:ext>
                  </a:extLst>
                </a:hlinkClick>
              </a:rPr>
              <a:t>Resources</a:t>
            </a:r>
            <a:endParaRPr lang="en-AU" sz="6000" dirty="0">
              <a:hlinkClick r:id="rId3">
                <a:extLst>
                  <a:ext uri="{A12FA001-AC4F-418D-AE19-62706E023703}">
                    <ahyp:hlinkClr xmlns:ahyp="http://schemas.microsoft.com/office/drawing/2018/hyperlinkcolor" val="tx"/>
                  </a:ext>
                </a:extLst>
              </a:hlinkClick>
            </a:endParaRPr>
          </a:p>
        </p:txBody>
      </p:sp>
      <p:pic>
        <p:nvPicPr>
          <p:cNvPr id="5" name="Picture 4" descr="Contented smile cartoon alarm clock">
            <a:extLst>
              <a:ext uri="{FF2B5EF4-FFF2-40B4-BE49-F238E27FC236}">
                <a16:creationId xmlns:a16="http://schemas.microsoft.com/office/drawing/2014/main" id="{526F43CD-E01A-069B-05A9-BF6ACBA6468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6159" y="1311216"/>
            <a:ext cx="3752490" cy="3752490"/>
          </a:xfrm>
          <a:prstGeom prst="rect">
            <a:avLst/>
          </a:prstGeom>
        </p:spPr>
      </p:pic>
    </p:spTree>
    <p:extLst>
      <p:ext uri="{BB962C8B-B14F-4D97-AF65-F5344CB8AC3E}">
        <p14:creationId xmlns:p14="http://schemas.microsoft.com/office/powerpoint/2010/main" val="202910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A51083-13E9-44BE-2650-00C93609D02B}"/>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5BC0508C-F41B-894C-AF4A-CC61FEC79923}"/>
              </a:ext>
            </a:extLst>
          </p:cNvPr>
          <p:cNvSpPr>
            <a:spLocks noGrp="1"/>
          </p:cNvSpPr>
          <p:nvPr>
            <p:ph type="ctrTitle"/>
          </p:nvPr>
        </p:nvSpPr>
        <p:spPr/>
        <p:txBody>
          <a:bodyPr/>
          <a:lstStyle/>
          <a:p>
            <a:r>
              <a:rPr lang="en-AU"/>
              <a:t>Learning Outcomes</a:t>
            </a:r>
          </a:p>
        </p:txBody>
      </p:sp>
      <p:sp>
        <p:nvSpPr>
          <p:cNvPr id="7" name="Subtitle 6">
            <a:extLst>
              <a:ext uri="{FF2B5EF4-FFF2-40B4-BE49-F238E27FC236}">
                <a16:creationId xmlns:a16="http://schemas.microsoft.com/office/drawing/2014/main" id="{056BED9B-95DF-D57C-A8AC-949A3DA63DDF}"/>
              </a:ext>
            </a:extLst>
          </p:cNvPr>
          <p:cNvSpPr>
            <a:spLocks noGrp="1"/>
          </p:cNvSpPr>
          <p:nvPr>
            <p:ph type="subTitle" idx="1"/>
          </p:nvPr>
        </p:nvSpPr>
        <p:spPr/>
        <p:txBody>
          <a:bodyPr/>
          <a:lstStyle/>
          <a:p>
            <a:pPr>
              <a:lnSpc>
                <a:spcPct val="115000"/>
              </a:lnSpc>
              <a:spcAft>
                <a:spcPts val="800"/>
              </a:spcAft>
              <a:buNone/>
            </a:pPr>
            <a:r>
              <a:rPr lang="en-AU" sz="2400" b="1" kern="100" dirty="0">
                <a:effectLst/>
                <a:latin typeface="Aptos" panose="020B0004020202020204" pitchFamily="34" charset="0"/>
                <a:ea typeface="Aptos" panose="020B0004020202020204" pitchFamily="34" charset="0"/>
                <a:cs typeface="Aptos" panose="020B0004020202020204" pitchFamily="34" charset="0"/>
              </a:rPr>
              <a:t>Learning Intention:</a:t>
            </a:r>
            <a:endParaRPr lang="en-AU"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AU" sz="2400" kern="100" dirty="0">
                <a:effectLst/>
                <a:latin typeface="Aptos" panose="020B0004020202020204" pitchFamily="34" charset="0"/>
                <a:ea typeface="Aptos" panose="020B0004020202020204" pitchFamily="34" charset="0"/>
                <a:cs typeface="Aptos" panose="020B0004020202020204" pitchFamily="34" charset="0"/>
              </a:rPr>
              <a:t>Building and clarifying understanding about assessment literacy </a:t>
            </a:r>
            <a:endParaRPr lang="en-AU"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AU" sz="2400" kern="100" dirty="0">
                <a:effectLst/>
                <a:latin typeface="Aptos" panose="020B0004020202020204" pitchFamily="34" charset="0"/>
                <a:ea typeface="Aptos" panose="020B0004020202020204" pitchFamily="34" charset="0"/>
                <a:cs typeface="Aptos" panose="020B0004020202020204" pitchFamily="34" charset="0"/>
              </a:rPr>
              <a:t>Identifying good practices around assessment in Religion </a:t>
            </a:r>
            <a:endParaRPr lang="en-AU" sz="2400" kern="100" dirty="0">
              <a:effectLst/>
              <a:latin typeface="Aptos" panose="020B0004020202020204" pitchFamily="34" charset="0"/>
              <a:ea typeface="Aptos" panose="020B0004020202020204" pitchFamily="34" charset="0"/>
              <a:cs typeface="Times New Roman" panose="02020603050405020304" pitchFamily="18" charset="0"/>
            </a:endParaRPr>
          </a:p>
        </p:txBody>
      </p:sp>
      <p:pic>
        <p:nvPicPr>
          <p:cNvPr id="2" name="Picture 1" descr="Text&#10;&#10;Description automatically generated with medium confidence">
            <a:extLst>
              <a:ext uri="{FF2B5EF4-FFF2-40B4-BE49-F238E27FC236}">
                <a16:creationId xmlns:a16="http://schemas.microsoft.com/office/drawing/2014/main" id="{D274E303-7609-E812-146F-5AA759EDFFD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37511016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30F4FA-99F0-E079-D0E7-BAD07FF44370}"/>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BD40A01-C117-4D15-EF2C-ED8ED1510B11}"/>
              </a:ext>
            </a:extLst>
          </p:cNvPr>
          <p:cNvSpPr>
            <a:spLocks noGrp="1"/>
          </p:cNvSpPr>
          <p:nvPr>
            <p:ph type="ctrTitle"/>
          </p:nvPr>
        </p:nvSpPr>
        <p:spPr>
          <a:xfrm>
            <a:off x="51918" y="2013790"/>
            <a:ext cx="11655739" cy="2017515"/>
          </a:xfrm>
        </p:spPr>
        <p:txBody>
          <a:bodyPr/>
          <a:lstStyle/>
          <a:p>
            <a:r>
              <a:rPr lang="en-AU" dirty="0">
                <a:latin typeface="Tahoma"/>
                <a:ea typeface="Tahoma"/>
                <a:cs typeface="Tahoma"/>
              </a:rPr>
              <a:t>End of Day</a:t>
            </a:r>
            <a:endParaRPr lang="en-AU" dirty="0"/>
          </a:p>
        </p:txBody>
      </p:sp>
      <p:sp>
        <p:nvSpPr>
          <p:cNvPr id="5" name="Subtitle 4">
            <a:extLst>
              <a:ext uri="{FF2B5EF4-FFF2-40B4-BE49-F238E27FC236}">
                <a16:creationId xmlns:a16="http://schemas.microsoft.com/office/drawing/2014/main" id="{88E4158D-D559-9442-D322-2258AC4FAD10}"/>
              </a:ext>
            </a:extLst>
          </p:cNvPr>
          <p:cNvSpPr>
            <a:spLocks noGrp="1"/>
          </p:cNvSpPr>
          <p:nvPr>
            <p:ph type="subTitle" idx="1"/>
          </p:nvPr>
        </p:nvSpPr>
        <p:spPr/>
        <p:txBody>
          <a:bodyPr/>
          <a:lstStyle/>
          <a:p>
            <a:r>
              <a:rPr lang="en-AU" dirty="0"/>
              <a:t>Housekeeping and prep for Day 2</a:t>
            </a:r>
          </a:p>
        </p:txBody>
      </p:sp>
    </p:spTree>
    <p:extLst>
      <p:ext uri="{BB962C8B-B14F-4D97-AF65-F5344CB8AC3E}">
        <p14:creationId xmlns:p14="http://schemas.microsoft.com/office/powerpoint/2010/main" val="41870212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3A447B-330D-BC17-7EA6-B906917F529C}"/>
              </a:ext>
            </a:extLst>
          </p:cNvPr>
          <p:cNvSpPr>
            <a:spLocks noGrp="1"/>
          </p:cNvSpPr>
          <p:nvPr>
            <p:ph type="ctrTitle"/>
          </p:nvPr>
        </p:nvSpPr>
        <p:spPr>
          <a:xfrm>
            <a:off x="0" y="0"/>
            <a:ext cx="12192000" cy="983411"/>
          </a:xfrm>
        </p:spPr>
        <p:txBody>
          <a:bodyPr/>
          <a:lstStyle/>
          <a:p>
            <a:r>
              <a:rPr lang="en-AU" dirty="0"/>
              <a:t>Online Sessions</a:t>
            </a:r>
          </a:p>
        </p:txBody>
      </p:sp>
      <p:sp>
        <p:nvSpPr>
          <p:cNvPr id="3" name="Subtitle 2">
            <a:extLst>
              <a:ext uri="{FF2B5EF4-FFF2-40B4-BE49-F238E27FC236}">
                <a16:creationId xmlns:a16="http://schemas.microsoft.com/office/drawing/2014/main" id="{6D0FC7B4-6753-8F06-66BF-7578EAEC0D0F}"/>
              </a:ext>
            </a:extLst>
          </p:cNvPr>
          <p:cNvSpPr>
            <a:spLocks noGrp="1"/>
          </p:cNvSpPr>
          <p:nvPr>
            <p:ph type="subTitle" idx="1"/>
          </p:nvPr>
        </p:nvSpPr>
        <p:spPr>
          <a:xfrm>
            <a:off x="408329" y="1144208"/>
            <a:ext cx="11375341" cy="4727532"/>
          </a:xfrm>
        </p:spPr>
        <p:txBody>
          <a:bodyPr/>
          <a:lstStyle/>
          <a:p>
            <a:r>
              <a:rPr lang="en-AU" sz="2000" dirty="0"/>
              <a:t>Please enrol in each of the sessions below.</a:t>
            </a:r>
          </a:p>
          <a:p>
            <a:r>
              <a:rPr lang="en-AU" dirty="0"/>
              <a:t> </a:t>
            </a:r>
          </a:p>
        </p:txBody>
      </p:sp>
      <p:graphicFrame>
        <p:nvGraphicFramePr>
          <p:cNvPr id="7" name="Table 6">
            <a:extLst>
              <a:ext uri="{FF2B5EF4-FFF2-40B4-BE49-F238E27FC236}">
                <a16:creationId xmlns:a16="http://schemas.microsoft.com/office/drawing/2014/main" id="{2A81839C-6D7A-884E-650F-057CBFA9778F}"/>
              </a:ext>
            </a:extLst>
          </p:cNvPr>
          <p:cNvGraphicFramePr>
            <a:graphicFrameLocks noGrp="1"/>
          </p:cNvGraphicFramePr>
          <p:nvPr>
            <p:extLst>
              <p:ext uri="{D42A27DB-BD31-4B8C-83A1-F6EECF244321}">
                <p14:modId xmlns:p14="http://schemas.microsoft.com/office/powerpoint/2010/main" val="2871870873"/>
              </p:ext>
            </p:extLst>
          </p:nvPr>
        </p:nvGraphicFramePr>
        <p:xfrm>
          <a:off x="1043796" y="1690777"/>
          <a:ext cx="9954885" cy="4891104"/>
        </p:xfrm>
        <a:graphic>
          <a:graphicData uri="http://schemas.openxmlformats.org/drawingml/2006/table">
            <a:tbl>
              <a:tblPr firstRow="1" firstCol="1" bandRow="1"/>
              <a:tblGrid>
                <a:gridCol w="3317927">
                  <a:extLst>
                    <a:ext uri="{9D8B030D-6E8A-4147-A177-3AD203B41FA5}">
                      <a16:colId xmlns:a16="http://schemas.microsoft.com/office/drawing/2014/main" val="942444096"/>
                    </a:ext>
                  </a:extLst>
                </a:gridCol>
                <a:gridCol w="3317927">
                  <a:extLst>
                    <a:ext uri="{9D8B030D-6E8A-4147-A177-3AD203B41FA5}">
                      <a16:colId xmlns:a16="http://schemas.microsoft.com/office/drawing/2014/main" val="3253062440"/>
                    </a:ext>
                  </a:extLst>
                </a:gridCol>
                <a:gridCol w="3319031">
                  <a:extLst>
                    <a:ext uri="{9D8B030D-6E8A-4147-A177-3AD203B41FA5}">
                      <a16:colId xmlns:a16="http://schemas.microsoft.com/office/drawing/2014/main" val="3391667739"/>
                    </a:ext>
                  </a:extLst>
                </a:gridCol>
              </a:tblGrid>
              <a:tr h="335488">
                <a:tc>
                  <a:txBody>
                    <a:bodyPr/>
                    <a:lstStyle/>
                    <a:p>
                      <a:pPr algn="ctr">
                        <a:lnSpc>
                          <a:spcPts val="1200"/>
                        </a:lnSpc>
                        <a:spcBef>
                          <a:spcPts val="300"/>
                        </a:spcBef>
                        <a:spcAft>
                          <a:spcPts val="600"/>
                        </a:spcAft>
                        <a:buNone/>
                      </a:pPr>
                      <a:r>
                        <a:rPr lang="en-AU" sz="1800" kern="100" dirty="0">
                          <a:solidFill>
                            <a:srgbClr val="FFFFFF"/>
                          </a:solidFill>
                          <a:effectLst/>
                          <a:latin typeface="Tahoma" panose="020B0604030504040204" pitchFamily="34" charset="0"/>
                          <a:ea typeface="Aptos" panose="020B0004020202020204" pitchFamily="34" charset="0"/>
                        </a:rPr>
                        <a:t>Session Topic</a:t>
                      </a:r>
                      <a:endParaRPr lang="en-AU" sz="1400" kern="100" dirty="0">
                        <a:effectLst/>
                        <a:latin typeface="Tahoma" panose="020B0604030504040204" pitchFamily="34" charset="0"/>
                        <a:ea typeface="Aptos" panose="020B00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156082"/>
                    </a:solidFill>
                  </a:tcPr>
                </a:tc>
                <a:tc>
                  <a:txBody>
                    <a:bodyPr/>
                    <a:lstStyle/>
                    <a:p>
                      <a:pPr algn="ctr">
                        <a:lnSpc>
                          <a:spcPts val="1200"/>
                        </a:lnSpc>
                        <a:spcBef>
                          <a:spcPts val="300"/>
                        </a:spcBef>
                        <a:spcAft>
                          <a:spcPts val="600"/>
                        </a:spcAft>
                        <a:buNone/>
                      </a:pPr>
                      <a:r>
                        <a:rPr lang="en-AU" sz="1800" kern="100" dirty="0">
                          <a:solidFill>
                            <a:srgbClr val="FFFFFF"/>
                          </a:solidFill>
                          <a:effectLst/>
                          <a:latin typeface="Tahoma" panose="020B0604030504040204" pitchFamily="34" charset="0"/>
                          <a:ea typeface="Aptos" panose="020B0004020202020204" pitchFamily="34" charset="0"/>
                        </a:rPr>
                        <a:t>Mode</a:t>
                      </a:r>
                      <a:endParaRPr lang="en-AU" sz="1400" kern="100" dirty="0">
                        <a:effectLst/>
                        <a:latin typeface="Tahoma" panose="020B0604030504040204" pitchFamily="34" charset="0"/>
                        <a:ea typeface="Aptos" panose="020B00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lgn="ctr">
                        <a:lnSpc>
                          <a:spcPts val="1200"/>
                        </a:lnSpc>
                        <a:spcBef>
                          <a:spcPts val="300"/>
                        </a:spcBef>
                        <a:spcAft>
                          <a:spcPts val="600"/>
                        </a:spcAft>
                        <a:buNone/>
                      </a:pPr>
                      <a:r>
                        <a:rPr lang="en-AU" sz="1800" kern="100" dirty="0">
                          <a:solidFill>
                            <a:srgbClr val="FFFFFF"/>
                          </a:solidFill>
                          <a:effectLst/>
                          <a:latin typeface="Tahoma" panose="020B0604030504040204" pitchFamily="34" charset="0"/>
                          <a:ea typeface="Aptos" panose="020B0004020202020204" pitchFamily="34" charset="0"/>
                        </a:rPr>
                        <a:t>Dates</a:t>
                      </a:r>
                      <a:endParaRPr lang="en-AU" sz="1400" kern="100" dirty="0">
                        <a:effectLst/>
                        <a:latin typeface="Tahoma" panose="020B0604030504040204" pitchFamily="34" charset="0"/>
                        <a:ea typeface="Aptos" panose="020B00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val="182725070"/>
                  </a:ext>
                </a:extLst>
              </a:tr>
              <a:tr h="1138904">
                <a:tc>
                  <a:txBody>
                    <a:bodyPr/>
                    <a:lstStyle/>
                    <a:p>
                      <a:pPr>
                        <a:lnSpc>
                          <a:spcPct val="150000"/>
                        </a:lnSpc>
                        <a:spcBef>
                          <a:spcPts val="0"/>
                        </a:spcBef>
                        <a:spcAft>
                          <a:spcPts val="0"/>
                        </a:spcAft>
                        <a:buNone/>
                      </a:pPr>
                      <a:r>
                        <a:rPr lang="en-AU" sz="1200" kern="100" dirty="0">
                          <a:effectLst/>
                          <a:latin typeface="Tahoma" panose="020B0604030504040204" pitchFamily="34" charset="0"/>
                          <a:ea typeface="Aptos" panose="020B0004020202020204" pitchFamily="34" charset="0"/>
                        </a:rPr>
                        <a:t>Beliefs about God, Jesus, Holy Spirit and Biblical Themes of Covenant and Messiah</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50000"/>
                        </a:lnSpc>
                        <a:spcBef>
                          <a:spcPts val="0"/>
                        </a:spcBef>
                        <a:spcAft>
                          <a:spcPts val="0"/>
                        </a:spcAft>
                        <a:buNone/>
                      </a:pPr>
                      <a:r>
                        <a:rPr lang="en-AU" sz="1200" kern="100" dirty="0">
                          <a:effectLst/>
                          <a:latin typeface="Tahoma" panose="020B0604030504040204" pitchFamily="34" charset="0"/>
                          <a:ea typeface="Aptos" panose="020B0004020202020204" pitchFamily="34" charset="0"/>
                        </a:rPr>
                        <a:t>Online </a:t>
                      </a:r>
                    </a:p>
                    <a:p>
                      <a:pPr>
                        <a:lnSpc>
                          <a:spcPct val="150000"/>
                        </a:lnSpc>
                        <a:spcBef>
                          <a:spcPts val="0"/>
                        </a:spcBef>
                        <a:spcAft>
                          <a:spcPts val="0"/>
                        </a:spcAft>
                        <a:buNone/>
                      </a:pPr>
                      <a:r>
                        <a:rPr lang="en-AU" sz="1200" kern="100" dirty="0">
                          <a:effectLst/>
                          <a:latin typeface="Tahoma" panose="020B0604030504040204" pitchFamily="34" charset="0"/>
                          <a:ea typeface="Aptos" panose="020B0004020202020204" pitchFamily="34" charset="0"/>
                        </a:rPr>
                        <a:t>2hr session</a:t>
                      </a:r>
                    </a:p>
                    <a:p>
                      <a:pPr>
                        <a:lnSpc>
                          <a:spcPct val="150000"/>
                        </a:lnSpc>
                        <a:spcBef>
                          <a:spcPts val="0"/>
                        </a:spcBef>
                        <a:spcAft>
                          <a:spcPts val="0"/>
                        </a:spcAft>
                        <a:buNone/>
                      </a:pPr>
                      <a:r>
                        <a:rPr lang="en-AU" sz="1200" kern="100" dirty="0">
                          <a:effectLst/>
                          <a:latin typeface="Tahoma" panose="020B0604030504040204" pitchFamily="34" charset="0"/>
                          <a:ea typeface="Aptos" panose="020B0004020202020204" pitchFamily="34" charset="0"/>
                        </a:rPr>
                        <a:t>4pm – 6pm</a:t>
                      </a:r>
                    </a:p>
                    <a:p>
                      <a:pPr>
                        <a:lnSpc>
                          <a:spcPct val="150000"/>
                        </a:lnSpc>
                        <a:spcBef>
                          <a:spcPts val="0"/>
                        </a:spcBef>
                        <a:spcAft>
                          <a:spcPts val="0"/>
                        </a:spcAft>
                        <a:buNone/>
                      </a:pPr>
                      <a:r>
                        <a:rPr lang="en-AU" sz="1200" kern="100" dirty="0">
                          <a:effectLst/>
                          <a:latin typeface="Tahoma" panose="020B0604030504040204" pitchFamily="34" charset="0"/>
                          <a:ea typeface="Aptos" panose="020B0004020202020204" pitchFamily="34" charset="0"/>
                        </a:rPr>
                        <a:t>Accreditation Hours: AR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9 April 2026</a:t>
                      </a:r>
                    </a:p>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9 July 2026</a:t>
                      </a:r>
                    </a:p>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22 September 2026</a:t>
                      </a:r>
                    </a:p>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47352843"/>
                  </a:ext>
                </a:extLst>
              </a:tr>
              <a:tr h="1138904">
                <a:tc>
                  <a:txBody>
                    <a:bodyPr/>
                    <a:lstStyle/>
                    <a:p>
                      <a:pPr>
                        <a:lnSpc>
                          <a:spcPct val="150000"/>
                        </a:lnSpc>
                        <a:spcBef>
                          <a:spcPts val="0"/>
                        </a:spcBef>
                        <a:spcAft>
                          <a:spcPts val="0"/>
                        </a:spcAft>
                        <a:buNone/>
                      </a:pPr>
                      <a:r>
                        <a:rPr lang="en-AU" sz="1200" kern="100" dirty="0">
                          <a:effectLst/>
                          <a:latin typeface="Tahoma" panose="020B0604030504040204" pitchFamily="34" charset="0"/>
                          <a:ea typeface="Aptos" panose="020B0004020202020204" pitchFamily="34" charset="0"/>
                        </a:rPr>
                        <a:t>Groups of First Century Palestine and Judaism</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Online </a:t>
                      </a:r>
                    </a:p>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2hr session</a:t>
                      </a:r>
                    </a:p>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4pm – 6pm</a:t>
                      </a:r>
                    </a:p>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Accreditation Hours: AR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50000"/>
                        </a:lnSpc>
                        <a:spcBef>
                          <a:spcPts val="0"/>
                        </a:spcBef>
                        <a:spcAft>
                          <a:spcPts val="0"/>
                        </a:spcAft>
                        <a:buNone/>
                      </a:pPr>
                      <a:r>
                        <a:rPr lang="en-AU" sz="1200" kern="100" dirty="0">
                          <a:effectLst/>
                          <a:latin typeface="Tahoma" panose="020B0604030504040204" pitchFamily="34" charset="0"/>
                          <a:ea typeface="Aptos" panose="020B0004020202020204" pitchFamily="34" charset="0"/>
                        </a:rPr>
                        <a:t>14 April 2026</a:t>
                      </a:r>
                    </a:p>
                    <a:p>
                      <a:pPr>
                        <a:lnSpc>
                          <a:spcPct val="150000"/>
                        </a:lnSpc>
                        <a:spcBef>
                          <a:spcPts val="0"/>
                        </a:spcBef>
                        <a:spcAft>
                          <a:spcPts val="0"/>
                        </a:spcAft>
                        <a:buNone/>
                      </a:pPr>
                      <a:r>
                        <a:rPr lang="en-AU" sz="1200" kern="100" dirty="0">
                          <a:effectLst/>
                          <a:latin typeface="Tahoma" panose="020B0604030504040204" pitchFamily="34" charset="0"/>
                          <a:ea typeface="Aptos" panose="020B0004020202020204" pitchFamily="34" charset="0"/>
                        </a:rPr>
                        <a:t>14 July 2026</a:t>
                      </a:r>
                    </a:p>
                    <a:p>
                      <a:pPr>
                        <a:lnSpc>
                          <a:spcPct val="150000"/>
                        </a:lnSpc>
                        <a:spcBef>
                          <a:spcPts val="0"/>
                        </a:spcBef>
                        <a:spcAft>
                          <a:spcPts val="0"/>
                        </a:spcAft>
                        <a:buNone/>
                      </a:pPr>
                      <a:r>
                        <a:rPr lang="en-AU" sz="1200" kern="100" dirty="0">
                          <a:effectLst/>
                          <a:latin typeface="Tahoma" panose="020B0604030504040204" pitchFamily="34" charset="0"/>
                          <a:ea typeface="Aptos" panose="020B0004020202020204" pitchFamily="34" charset="0"/>
                        </a:rPr>
                        <a:t>28 September 2026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308746327"/>
                  </a:ext>
                </a:extLst>
              </a:tr>
              <a:tr h="1138904">
                <a:tc>
                  <a:txBody>
                    <a:bodyPr/>
                    <a:lstStyle/>
                    <a:p>
                      <a:pPr>
                        <a:lnSpc>
                          <a:spcPct val="150000"/>
                        </a:lnSpc>
                        <a:spcBef>
                          <a:spcPts val="0"/>
                        </a:spcBef>
                        <a:spcAft>
                          <a:spcPts val="0"/>
                        </a:spcAft>
                        <a:buNone/>
                      </a:pPr>
                      <a:r>
                        <a:rPr lang="en-AU" sz="1200" kern="100" dirty="0">
                          <a:effectLst/>
                          <a:latin typeface="Tahoma" panose="020B0604030504040204" pitchFamily="34" charset="0"/>
                          <a:ea typeface="Aptos" panose="020B0004020202020204" pitchFamily="34" charset="0"/>
                        </a:rPr>
                        <a:t>Church Teaching about Scripture and the Gospel Writers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50000"/>
                        </a:lnSpc>
                        <a:spcBef>
                          <a:spcPts val="0"/>
                        </a:spcBef>
                        <a:spcAft>
                          <a:spcPts val="0"/>
                        </a:spcAft>
                        <a:buNone/>
                      </a:pPr>
                      <a:r>
                        <a:rPr lang="en-AU" sz="1200" kern="100" dirty="0">
                          <a:effectLst/>
                          <a:latin typeface="Tahoma" panose="020B0604030504040204" pitchFamily="34" charset="0"/>
                          <a:ea typeface="Aptos" panose="020B0004020202020204" pitchFamily="34" charset="0"/>
                        </a:rPr>
                        <a:t>Online </a:t>
                      </a:r>
                    </a:p>
                    <a:p>
                      <a:pPr>
                        <a:lnSpc>
                          <a:spcPct val="150000"/>
                        </a:lnSpc>
                        <a:spcBef>
                          <a:spcPts val="0"/>
                        </a:spcBef>
                        <a:spcAft>
                          <a:spcPts val="0"/>
                        </a:spcAft>
                        <a:buNone/>
                      </a:pPr>
                      <a:r>
                        <a:rPr lang="en-AU" sz="1200" kern="100" dirty="0">
                          <a:effectLst/>
                          <a:latin typeface="Tahoma" panose="020B0604030504040204" pitchFamily="34" charset="0"/>
                          <a:ea typeface="Aptos" panose="020B0004020202020204" pitchFamily="34" charset="0"/>
                        </a:rPr>
                        <a:t>2hr session</a:t>
                      </a:r>
                    </a:p>
                    <a:p>
                      <a:pPr>
                        <a:lnSpc>
                          <a:spcPct val="150000"/>
                        </a:lnSpc>
                        <a:spcBef>
                          <a:spcPts val="0"/>
                        </a:spcBef>
                        <a:spcAft>
                          <a:spcPts val="0"/>
                        </a:spcAft>
                        <a:buNone/>
                      </a:pPr>
                      <a:r>
                        <a:rPr lang="en-AU" sz="1200" kern="100" dirty="0">
                          <a:effectLst/>
                          <a:latin typeface="Tahoma" panose="020B0604030504040204" pitchFamily="34" charset="0"/>
                          <a:ea typeface="Aptos" panose="020B0004020202020204" pitchFamily="34" charset="0"/>
                        </a:rPr>
                        <a:t>4pm – 6pm</a:t>
                      </a:r>
                    </a:p>
                    <a:p>
                      <a:pPr>
                        <a:lnSpc>
                          <a:spcPct val="150000"/>
                        </a:lnSpc>
                        <a:spcBef>
                          <a:spcPts val="0"/>
                        </a:spcBef>
                        <a:spcAft>
                          <a:spcPts val="0"/>
                        </a:spcAft>
                        <a:buNone/>
                      </a:pPr>
                      <a:r>
                        <a:rPr lang="en-AU" sz="1200" kern="100" dirty="0">
                          <a:effectLst/>
                          <a:latin typeface="Tahoma" panose="020B0604030504040204" pitchFamily="34" charset="0"/>
                          <a:ea typeface="Aptos" panose="020B0004020202020204" pitchFamily="34" charset="0"/>
                        </a:rPr>
                        <a:t>Accreditation Hours: AR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50000"/>
                        </a:lnSpc>
                        <a:spcBef>
                          <a:spcPts val="0"/>
                        </a:spcBef>
                        <a:spcAft>
                          <a:spcPts val="0"/>
                        </a:spcAft>
                        <a:buNone/>
                      </a:pPr>
                      <a:r>
                        <a:rPr lang="en-AU" sz="1200" kern="100" dirty="0">
                          <a:effectLst/>
                          <a:latin typeface="Tahoma" panose="020B0604030504040204" pitchFamily="34" charset="0"/>
                          <a:ea typeface="Aptos" panose="020B0004020202020204" pitchFamily="34" charset="0"/>
                        </a:rPr>
                        <a:t>22 April 2026</a:t>
                      </a:r>
                    </a:p>
                    <a:p>
                      <a:pPr>
                        <a:lnSpc>
                          <a:spcPct val="150000"/>
                        </a:lnSpc>
                        <a:spcBef>
                          <a:spcPts val="0"/>
                        </a:spcBef>
                        <a:spcAft>
                          <a:spcPts val="0"/>
                        </a:spcAft>
                        <a:buNone/>
                      </a:pPr>
                      <a:r>
                        <a:rPr lang="en-AU" sz="1200" kern="100" dirty="0">
                          <a:effectLst/>
                          <a:latin typeface="Tahoma" panose="020B0604030504040204" pitchFamily="34" charset="0"/>
                          <a:ea typeface="Aptos" panose="020B0004020202020204" pitchFamily="34" charset="0"/>
                        </a:rPr>
                        <a:t>22 July 2026</a:t>
                      </a:r>
                    </a:p>
                    <a:p>
                      <a:pPr>
                        <a:lnSpc>
                          <a:spcPct val="150000"/>
                        </a:lnSpc>
                        <a:spcBef>
                          <a:spcPts val="0"/>
                        </a:spcBef>
                        <a:spcAft>
                          <a:spcPts val="0"/>
                        </a:spcAft>
                        <a:buNone/>
                      </a:pPr>
                      <a:r>
                        <a:rPr lang="en-AU" sz="1200" kern="100" dirty="0">
                          <a:effectLst/>
                          <a:latin typeface="Tahoma" panose="020B0604030504040204" pitchFamily="34" charset="0"/>
                          <a:ea typeface="Aptos" panose="020B0004020202020204" pitchFamily="34" charset="0"/>
                        </a:rPr>
                        <a:t>8 October 2026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12272385"/>
                  </a:ext>
                </a:extLst>
              </a:tr>
              <a:tr h="1138904">
                <a:tc>
                  <a:txBody>
                    <a:bodyPr/>
                    <a:lstStyle/>
                    <a:p>
                      <a:pPr>
                        <a:lnSpc>
                          <a:spcPct val="150000"/>
                        </a:lnSpc>
                        <a:spcBef>
                          <a:spcPts val="0"/>
                        </a:spcBef>
                        <a:spcAft>
                          <a:spcPts val="0"/>
                        </a:spcAft>
                        <a:buNone/>
                      </a:pPr>
                      <a:r>
                        <a:rPr lang="en-AU" sz="1200" kern="100" dirty="0">
                          <a:effectLst/>
                          <a:latin typeface="Tahoma" panose="020B0604030504040204" pitchFamily="34" charset="0"/>
                          <a:ea typeface="Aptos" panose="020B0004020202020204" pitchFamily="34" charset="0"/>
                        </a:rPr>
                        <a:t>Church History in the Archdiocese of Brisbane and Sacraments of the Roman Catholic Church</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50000"/>
                        </a:lnSpc>
                        <a:spcBef>
                          <a:spcPts val="0"/>
                        </a:spcBef>
                        <a:spcAft>
                          <a:spcPts val="0"/>
                        </a:spcAft>
                        <a:buNone/>
                      </a:pPr>
                      <a:r>
                        <a:rPr lang="en-AU" sz="1200" kern="100" dirty="0">
                          <a:effectLst/>
                          <a:latin typeface="Tahoma" panose="020B0604030504040204" pitchFamily="34" charset="0"/>
                          <a:ea typeface="Aptos" panose="020B0004020202020204" pitchFamily="34" charset="0"/>
                        </a:rPr>
                        <a:t>Online </a:t>
                      </a:r>
                    </a:p>
                    <a:p>
                      <a:pPr>
                        <a:lnSpc>
                          <a:spcPct val="150000"/>
                        </a:lnSpc>
                        <a:spcBef>
                          <a:spcPts val="0"/>
                        </a:spcBef>
                        <a:spcAft>
                          <a:spcPts val="0"/>
                        </a:spcAft>
                        <a:buNone/>
                      </a:pPr>
                      <a:r>
                        <a:rPr lang="en-AU" sz="1200" kern="100" dirty="0">
                          <a:effectLst/>
                          <a:latin typeface="Tahoma" panose="020B0604030504040204" pitchFamily="34" charset="0"/>
                          <a:ea typeface="Aptos" panose="020B0004020202020204" pitchFamily="34" charset="0"/>
                        </a:rPr>
                        <a:t>2hr session</a:t>
                      </a:r>
                    </a:p>
                    <a:p>
                      <a:pPr>
                        <a:lnSpc>
                          <a:spcPct val="150000"/>
                        </a:lnSpc>
                        <a:spcBef>
                          <a:spcPts val="0"/>
                        </a:spcBef>
                        <a:spcAft>
                          <a:spcPts val="0"/>
                        </a:spcAft>
                        <a:buNone/>
                      </a:pPr>
                      <a:r>
                        <a:rPr lang="en-AU" sz="1200" kern="100" dirty="0">
                          <a:effectLst/>
                          <a:latin typeface="Tahoma" panose="020B0604030504040204" pitchFamily="34" charset="0"/>
                          <a:ea typeface="Aptos" panose="020B0004020202020204" pitchFamily="34" charset="0"/>
                        </a:rPr>
                        <a:t>4pm – 6pm</a:t>
                      </a:r>
                    </a:p>
                    <a:p>
                      <a:pPr>
                        <a:lnSpc>
                          <a:spcPct val="150000"/>
                        </a:lnSpc>
                        <a:spcBef>
                          <a:spcPts val="0"/>
                        </a:spcBef>
                        <a:spcAft>
                          <a:spcPts val="0"/>
                        </a:spcAft>
                        <a:buNone/>
                      </a:pPr>
                      <a:r>
                        <a:rPr lang="en-AU" sz="1200" kern="100" dirty="0">
                          <a:effectLst/>
                          <a:latin typeface="Tahoma" panose="020B0604030504040204" pitchFamily="34" charset="0"/>
                          <a:ea typeface="Aptos" panose="020B0004020202020204" pitchFamily="34" charset="0"/>
                        </a:rPr>
                        <a:t>Accreditation Hours: AR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50000"/>
                        </a:lnSpc>
                        <a:spcBef>
                          <a:spcPts val="0"/>
                        </a:spcBef>
                        <a:spcAft>
                          <a:spcPts val="0"/>
                        </a:spcAft>
                        <a:buNone/>
                      </a:pPr>
                      <a:r>
                        <a:rPr lang="en-AU" sz="1200" kern="100" dirty="0">
                          <a:effectLst/>
                          <a:latin typeface="Tahoma" panose="020B0604030504040204" pitchFamily="34" charset="0"/>
                          <a:ea typeface="Aptos" panose="020B0004020202020204" pitchFamily="34" charset="0"/>
                        </a:rPr>
                        <a:t>27 April 2026</a:t>
                      </a:r>
                    </a:p>
                    <a:p>
                      <a:pPr>
                        <a:lnSpc>
                          <a:spcPct val="150000"/>
                        </a:lnSpc>
                        <a:spcBef>
                          <a:spcPts val="0"/>
                        </a:spcBef>
                        <a:spcAft>
                          <a:spcPts val="0"/>
                        </a:spcAft>
                        <a:buNone/>
                      </a:pPr>
                      <a:r>
                        <a:rPr lang="en-AU" sz="1200" kern="100" dirty="0">
                          <a:effectLst/>
                          <a:latin typeface="Tahoma" panose="020B0604030504040204" pitchFamily="34" charset="0"/>
                          <a:ea typeface="Aptos" panose="020B0004020202020204" pitchFamily="34" charset="0"/>
                        </a:rPr>
                        <a:t>29 July 2026</a:t>
                      </a:r>
                    </a:p>
                    <a:p>
                      <a:pPr>
                        <a:lnSpc>
                          <a:spcPct val="150000"/>
                        </a:lnSpc>
                        <a:spcBef>
                          <a:spcPts val="0"/>
                        </a:spcBef>
                        <a:spcAft>
                          <a:spcPts val="0"/>
                        </a:spcAft>
                        <a:buNone/>
                      </a:pPr>
                      <a:r>
                        <a:rPr lang="en-AU" sz="1200" kern="100" dirty="0">
                          <a:effectLst/>
                          <a:latin typeface="Tahoma" panose="020B0604030504040204" pitchFamily="34" charset="0"/>
                          <a:ea typeface="Aptos" panose="020B0004020202020204" pitchFamily="34" charset="0"/>
                        </a:rPr>
                        <a:t>13 October 2026</a:t>
                      </a:r>
                    </a:p>
                    <a:p>
                      <a:pPr>
                        <a:lnSpc>
                          <a:spcPct val="150000"/>
                        </a:lnSpc>
                        <a:spcBef>
                          <a:spcPts val="0"/>
                        </a:spcBef>
                        <a:spcAft>
                          <a:spcPts val="0"/>
                        </a:spcAft>
                        <a:buNone/>
                      </a:pPr>
                      <a:r>
                        <a:rPr lang="en-AU" sz="1200" kern="100" dirty="0">
                          <a:effectLst/>
                          <a:latin typeface="Tahoma" panose="020B0604030504040204" pitchFamily="34" charset="0"/>
                          <a:ea typeface="Aptos" panose="020B00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988459132"/>
                  </a:ext>
                </a:extLst>
              </a:tr>
            </a:tbl>
          </a:graphicData>
        </a:graphic>
      </p:graphicFrame>
    </p:spTree>
    <p:extLst>
      <p:ext uri="{BB962C8B-B14F-4D97-AF65-F5344CB8AC3E}">
        <p14:creationId xmlns:p14="http://schemas.microsoft.com/office/powerpoint/2010/main" val="32728666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1B0F2-91FD-8551-89B7-5666560BC50B}"/>
              </a:ext>
            </a:extLst>
          </p:cNvPr>
          <p:cNvSpPr>
            <a:spLocks noGrp="1"/>
          </p:cNvSpPr>
          <p:nvPr>
            <p:ph type="ctrTitle"/>
          </p:nvPr>
        </p:nvSpPr>
        <p:spPr/>
        <p:txBody>
          <a:bodyPr/>
          <a:lstStyle/>
          <a:p>
            <a:r>
              <a:rPr lang="en-AU" dirty="0"/>
              <a:t>Feedback</a:t>
            </a:r>
          </a:p>
        </p:txBody>
      </p:sp>
      <p:sp>
        <p:nvSpPr>
          <p:cNvPr id="3" name="Subtitle 2">
            <a:extLst>
              <a:ext uri="{FF2B5EF4-FFF2-40B4-BE49-F238E27FC236}">
                <a16:creationId xmlns:a16="http://schemas.microsoft.com/office/drawing/2014/main" id="{F3A96F52-AE0E-D6FB-3BDA-8F26321FE0BF}"/>
              </a:ext>
            </a:extLst>
          </p:cNvPr>
          <p:cNvSpPr>
            <a:spLocks noGrp="1"/>
          </p:cNvSpPr>
          <p:nvPr>
            <p:ph type="subTitle" idx="1"/>
          </p:nvPr>
        </p:nvSpPr>
        <p:spPr/>
        <p:txBody>
          <a:bodyPr/>
          <a:lstStyle/>
          <a:p>
            <a:endParaRPr lang="en-AU" dirty="0"/>
          </a:p>
        </p:txBody>
      </p:sp>
      <p:pic>
        <p:nvPicPr>
          <p:cNvPr id="6" name="Picture 5">
            <a:extLst>
              <a:ext uri="{FF2B5EF4-FFF2-40B4-BE49-F238E27FC236}">
                <a16:creationId xmlns:a16="http://schemas.microsoft.com/office/drawing/2014/main" id="{CA8DC404-F141-B061-2145-2011E00752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84198" y="1677864"/>
            <a:ext cx="4823604" cy="4823604"/>
          </a:xfrm>
          <a:prstGeom prst="rect">
            <a:avLst/>
          </a:prstGeom>
        </p:spPr>
      </p:pic>
    </p:spTree>
    <p:extLst>
      <p:ext uri="{BB962C8B-B14F-4D97-AF65-F5344CB8AC3E}">
        <p14:creationId xmlns:p14="http://schemas.microsoft.com/office/powerpoint/2010/main" val="30698880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08529" y="902086"/>
            <a:ext cx="11891772" cy="6196505"/>
            <a:chOff x="-4545785" y="-6903037"/>
            <a:chExt cx="20345540" cy="17458164"/>
          </a:xfrm>
        </p:grpSpPr>
        <p:sp>
          <p:nvSpPr>
            <p:cNvPr id="3" name="Freeform 3"/>
            <p:cNvSpPr/>
            <p:nvPr/>
          </p:nvSpPr>
          <p:spPr>
            <a:xfrm>
              <a:off x="11098656" y="2598913"/>
              <a:ext cx="4701099" cy="5467595"/>
            </a:xfrm>
            <a:custGeom>
              <a:avLst/>
              <a:gdLst/>
              <a:ahLst/>
              <a:cxnLst/>
              <a:rect l="l" t="t" r="r" b="b"/>
              <a:pathLst>
                <a:path w="3198529" h="2938649">
                  <a:moveTo>
                    <a:pt x="0" y="0"/>
                  </a:moveTo>
                  <a:lnTo>
                    <a:pt x="3198529" y="0"/>
                  </a:lnTo>
                  <a:lnTo>
                    <a:pt x="3198529" y="2938649"/>
                  </a:lnTo>
                  <a:lnTo>
                    <a:pt x="0" y="2938649"/>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TextBox 4"/>
            <p:cNvSpPr txBox="1"/>
            <p:nvPr/>
          </p:nvSpPr>
          <p:spPr>
            <a:xfrm>
              <a:off x="-4545785" y="-6903037"/>
              <a:ext cx="20232686" cy="17458164"/>
            </a:xfrm>
            <a:prstGeom prst="rect">
              <a:avLst/>
            </a:prstGeom>
          </p:spPr>
          <p:txBody>
            <a:bodyPr wrap="square" lIns="0" tIns="0" rIns="0" bIns="0" rtlCol="0" anchor="t">
              <a:spAutoFit/>
            </a:bodyPr>
            <a:lstStyle/>
            <a:p>
              <a:pPr>
                <a:defRPr/>
              </a:pPr>
              <a:r>
                <a:rPr lang="en-US" sz="2400" b="1" dirty="0">
                  <a:solidFill>
                    <a:srgbClr val="054166"/>
                  </a:solidFill>
                  <a:ea typeface="+mn-lt"/>
                  <a:cs typeface="+mn-lt"/>
                  <a:sym typeface="Raleway Bold"/>
                </a:rPr>
                <a:t>God</a:t>
              </a:r>
              <a:r>
                <a:rPr lang="en-US" sz="2400" b="1" dirty="0">
                  <a:solidFill>
                    <a:srgbClr val="054166"/>
                  </a:solidFill>
                  <a:ea typeface="+mn-lt"/>
                  <a:cs typeface="+mn-lt"/>
                  <a:sym typeface="Raleway Medium"/>
                </a:rPr>
                <a:t> of all goodness,</a:t>
              </a:r>
              <a:endParaRPr lang="en-US" sz="2400" b="1" dirty="0">
                <a:solidFill>
                  <a:srgbClr val="054166"/>
                </a:solidFill>
                <a:ea typeface="+mn-lt"/>
                <a:cs typeface="+mn-lt"/>
              </a:endParaRPr>
            </a:p>
            <a:p>
              <a:pPr>
                <a:defRPr/>
              </a:pPr>
              <a:br>
                <a:rPr lang="en-US" sz="2400" dirty="0">
                  <a:ea typeface="+mn-lt"/>
                  <a:cs typeface="+mn-lt"/>
                </a:rPr>
              </a:br>
              <a:r>
                <a:rPr lang="en-US" sz="2400" dirty="0">
                  <a:solidFill>
                    <a:srgbClr val="054166"/>
                  </a:solidFill>
                  <a:ea typeface="+mn-lt"/>
                  <a:cs typeface="+mn-lt"/>
                  <a:sym typeface="Raleway Medium"/>
                </a:rPr>
                <a:t>Thank</a:t>
              </a:r>
              <a:r>
                <a:rPr kumimoji="0" lang="en-US" sz="2400" b="0" i="0" u="none" strike="noStrike" kern="1200" cap="none" spc="0" normalizeH="0" baseline="0" noProof="0" dirty="0">
                  <a:ln>
                    <a:noFill/>
                  </a:ln>
                  <a:solidFill>
                    <a:srgbClr val="054166"/>
                  </a:solidFill>
                  <a:effectLst/>
                  <a:uLnTx/>
                  <a:uFillTx/>
                  <a:ea typeface="+mn-lt"/>
                  <a:cs typeface="+mn-lt"/>
                  <a:sym typeface="Raleway Medium"/>
                </a:rPr>
                <a:t> You </a:t>
              </a:r>
              <a:r>
                <a:rPr lang="en-US" sz="2400" dirty="0">
                  <a:solidFill>
                    <a:srgbClr val="054166"/>
                  </a:solidFill>
                  <a:ea typeface="+mn-lt"/>
                  <a:cs typeface="+mn-lt"/>
                  <a:sym typeface="Raleway Medium"/>
                </a:rPr>
                <a:t>for the work of today</a:t>
              </a:r>
              <a:br>
                <a:rPr lang="en-US" sz="2400" dirty="0">
                  <a:ea typeface="+mn-lt"/>
                  <a:cs typeface="+mn-lt"/>
                </a:rPr>
              </a:br>
              <a:r>
                <a:rPr lang="en-US" sz="2400" dirty="0">
                  <a:solidFill>
                    <a:srgbClr val="054166"/>
                  </a:solidFill>
                  <a:ea typeface="+mn-lt"/>
                  <a:cs typeface="+mn-lt"/>
                  <a:sym typeface="Raleway Medium"/>
                </a:rPr>
                <a:t>for the learning</a:t>
              </a:r>
              <a:r>
                <a:rPr kumimoji="0" lang="en-US" sz="2400" b="0" i="0" u="none" strike="noStrike" kern="1200" cap="none" spc="0" normalizeH="0" baseline="0" noProof="0" dirty="0">
                  <a:ln>
                    <a:noFill/>
                  </a:ln>
                  <a:solidFill>
                    <a:srgbClr val="054166"/>
                  </a:solidFill>
                  <a:effectLst/>
                  <a:uLnTx/>
                  <a:uFillTx/>
                  <a:ea typeface="+mn-lt"/>
                  <a:cs typeface="+mn-lt"/>
                  <a:sym typeface="Raleway Medium"/>
                </a:rPr>
                <a:t>, </a:t>
              </a:r>
              <a:r>
                <a:rPr lang="en-US" sz="2400" dirty="0">
                  <a:solidFill>
                    <a:srgbClr val="054166"/>
                  </a:solidFill>
                  <a:ea typeface="+mn-lt"/>
                  <a:cs typeface="+mn-lt"/>
                  <a:sym typeface="Raleway Medium"/>
                </a:rPr>
                <a:t>the collaboration</a:t>
              </a:r>
              <a:r>
                <a:rPr kumimoji="0" lang="en-US" sz="2400" b="0" i="0" u="none" strike="noStrike" kern="1200" cap="none" spc="0" normalizeH="0" baseline="0" noProof="0" dirty="0">
                  <a:ln>
                    <a:noFill/>
                  </a:ln>
                  <a:solidFill>
                    <a:srgbClr val="054166"/>
                  </a:solidFill>
                  <a:effectLst/>
                  <a:uLnTx/>
                  <a:uFillTx/>
                  <a:ea typeface="+mn-lt"/>
                  <a:cs typeface="+mn-lt"/>
                  <a:sym typeface="Raleway Medium"/>
                </a:rPr>
                <a:t>, and </a:t>
              </a:r>
              <a:r>
                <a:rPr lang="en-US" sz="2400" dirty="0">
                  <a:solidFill>
                    <a:srgbClr val="054166"/>
                  </a:solidFill>
                  <a:ea typeface="+mn-lt"/>
                  <a:cs typeface="+mn-lt"/>
                  <a:sym typeface="Raleway Medium"/>
                </a:rPr>
                <a:t>the skills we are building together</a:t>
              </a:r>
              <a:r>
                <a:rPr kumimoji="0" lang="en-US" sz="2400" b="0" i="0" u="none" strike="noStrike" kern="1200" cap="none" spc="0" normalizeH="0" baseline="0" noProof="0" dirty="0">
                  <a:ln>
                    <a:noFill/>
                  </a:ln>
                  <a:solidFill>
                    <a:srgbClr val="054166"/>
                  </a:solidFill>
                  <a:effectLst/>
                  <a:uLnTx/>
                  <a:uFillTx/>
                  <a:ea typeface="+mn-lt"/>
                  <a:cs typeface="+mn-lt"/>
                  <a:sym typeface="Raleway Medium"/>
                </a:rPr>
                <a:t>.</a:t>
              </a:r>
              <a:endParaRPr lang="en-US" sz="2400">
                <a:ea typeface="+mn-lt"/>
                <a:cs typeface="+mn-lt"/>
              </a:endParaRPr>
            </a:p>
            <a:p>
              <a:pPr>
                <a:defRPr/>
              </a:pPr>
              <a:endParaRPr lang="en-US" sz="2400" dirty="0">
                <a:solidFill>
                  <a:srgbClr val="054166"/>
                </a:solidFill>
                <a:ea typeface="+mn-lt"/>
                <a:cs typeface="+mn-lt"/>
              </a:endParaRPr>
            </a:p>
            <a:p>
              <a:pPr>
                <a:defRPr/>
              </a:pPr>
              <a:r>
                <a:rPr kumimoji="0" lang="en-US" sz="2400" b="0" i="0" u="none" strike="noStrike" kern="1200" cap="none" spc="0" normalizeH="0" baseline="0" noProof="0" dirty="0">
                  <a:ln>
                    <a:noFill/>
                  </a:ln>
                  <a:solidFill>
                    <a:srgbClr val="054166"/>
                  </a:solidFill>
                  <a:effectLst/>
                  <a:uLnTx/>
                  <a:uFillTx/>
                  <a:ea typeface="+mn-lt"/>
                  <a:cs typeface="+mn-lt"/>
                  <a:sym typeface="Raleway Medium"/>
                </a:rPr>
                <a:t>Bless </a:t>
              </a:r>
              <a:r>
                <a:rPr lang="en-US" sz="2400" dirty="0">
                  <a:solidFill>
                    <a:srgbClr val="054166"/>
                  </a:solidFill>
                  <a:ea typeface="+mn-lt"/>
                  <a:cs typeface="+mn-lt"/>
                  <a:sym typeface="Raleway Medium"/>
                </a:rPr>
                <a:t>our planning and preparation,</a:t>
              </a:r>
              <a:br>
                <a:rPr lang="en-US" sz="2400" dirty="0">
                  <a:ea typeface="+mn-lt"/>
                  <a:cs typeface="+mn-lt"/>
                </a:rPr>
              </a:br>
              <a:r>
                <a:rPr lang="en-US" sz="2400" dirty="0">
                  <a:solidFill>
                    <a:srgbClr val="054166"/>
                  </a:solidFill>
                  <a:ea typeface="+mn-lt"/>
                  <a:cs typeface="+mn-lt"/>
                  <a:sym typeface="Raleway Medium"/>
                </a:rPr>
                <a:t>so that what we design is not just compliant</a:t>
              </a:r>
              <a:r>
                <a:rPr kumimoji="0" lang="en-US" sz="2400" b="0" i="0" u="none" strike="noStrike" kern="1200" cap="none" spc="0" normalizeH="0" baseline="0" noProof="0" dirty="0">
                  <a:ln>
                    <a:noFill/>
                  </a:ln>
                  <a:solidFill>
                    <a:srgbClr val="054166"/>
                  </a:solidFill>
                  <a:effectLst/>
                  <a:uLnTx/>
                  <a:uFillTx/>
                  <a:ea typeface="+mn-lt"/>
                  <a:cs typeface="+mn-lt"/>
                  <a:sym typeface="Raleway Medium"/>
                </a:rPr>
                <a:t>,</a:t>
              </a:r>
              <a:br>
                <a:rPr lang="en-US" sz="2400" dirty="0">
                  <a:ea typeface="+mn-lt"/>
                  <a:cs typeface="+mn-lt"/>
                </a:rPr>
              </a:br>
              <a:r>
                <a:rPr lang="en-US" sz="2400" dirty="0">
                  <a:solidFill>
                    <a:srgbClr val="054166"/>
                  </a:solidFill>
                  <a:ea typeface="+mn-lt"/>
                  <a:cs typeface="+mn-lt"/>
                  <a:sym typeface="Raleway Medium"/>
                </a:rPr>
                <a:t>but meaningful, engaging</a:t>
              </a:r>
              <a:r>
                <a:rPr kumimoji="0" lang="en-US" sz="2400" b="0" i="0" u="none" strike="noStrike" kern="1200" cap="none" spc="0" normalizeH="0" baseline="0" noProof="0" dirty="0">
                  <a:ln>
                    <a:noFill/>
                  </a:ln>
                  <a:solidFill>
                    <a:srgbClr val="054166"/>
                  </a:solidFill>
                  <a:effectLst/>
                  <a:uLnTx/>
                  <a:uFillTx/>
                  <a:ea typeface="+mn-lt"/>
                  <a:cs typeface="+mn-lt"/>
                  <a:sym typeface="Raleway Medium"/>
                </a:rPr>
                <a:t>,</a:t>
              </a:r>
              <a:r>
                <a:rPr lang="en-US" sz="2400" dirty="0">
                  <a:solidFill>
                    <a:srgbClr val="054166"/>
                  </a:solidFill>
                  <a:ea typeface="+mn-lt"/>
                  <a:cs typeface="+mn-lt"/>
                  <a:sym typeface="Raleway Medium"/>
                </a:rPr>
                <a:t> </a:t>
              </a:r>
              <a:r>
                <a:rPr kumimoji="0" lang="en-US" sz="2400" b="0" i="0" u="none" strike="noStrike" kern="1200" cap="none" spc="0" normalizeH="0" baseline="0" noProof="0" dirty="0">
                  <a:ln>
                    <a:noFill/>
                  </a:ln>
                  <a:solidFill>
                    <a:srgbClr val="054166"/>
                  </a:solidFill>
                  <a:effectLst/>
                  <a:uLnTx/>
                  <a:uFillTx/>
                  <a:ea typeface="+mn-lt"/>
                  <a:cs typeface="+mn-lt"/>
                  <a:sym typeface="Raleway Medium"/>
                </a:rPr>
                <a:t>and </a:t>
              </a:r>
              <a:r>
                <a:rPr lang="en-US" sz="2400" dirty="0">
                  <a:solidFill>
                    <a:srgbClr val="054166"/>
                  </a:solidFill>
                  <a:ea typeface="+mn-lt"/>
                  <a:cs typeface="+mn-lt"/>
                  <a:sym typeface="Raleway Medium"/>
                </a:rPr>
                <a:t>faithful to the mission of Catholic education</a:t>
              </a:r>
              <a:r>
                <a:rPr kumimoji="0" lang="en-US" sz="2400" b="0" i="0" u="none" strike="noStrike" kern="1200" cap="none" spc="0" normalizeH="0" baseline="0" noProof="0" dirty="0">
                  <a:ln>
                    <a:noFill/>
                  </a:ln>
                  <a:solidFill>
                    <a:srgbClr val="054166"/>
                  </a:solidFill>
                  <a:effectLst/>
                  <a:uLnTx/>
                  <a:uFillTx/>
                  <a:ea typeface="+mn-lt"/>
                  <a:cs typeface="+mn-lt"/>
                  <a:sym typeface="Raleway Medium"/>
                </a:rPr>
                <a:t>.</a:t>
              </a:r>
              <a:endParaRPr lang="en-US" sz="2400">
                <a:ea typeface="+mn-lt"/>
                <a:cs typeface="+mn-lt"/>
              </a:endParaRPr>
            </a:p>
            <a:p>
              <a:pPr>
                <a:defRPr/>
              </a:pPr>
              <a:endParaRPr lang="en-US" sz="2400" dirty="0">
                <a:solidFill>
                  <a:srgbClr val="054166"/>
                </a:solidFill>
                <a:ea typeface="+mn-lt"/>
                <a:cs typeface="+mn-lt"/>
              </a:endParaRPr>
            </a:p>
            <a:p>
              <a:pPr>
                <a:defRPr/>
              </a:pPr>
              <a:r>
                <a:rPr lang="en-US" sz="2400" dirty="0">
                  <a:solidFill>
                    <a:srgbClr val="054166"/>
                  </a:solidFill>
                  <a:ea typeface="+mn-lt"/>
                  <a:cs typeface="+mn-lt"/>
                  <a:sym typeface="Raleway Medium"/>
                </a:rPr>
                <a:t>May we leave today encouraged and strengthened</a:t>
              </a:r>
              <a:br>
                <a:rPr lang="en-US" sz="2400" dirty="0">
                  <a:ea typeface="+mn-lt"/>
                  <a:cs typeface="+mn-lt"/>
                </a:rPr>
              </a:br>
              <a:r>
                <a:rPr lang="en-US" sz="2400" dirty="0">
                  <a:solidFill>
                    <a:srgbClr val="054166"/>
                  </a:solidFill>
                  <a:ea typeface="+mn-lt"/>
                  <a:cs typeface="+mn-lt"/>
                  <a:sym typeface="Raleway Medium"/>
                </a:rPr>
                <a:t>ready </a:t>
              </a:r>
              <a:r>
                <a:rPr kumimoji="0" lang="en-US" sz="2400" b="0" i="0" u="none" strike="noStrike" kern="1200" cap="none" spc="0" normalizeH="0" baseline="0" noProof="0" dirty="0">
                  <a:ln>
                    <a:noFill/>
                  </a:ln>
                  <a:solidFill>
                    <a:srgbClr val="054166"/>
                  </a:solidFill>
                  <a:effectLst/>
                  <a:uLnTx/>
                  <a:uFillTx/>
                  <a:ea typeface="+mn-lt"/>
                  <a:cs typeface="+mn-lt"/>
                  <a:sym typeface="Raleway Medium"/>
                </a:rPr>
                <a:t>to teach</a:t>
              </a:r>
              <a:r>
                <a:rPr lang="en-US" sz="2400" dirty="0">
                  <a:solidFill>
                    <a:srgbClr val="054166"/>
                  </a:solidFill>
                  <a:ea typeface="+mn-lt"/>
                  <a:cs typeface="+mn-lt"/>
                  <a:sym typeface="Raleway Medium"/>
                </a:rPr>
                <a:t> with confidence, ready to listen deeply</a:t>
              </a:r>
              <a:r>
                <a:rPr kumimoji="0" lang="en-US" sz="2400" b="0" i="0" u="none" strike="noStrike" kern="1200" cap="none" spc="0" normalizeH="0" baseline="0" noProof="0" dirty="0">
                  <a:ln>
                    <a:noFill/>
                  </a:ln>
                  <a:solidFill>
                    <a:srgbClr val="054166"/>
                  </a:solidFill>
                  <a:effectLst/>
                  <a:uLnTx/>
                  <a:uFillTx/>
                  <a:ea typeface="+mn-lt"/>
                  <a:cs typeface="+mn-lt"/>
                  <a:sym typeface="Raleway Medium"/>
                </a:rPr>
                <a:t>,</a:t>
              </a:r>
              <a:br>
                <a:rPr lang="en-US" sz="2400" dirty="0">
                  <a:ea typeface="+mn-lt"/>
                  <a:cs typeface="+mn-lt"/>
                </a:rPr>
              </a:br>
              <a:r>
                <a:rPr kumimoji="0" lang="en-US" sz="2400" b="0" i="0" u="none" strike="noStrike" kern="1200" cap="none" spc="0" normalizeH="0" baseline="0" noProof="0" dirty="0">
                  <a:ln>
                    <a:noFill/>
                  </a:ln>
                  <a:solidFill>
                    <a:srgbClr val="054166"/>
                  </a:solidFill>
                  <a:effectLst/>
                  <a:uLnTx/>
                  <a:uFillTx/>
                  <a:ea typeface="+mn-lt"/>
                  <a:cs typeface="+mn-lt"/>
                  <a:sym typeface="Raleway Medium"/>
                </a:rPr>
                <a:t>and </a:t>
              </a:r>
              <a:r>
                <a:rPr lang="en-US" sz="2400" dirty="0">
                  <a:solidFill>
                    <a:srgbClr val="054166"/>
                  </a:solidFill>
                  <a:ea typeface="+mn-lt"/>
                  <a:cs typeface="+mn-lt"/>
                  <a:sym typeface="Raleway Medium"/>
                </a:rPr>
                <a:t>ready </a:t>
              </a:r>
              <a:r>
                <a:rPr kumimoji="0" lang="en-US" sz="2400" b="0" i="0" u="none" strike="noStrike" kern="1200" cap="none" spc="0" normalizeH="0" baseline="0" noProof="0" dirty="0">
                  <a:ln>
                    <a:noFill/>
                  </a:ln>
                  <a:solidFill>
                    <a:srgbClr val="054166"/>
                  </a:solidFill>
                  <a:effectLst/>
                  <a:uLnTx/>
                  <a:uFillTx/>
                  <a:ea typeface="+mn-lt"/>
                  <a:cs typeface="+mn-lt"/>
                  <a:sym typeface="Raleway Medium"/>
                </a:rPr>
                <a:t>to </a:t>
              </a:r>
              <a:r>
                <a:rPr lang="en-US" sz="2400" dirty="0">
                  <a:solidFill>
                    <a:srgbClr val="054166"/>
                  </a:solidFill>
                  <a:ea typeface="+mn-lt"/>
                  <a:cs typeface="+mn-lt"/>
                  <a:sym typeface="Raleway Medium"/>
                </a:rPr>
                <a:t>lead students toward truth, wonder, and hope</a:t>
              </a:r>
              <a:r>
                <a:rPr kumimoji="0" lang="en-US" sz="2400" b="0" i="0" u="none" strike="noStrike" kern="1200" cap="none" spc="0" normalizeH="0" baseline="0" noProof="0" dirty="0">
                  <a:ln>
                    <a:noFill/>
                  </a:ln>
                  <a:solidFill>
                    <a:srgbClr val="054166"/>
                  </a:solidFill>
                  <a:effectLst/>
                  <a:uLnTx/>
                  <a:uFillTx/>
                  <a:ea typeface="+mn-lt"/>
                  <a:cs typeface="+mn-lt"/>
                  <a:sym typeface="Raleway Medium"/>
                </a:rPr>
                <a:t>.</a:t>
              </a:r>
              <a:endParaRPr lang="en-US" sz="2400">
                <a:ea typeface="+mn-lt"/>
                <a:cs typeface="+mn-lt"/>
              </a:endParaRPr>
            </a:p>
            <a:p>
              <a:pPr>
                <a:defRPr/>
              </a:pPr>
              <a:endParaRPr lang="en-US" sz="2400" dirty="0">
                <a:solidFill>
                  <a:srgbClr val="054166"/>
                </a:solidFill>
                <a:ea typeface="+mn-lt"/>
                <a:cs typeface="+mn-lt"/>
              </a:endParaRPr>
            </a:p>
            <a:p>
              <a:pPr>
                <a:defRPr/>
              </a:pPr>
              <a:r>
                <a:rPr kumimoji="0" lang="en-US" sz="2400" b="0" i="0" u="none" strike="noStrike" kern="1200" cap="none" spc="0" normalizeH="0" baseline="0" noProof="0" dirty="0">
                  <a:ln>
                    <a:noFill/>
                  </a:ln>
                  <a:solidFill>
                    <a:srgbClr val="054166"/>
                  </a:solidFill>
                  <a:effectLst/>
                  <a:uLnTx/>
                  <a:uFillTx/>
                  <a:ea typeface="+mn-lt"/>
                  <a:cs typeface="+mn-lt"/>
                  <a:sym typeface="Raleway Medium"/>
                </a:rPr>
                <a:t>We ask this </a:t>
              </a:r>
              <a:r>
                <a:rPr lang="en-US" sz="2400" dirty="0">
                  <a:solidFill>
                    <a:srgbClr val="054166"/>
                  </a:solidFill>
                  <a:ea typeface="+mn-lt"/>
                  <a:cs typeface="+mn-lt"/>
                  <a:sym typeface="Raleway Medium"/>
                </a:rPr>
                <a:t>in Christ Jesus’ name</a:t>
              </a:r>
              <a:r>
                <a:rPr kumimoji="0" lang="en-US" sz="2400" b="0" i="0" u="none" strike="noStrike" kern="1200" cap="none" spc="0" normalizeH="0" baseline="0" noProof="0" dirty="0">
                  <a:ln>
                    <a:noFill/>
                  </a:ln>
                  <a:solidFill>
                    <a:srgbClr val="054166"/>
                  </a:solidFill>
                  <a:effectLst/>
                  <a:uLnTx/>
                  <a:uFillTx/>
                  <a:ea typeface="+mn-lt"/>
                  <a:cs typeface="+mn-lt"/>
                  <a:sym typeface="Raleway Medium"/>
                </a:rPr>
                <a:t>.</a:t>
              </a:r>
              <a:br>
                <a:rPr lang="en-US" sz="2400" dirty="0">
                  <a:ea typeface="+mn-lt"/>
                  <a:cs typeface="+mn-lt"/>
                </a:rPr>
              </a:br>
              <a:r>
                <a:rPr kumimoji="0" lang="en-US" sz="2400" b="1" i="0" u="none" strike="noStrike" kern="1200" cap="none" spc="0" normalizeH="0" baseline="0" noProof="0" dirty="0">
                  <a:ln>
                    <a:noFill/>
                  </a:ln>
                  <a:solidFill>
                    <a:srgbClr val="054166"/>
                  </a:solidFill>
                  <a:effectLst/>
                  <a:uLnTx/>
                  <a:uFillTx/>
                  <a:ea typeface="+mn-lt"/>
                  <a:cs typeface="+mn-lt"/>
                  <a:sym typeface="Raleway Medium"/>
                </a:rPr>
                <a:t>Amen.</a:t>
              </a:r>
              <a:endParaRPr lang="en-US" sz="2400" dirty="0">
                <a:ea typeface="+mn-lt"/>
                <a:cs typeface="+mn-lt"/>
                <a:sym typeface="Raleway Medium"/>
              </a:endParaRPr>
            </a:p>
            <a:p>
              <a:pPr>
                <a:defRPr/>
              </a:pPr>
              <a:endParaRPr lang="en-US" sz="2200" b="1" dirty="0">
                <a:ea typeface="+mn-lt"/>
                <a:cs typeface="+mn-lt"/>
              </a:endParaRPr>
            </a:p>
            <a:p>
              <a:pPr marL="0" marR="0" lvl="0" indent="0" algn="l" defTabSz="914400">
                <a:lnSpc>
                  <a:spcPts val="2660"/>
                </a:lnSpc>
                <a:spcBef>
                  <a:spcPts val="0"/>
                </a:spcBef>
                <a:spcAft>
                  <a:spcPts val="0"/>
                </a:spcAft>
                <a:buClrTx/>
                <a:buSzTx/>
                <a:buFontTx/>
                <a:buNone/>
                <a:tabLst/>
                <a:defRPr/>
              </a:pPr>
              <a:endParaRPr lang="en-US" sz="1900" b="1" i="0" u="none" strike="noStrike" kern="1200" cap="none" spc="0" normalizeH="0" baseline="0" noProof="0" dirty="0">
                <a:ln>
                  <a:noFill/>
                </a:ln>
                <a:solidFill>
                  <a:srgbClr val="054166"/>
                </a:solidFill>
                <a:effectLst/>
                <a:uLnTx/>
                <a:uFillTx/>
                <a:latin typeface="Raleway Bold"/>
                <a:ea typeface="Raleway Medium"/>
                <a:cs typeface="Raleway Medium"/>
              </a:endParaRPr>
            </a:p>
          </p:txBody>
        </p:sp>
      </p:grpSp>
      <p:grpSp>
        <p:nvGrpSpPr>
          <p:cNvPr id="5" name="Group 5"/>
          <p:cNvGrpSpPr>
            <a:grpSpLocks noGrp="1" noUngrp="1" noRot="1" noMove="1" noResize="1"/>
          </p:cNvGrpSpPr>
          <p:nvPr/>
        </p:nvGrpSpPr>
        <p:grpSpPr>
          <a:xfrm>
            <a:off x="0" y="0"/>
            <a:ext cx="12192000" cy="786247"/>
            <a:chOff x="0" y="0"/>
            <a:chExt cx="16256000" cy="1048330"/>
          </a:xfrm>
        </p:grpSpPr>
        <p:grpSp>
          <p:nvGrpSpPr>
            <p:cNvPr id="6" name="Group 6"/>
            <p:cNvGrpSpPr>
              <a:grpSpLocks noGrp="1" noUngrp="1" noRot="1" noMove="1" noResize="1"/>
            </p:cNvGrpSpPr>
            <p:nvPr/>
          </p:nvGrpSpPr>
          <p:grpSpPr>
            <a:xfrm>
              <a:off x="0" y="0"/>
              <a:ext cx="16256000" cy="1048330"/>
              <a:chOff x="0" y="0"/>
              <a:chExt cx="4816593" cy="310616"/>
            </a:xfrm>
          </p:grpSpPr>
          <p:sp>
            <p:nvSpPr>
              <p:cNvPr id="7" name="Freeform 7"/>
              <p:cNvSpPr>
                <a:spLocks noGrp="1" noRot="1" noMove="1" noResize="1" noEditPoints="1" noAdjustHandles="1" noChangeArrowheads="1" noChangeShapeType="1"/>
              </p:cNvSpPr>
              <p:nvPr/>
            </p:nvSpPr>
            <p:spPr>
              <a:xfrm>
                <a:off x="0" y="0"/>
                <a:ext cx="4816592" cy="310616"/>
              </a:xfrm>
              <a:custGeom>
                <a:avLst/>
                <a:gdLst/>
                <a:ahLst/>
                <a:cxnLst/>
                <a:rect l="l" t="t" r="r" b="b"/>
                <a:pathLst>
                  <a:path w="4816592" h="310616">
                    <a:moveTo>
                      <a:pt x="0" y="0"/>
                    </a:moveTo>
                    <a:lnTo>
                      <a:pt x="4816592" y="0"/>
                    </a:lnTo>
                    <a:lnTo>
                      <a:pt x="4816592" y="310616"/>
                    </a:lnTo>
                    <a:lnTo>
                      <a:pt x="0" y="310616"/>
                    </a:lnTo>
                    <a:close/>
                  </a:path>
                </a:pathLst>
              </a:custGeom>
              <a:solidFill>
                <a:srgbClr val="054166"/>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8" name="TextBox 8"/>
              <p:cNvSpPr txBox="1">
                <a:spLocks noGrp="1" noRot="1" noMove="1" noResize="1" noEditPoints="1" noAdjustHandles="1" noChangeArrowheads="1" noChangeShapeType="1"/>
              </p:cNvSpPr>
              <p:nvPr/>
            </p:nvSpPr>
            <p:spPr>
              <a:xfrm>
                <a:off x="0" y="-19050"/>
                <a:ext cx="4816593" cy="329666"/>
              </a:xfrm>
              <a:prstGeom prst="rect">
                <a:avLst/>
              </a:prstGeom>
            </p:spPr>
            <p:txBody>
              <a:bodyPr lIns="50800" tIns="50800" rIns="50800" bIns="50800" rtlCol="0" anchor="ctr"/>
              <a:lstStyle/>
              <a:p>
                <a:pPr marL="0" marR="0" lvl="0" indent="0" algn="ctr" defTabSz="914400" rtl="0" eaLnBrk="1" fontAlgn="auto" latinLnBrk="0" hangingPunct="1">
                  <a:lnSpc>
                    <a:spcPts val="1574"/>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9" name="Freeform 9"/>
            <p:cNvSpPr>
              <a:spLocks noGrp="1" noRot="1" noMove="1" noResize="1" noEditPoints="1" noAdjustHandles="1" noChangeArrowheads="1" noChangeShapeType="1"/>
            </p:cNvSpPr>
            <p:nvPr/>
          </p:nvSpPr>
          <p:spPr>
            <a:xfrm>
              <a:off x="13960887" y="68009"/>
              <a:ext cx="1745604" cy="912311"/>
            </a:xfrm>
            <a:custGeom>
              <a:avLst/>
              <a:gdLst/>
              <a:ahLst/>
              <a:cxnLst/>
              <a:rect l="l" t="t" r="r" b="b"/>
              <a:pathLst>
                <a:path w="1745604" h="912311">
                  <a:moveTo>
                    <a:pt x="0" y="0"/>
                  </a:moveTo>
                  <a:lnTo>
                    <a:pt x="1745604" y="0"/>
                  </a:lnTo>
                  <a:lnTo>
                    <a:pt x="1745604" y="912312"/>
                  </a:lnTo>
                  <a:lnTo>
                    <a:pt x="0" y="912312"/>
                  </a:lnTo>
                  <a:lnTo>
                    <a:pt x="0" y="0"/>
                  </a:lnTo>
                  <a:close/>
                </a:path>
              </a:pathLst>
            </a:custGeom>
            <a:blipFill>
              <a:blip r:embed="rId5"/>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TextBox 10"/>
            <p:cNvSpPr txBox="1">
              <a:spLocks noGrp="1" noRot="1" noMove="1" noResize="1" noEditPoints="1" noAdjustHandles="1" noChangeArrowheads="1" noChangeShapeType="1"/>
            </p:cNvSpPr>
            <p:nvPr/>
          </p:nvSpPr>
          <p:spPr>
            <a:xfrm>
              <a:off x="545681" y="228299"/>
              <a:ext cx="7064816" cy="534582"/>
            </a:xfrm>
            <a:prstGeom prst="rect">
              <a:avLst/>
            </a:prstGeom>
          </p:spPr>
          <p:txBody>
            <a:bodyPr lIns="0" tIns="0" rIns="0" bIns="0" rtlCol="0" anchor="t">
              <a:spAutoFit/>
            </a:bodyPr>
            <a:lstStyle/>
            <a:p>
              <a:pPr marL="0" marR="0" lvl="0" indent="0" algn="l" defTabSz="914400" rtl="0" eaLnBrk="1" fontAlgn="auto" latinLnBrk="0" hangingPunct="1">
                <a:lnSpc>
                  <a:spcPts val="3359"/>
                </a:lnSpc>
                <a:spcBef>
                  <a:spcPts val="0"/>
                </a:spcBef>
                <a:spcAft>
                  <a:spcPts val="0"/>
                </a:spcAft>
                <a:buClrTx/>
                <a:buSzTx/>
                <a:buFontTx/>
                <a:buNone/>
                <a:tabLst/>
                <a:defRPr/>
              </a:pPr>
              <a:r>
                <a:rPr kumimoji="0" lang="en-US" sz="2400" b="1" i="0" u="none" strike="noStrike" kern="1200" cap="none" spc="216" normalizeH="0" baseline="0" noProof="0">
                  <a:ln>
                    <a:noFill/>
                  </a:ln>
                  <a:solidFill>
                    <a:srgbClr val="FFFFFF"/>
                  </a:solidFill>
                  <a:effectLst/>
                  <a:uLnTx/>
                  <a:uFillTx/>
                  <a:latin typeface="Raleway Bold"/>
                  <a:ea typeface="Raleway Bold"/>
                  <a:cs typeface="Raleway Bold"/>
                  <a:sym typeface="Raleway Bold"/>
                </a:rPr>
                <a:t>Prayer</a:t>
              </a:r>
            </a:p>
          </p:txBody>
        </p:sp>
      </p:grpSp>
      <p:grpSp>
        <p:nvGrpSpPr>
          <p:cNvPr id="11" name="Group 11"/>
          <p:cNvGrpSpPr>
            <a:grpSpLocks noGrp="1" noUngrp="1" noRot="1" noMove="1" noResize="1"/>
          </p:cNvGrpSpPr>
          <p:nvPr/>
        </p:nvGrpSpPr>
        <p:grpSpPr>
          <a:xfrm>
            <a:off x="0" y="6477000"/>
            <a:ext cx="12192000" cy="381000"/>
            <a:chOff x="0" y="0"/>
            <a:chExt cx="16256000" cy="508000"/>
          </a:xfrm>
        </p:grpSpPr>
        <p:grpSp>
          <p:nvGrpSpPr>
            <p:cNvPr id="12" name="Group 12"/>
            <p:cNvGrpSpPr>
              <a:grpSpLocks noGrp="1" noUngrp="1" noRot="1" noMove="1" noResize="1"/>
            </p:cNvGrpSpPr>
            <p:nvPr/>
          </p:nvGrpSpPr>
          <p:grpSpPr>
            <a:xfrm>
              <a:off x="0" y="0"/>
              <a:ext cx="16256000" cy="508000"/>
              <a:chOff x="0" y="0"/>
              <a:chExt cx="4816593" cy="150519"/>
            </a:xfrm>
          </p:grpSpPr>
          <p:sp>
            <p:nvSpPr>
              <p:cNvPr id="13" name="Freeform 13"/>
              <p:cNvSpPr>
                <a:spLocks noGrp="1" noRot="1" noMove="1" noResize="1" noEditPoints="1" noAdjustHandles="1" noChangeArrowheads="1" noChangeShapeType="1"/>
              </p:cNvSpPr>
              <p:nvPr/>
            </p:nvSpPr>
            <p:spPr>
              <a:xfrm>
                <a:off x="0" y="0"/>
                <a:ext cx="4816592" cy="150519"/>
              </a:xfrm>
              <a:custGeom>
                <a:avLst/>
                <a:gdLst/>
                <a:ahLst/>
                <a:cxnLst/>
                <a:rect l="l" t="t" r="r" b="b"/>
                <a:pathLst>
                  <a:path w="4816592" h="150519">
                    <a:moveTo>
                      <a:pt x="0" y="0"/>
                    </a:moveTo>
                    <a:lnTo>
                      <a:pt x="4816592" y="0"/>
                    </a:lnTo>
                    <a:lnTo>
                      <a:pt x="4816592" y="150519"/>
                    </a:lnTo>
                    <a:lnTo>
                      <a:pt x="0" y="150519"/>
                    </a:lnTo>
                    <a:close/>
                  </a:path>
                </a:pathLst>
              </a:custGeom>
              <a:solidFill>
                <a:srgbClr val="054166"/>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TextBox 14"/>
              <p:cNvSpPr txBox="1">
                <a:spLocks noGrp="1" noRot="1" noMove="1" noResize="1" noEditPoints="1" noAdjustHandles="1" noChangeArrowheads="1" noChangeShapeType="1"/>
              </p:cNvSpPr>
              <p:nvPr/>
            </p:nvSpPr>
            <p:spPr>
              <a:xfrm>
                <a:off x="0" y="-19050"/>
                <a:ext cx="4816593" cy="169569"/>
              </a:xfrm>
              <a:prstGeom prst="rect">
                <a:avLst/>
              </a:prstGeom>
            </p:spPr>
            <p:txBody>
              <a:bodyPr lIns="50800" tIns="50800" rIns="50800" bIns="50800" rtlCol="0" anchor="ctr"/>
              <a:lstStyle/>
              <a:p>
                <a:pPr marL="0" marR="0" lvl="0" indent="0" algn="ctr" defTabSz="914400" rtl="0" eaLnBrk="1" fontAlgn="auto" latinLnBrk="0" hangingPunct="1">
                  <a:lnSpc>
                    <a:spcPts val="1574"/>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5" name="TextBox 15"/>
            <p:cNvSpPr txBox="1">
              <a:spLocks noGrp="1" noRot="1" noMove="1" noResize="1" noEditPoints="1" noAdjustHandles="1" noChangeArrowheads="1" noChangeShapeType="1"/>
            </p:cNvSpPr>
            <p:nvPr/>
          </p:nvSpPr>
          <p:spPr>
            <a:xfrm>
              <a:off x="545681" y="91418"/>
              <a:ext cx="7785911" cy="287064"/>
            </a:xfrm>
            <a:prstGeom prst="rect">
              <a:avLst/>
            </a:prstGeom>
          </p:spPr>
          <p:txBody>
            <a:bodyPr lIns="0" tIns="0" rIns="0" bIns="0" rtlCol="0" anchor="t">
              <a:spAutoFit/>
            </a:bodyPr>
            <a:lstStyle/>
            <a:p>
              <a:pPr marL="0" marR="0" lvl="0" indent="0" algn="l" defTabSz="914400" rtl="0" eaLnBrk="1" fontAlgn="auto" latinLnBrk="0" hangingPunct="1">
                <a:lnSpc>
                  <a:spcPts val="1784"/>
                </a:lnSpc>
                <a:spcBef>
                  <a:spcPct val="0"/>
                </a:spcBef>
                <a:spcAft>
                  <a:spcPts val="0"/>
                </a:spcAft>
                <a:buClrTx/>
                <a:buSzTx/>
                <a:buFontTx/>
                <a:buNone/>
                <a:tabLst/>
                <a:defRPr/>
              </a:pPr>
              <a:r>
                <a:rPr kumimoji="0" lang="en-US" sz="1275" b="0" i="0" u="none" strike="noStrike" kern="1200" cap="none" spc="0" normalizeH="0" baseline="0" noProof="0">
                  <a:ln>
                    <a:noFill/>
                  </a:ln>
                  <a:solidFill>
                    <a:srgbClr val="FFFFFF"/>
                  </a:solidFill>
                  <a:effectLst/>
                  <a:uLnTx/>
                  <a:uFillTx/>
                  <a:latin typeface="Raleway"/>
                  <a:ea typeface="Raleway"/>
                  <a:cs typeface="Raleway"/>
                  <a:sym typeface="Raleway"/>
                </a:rPr>
                <a:t>We are a faith-filled learning community creating a better future</a:t>
              </a:r>
            </a:p>
          </p:txBody>
        </p:sp>
      </p:gr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6">
            <a:extLst>
              <a:ext uri="{FF2B5EF4-FFF2-40B4-BE49-F238E27FC236}">
                <a16:creationId xmlns:a16="http://schemas.microsoft.com/office/drawing/2014/main" id="{50F96C62-BF88-5A45-A8CA-549E77210A72}"/>
              </a:ext>
            </a:extLst>
          </p:cNvPr>
          <p:cNvSpPr>
            <a:spLocks noGrp="1"/>
          </p:cNvSpPr>
          <p:nvPr>
            <p:ph type="subTitle" idx="1"/>
          </p:nvPr>
        </p:nvSpPr>
        <p:spPr>
          <a:xfrm>
            <a:off x="515938" y="1688630"/>
            <a:ext cx="11160125" cy="1740370"/>
          </a:xfrm>
        </p:spPr>
        <p:txBody>
          <a:bodyPr/>
          <a:lstStyle/>
          <a:p>
            <a:r>
              <a:rPr lang="en-AU" b="1" dirty="0">
                <a:solidFill>
                  <a:schemeClr val="accent2"/>
                </a:solidFill>
                <a:latin typeface="Tahoma"/>
                <a:ea typeface="Tahoma"/>
                <a:cs typeface="Tahoma"/>
              </a:rPr>
              <a:t>For more information</a:t>
            </a:r>
          </a:p>
          <a:p>
            <a:r>
              <a:rPr lang="en-AU" dirty="0">
                <a:latin typeface="Tahoma"/>
                <a:ea typeface="Tahoma"/>
                <a:cs typeface="Tahoma"/>
              </a:rPr>
              <a:t>Formation and Engagement Services</a:t>
            </a:r>
          </a:p>
          <a:p>
            <a:r>
              <a:rPr lang="en-AU" dirty="0">
                <a:latin typeface="Tahoma"/>
                <a:ea typeface="Tahoma"/>
                <a:cs typeface="Tahoma"/>
              </a:rPr>
              <a:t>FES@bne.catholic.edu.au</a:t>
            </a:r>
          </a:p>
        </p:txBody>
      </p:sp>
    </p:spTree>
    <p:extLst>
      <p:ext uri="{BB962C8B-B14F-4D97-AF65-F5344CB8AC3E}">
        <p14:creationId xmlns:p14="http://schemas.microsoft.com/office/powerpoint/2010/main" val="1207424539"/>
      </p:ext>
    </p:extLst>
  </p:cSld>
  <p:clrMapOvr>
    <a:masterClrMapping/>
  </p:clrMapOvr>
</p:sld>
</file>

<file path=ppt/theme/theme1.xml><?xml version="1.0" encoding="utf-8"?>
<a:theme xmlns:a="http://schemas.openxmlformats.org/drawingml/2006/main" name="NAVY">
  <a:themeElements>
    <a:clrScheme name="BCE Colours">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F7049390-CC5A-404F-B5A3-839B1E588ADD}"/>
    </a:ext>
  </a:extLst>
</a:theme>
</file>

<file path=ppt/theme/theme2.xml><?xml version="1.0" encoding="utf-8"?>
<a:theme xmlns:a="http://schemas.openxmlformats.org/drawingml/2006/main" name="IMAGE SLIDES">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D474D5DE-58C8-4000-8034-3A18902B1B45}"/>
    </a:ext>
  </a:extLst>
</a:theme>
</file>

<file path=ppt/theme/theme3.xml><?xml version="1.0" encoding="utf-8"?>
<a:theme xmlns:a="http://schemas.openxmlformats.org/drawingml/2006/main" name="LIGHTBLUE">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7BB5B59F-9C76-4EFA-B452-C5F0216DB300}"/>
    </a:ext>
  </a:extLst>
</a:theme>
</file>

<file path=ppt/theme/theme4.xml><?xml version="1.0" encoding="utf-8"?>
<a:theme xmlns:a="http://schemas.openxmlformats.org/drawingml/2006/main" name="GREEN">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27F3E41C-846C-4BDC-9D01-C2F9BF5E4216}"/>
    </a:ext>
  </a:extLst>
</a:theme>
</file>

<file path=ppt/theme/theme5.xml><?xml version="1.0" encoding="utf-8"?>
<a:theme xmlns:a="http://schemas.openxmlformats.org/drawingml/2006/main" name="YELLOW">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D84393F9-B8C0-4802-BFCE-102DC3DBCD2F}"/>
    </a:ext>
  </a:extLst>
</a:theme>
</file>

<file path=ppt/theme/theme6.xml><?xml version="1.0" encoding="utf-8"?>
<a:theme xmlns:a="http://schemas.openxmlformats.org/drawingml/2006/main" name="PURPLE">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4EFA0EF8-6B63-463C-89E9-7D732A74A78B}"/>
    </a:ext>
  </a:extLst>
</a:theme>
</file>

<file path=ppt/theme/theme7.xml><?xml version="1.0" encoding="utf-8"?>
<a:theme xmlns:a="http://schemas.openxmlformats.org/drawingml/2006/main" name="ORANGE">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178DE2EF-0BFA-4BAE-8FE9-2246B05C1717}"/>
    </a:ext>
  </a:extLst>
</a:theme>
</file>

<file path=ppt/theme/theme8.xml><?xml version="1.0" encoding="utf-8"?>
<a:theme xmlns:a="http://schemas.openxmlformats.org/drawingml/2006/main" name="PINK">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E2D710F2-A1CF-45B6-B414-A61F7DC08966}"/>
    </a:ext>
  </a:extLst>
</a:theme>
</file>

<file path=ppt/theme/theme9.xml><?xml version="1.0" encoding="utf-8"?>
<a:theme xmlns:a="http://schemas.openxmlformats.org/drawingml/2006/main" name="2_LIGHTBLUE">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POINT TEMPLATE 16 9" id="{9A5E13ED-B74B-4B8B-990F-102659D735BC}" vid="{8AED7D81-31D2-46B4-A38A-B566A2245341}"/>
    </a:ext>
  </a:ext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pireArchived xmlns="45f5164d-88f1-48a7-a219-6b67ea53ce63" xsi:nil="true"/>
    <Content_x0020_owner xmlns="faae5365-a638-4947-9ecd-761608fbc1e9">
      <UserInfo>
        <DisplayName/>
        <AccountId xsi:nil="true"/>
        <AccountType/>
      </UserInfo>
    </Content_x0020_owner>
    <Documenttype xmlns="faae5365-a638-4947-9ecd-761608fbc1e9"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A7BB921F151D84CB0C77BF13F9DE561" ma:contentTypeVersion="18" ma:contentTypeDescription="Create a new document." ma:contentTypeScope="" ma:versionID="2fc7ad14ca966e57f5288f1ff596a0e3">
  <xsd:schema xmlns:xsd="http://www.w3.org/2001/XMLSchema" xmlns:xs="http://www.w3.org/2001/XMLSchema" xmlns:p="http://schemas.microsoft.com/office/2006/metadata/properties" xmlns:ns2="faae5365-a638-4947-9ecd-761608fbc1e9" xmlns:ns3="45f5164d-88f1-48a7-a219-6b67ea53ce63" targetNamespace="http://schemas.microsoft.com/office/2006/metadata/properties" ma:root="true" ma:fieldsID="53f2b204cb554f8a746a22df88f00dd5" ns2:_="" ns3:_="">
    <xsd:import namespace="faae5365-a638-4947-9ecd-761608fbc1e9"/>
    <xsd:import namespace="45f5164d-88f1-48a7-a219-6b67ea53ce63"/>
    <xsd:element name="properties">
      <xsd:complexType>
        <xsd:sequence>
          <xsd:element name="documentManagement">
            <xsd:complexType>
              <xsd:all>
                <xsd:element ref="ns2:Documenttype" minOccurs="0"/>
                <xsd:element ref="ns3:SpireArchived" minOccurs="0"/>
                <xsd:element ref="ns2:Content_x0020_owner"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aae5365-a638-4947-9ecd-761608fbc1e9" elementFormDefault="qualified">
    <xsd:import namespace="http://schemas.microsoft.com/office/2006/documentManagement/types"/>
    <xsd:import namespace="http://schemas.microsoft.com/office/infopath/2007/PartnerControls"/>
    <xsd:element name="Documenttype" ma:index="4" nillable="true" ma:displayName="Topic" ma:format="Dropdown" ma:internalName="Documenttype" ma:readOnly="false">
      <xsd:simpleType>
        <xsd:restriction base="dms:Choice">
          <xsd:enumeration value="Line of Sight"/>
          <xsd:enumeration value="Line of Sight - English"/>
          <xsd:enumeration value="Line of Sight - Technologies"/>
          <xsd:enumeration value="Line of Sight - Civics &amp; Citizenship"/>
          <xsd:enumeration value="Line of Sight - Economics &amp; Business"/>
          <xsd:enumeration value="Line of Sight - Geography"/>
          <xsd:enumeration value="Line of Sight - HASS"/>
          <xsd:enumeration value="Line of Sight - History"/>
          <xsd:enumeration value="Line of Sight - HPE"/>
          <xsd:enumeration value="Line of Sight - Mathematics"/>
          <xsd:enumeration value="Line of Sight - Religion"/>
          <xsd:enumeration value="Line of Sight - Science"/>
          <xsd:enumeration value="Line of Sight - The Arts"/>
        </xsd:restriction>
      </xsd:simpleType>
    </xsd:element>
    <xsd:element name="Content_x0020_owner" ma:index="6" nillable="true" ma:displayName="Content owner" ma:list="UserInfo" ma:SharePointGroup="0" ma:internalName="Content_x0020_owner" ma:readOnly="false"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5f5164d-88f1-48a7-a219-6b67ea53ce63" elementFormDefault="qualified">
    <xsd:import namespace="http://schemas.microsoft.com/office/2006/documentManagement/types"/>
    <xsd:import namespace="http://schemas.microsoft.com/office/infopath/2007/PartnerControls"/>
    <xsd:element name="SpireArchived" ma:index="5" nillable="true" ma:displayName="Archived" ma:internalName="SpireArchived">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7"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95F98C0-D9EC-4EF6-B35F-F2F5FE02811E}">
  <ds:schemaRefs>
    <ds:schemaRef ds:uri="http://www.w3.org/XML/1998/namespace"/>
    <ds:schemaRef ds:uri="45f5164d-88f1-48a7-a219-6b67ea53ce63"/>
    <ds:schemaRef ds:uri="http://schemas.microsoft.com/office/2006/documentManagement/types"/>
    <ds:schemaRef ds:uri="http://schemas.microsoft.com/office/2006/metadata/properties"/>
    <ds:schemaRef ds:uri="http://purl.org/dc/dcmitype/"/>
    <ds:schemaRef ds:uri="http://purl.org/dc/elements/1.1/"/>
    <ds:schemaRef ds:uri="http://purl.org/dc/terms/"/>
    <ds:schemaRef ds:uri="faae5365-a638-4947-9ecd-761608fbc1e9"/>
    <ds:schemaRef ds:uri="http://schemas.microsoft.com/office/infopath/2007/PartnerControls"/>
    <ds:schemaRef ds:uri="http://schemas.openxmlformats.org/package/2006/metadata/core-properties"/>
  </ds:schemaRefs>
</ds:datastoreItem>
</file>

<file path=customXml/itemProps2.xml><?xml version="1.0" encoding="utf-8"?>
<ds:datastoreItem xmlns:ds="http://schemas.openxmlformats.org/officeDocument/2006/customXml" ds:itemID="{6543F19A-16F1-4920-84CD-59B155CE2766}"/>
</file>

<file path=customXml/itemProps3.xml><?xml version="1.0" encoding="utf-8"?>
<ds:datastoreItem xmlns:ds="http://schemas.openxmlformats.org/officeDocument/2006/customXml" ds:itemID="{3FF9270C-5F43-49E4-A6B0-EDE43D003B88}">
  <ds:schemaRefs>
    <ds:schemaRef ds:uri="http://schemas.microsoft.com/sharepoint/v3/contenttype/forms"/>
  </ds:schemaRefs>
</ds:datastoreItem>
</file>

<file path=docMetadata/LabelInfo.xml><?xml version="1.0" encoding="utf-8"?>
<clbl:labelList xmlns:clbl="http://schemas.microsoft.com/office/2020/mipLabelMetadata">
  <clbl:label id="{a2f6a1e9-73fc-48a5-80b3-125e3764a9c8}" enabled="1" method="Privileged" siteId="{378620f7-aa4a-40ac-902a-2ef913d8ed69}" removed="0"/>
</clbl:labelList>
</file>

<file path=docProps/app.xml><?xml version="1.0" encoding="utf-8"?>
<Properties xmlns="http://schemas.openxmlformats.org/officeDocument/2006/extended-properties" xmlns:vt="http://schemas.openxmlformats.org/officeDocument/2006/docPropsVTypes">
  <Template>TEMPLATE_Online Formation Presentation</Template>
  <TotalTime>179</TotalTime>
  <Words>1653</Words>
  <Application>Microsoft Office PowerPoint</Application>
  <PresentationFormat>Widescreen</PresentationFormat>
  <Paragraphs>285</Paragraphs>
  <Slides>25</Slides>
  <Notes>5</Notes>
  <HiddenSlides>0</HiddenSlides>
  <MMClips>1</MMClips>
  <ScaleCrop>false</ScaleCrop>
  <HeadingPairs>
    <vt:vector size="6" baseType="variant">
      <vt:variant>
        <vt:lpstr>Fonts Used</vt:lpstr>
      </vt:variant>
      <vt:variant>
        <vt:i4>8</vt:i4>
      </vt:variant>
      <vt:variant>
        <vt:lpstr>Theme</vt:lpstr>
      </vt:variant>
      <vt:variant>
        <vt:i4>9</vt:i4>
      </vt:variant>
      <vt:variant>
        <vt:lpstr>Slide Titles</vt:lpstr>
      </vt:variant>
      <vt:variant>
        <vt:i4>25</vt:i4>
      </vt:variant>
    </vt:vector>
  </HeadingPairs>
  <TitlesOfParts>
    <vt:vector size="42" baseType="lpstr">
      <vt:lpstr>Aptos</vt:lpstr>
      <vt:lpstr>Arial</vt:lpstr>
      <vt:lpstr>Calibri</vt:lpstr>
      <vt:lpstr>Courier New</vt:lpstr>
      <vt:lpstr>Raleway</vt:lpstr>
      <vt:lpstr>Raleway Bold</vt:lpstr>
      <vt:lpstr>Symbol</vt:lpstr>
      <vt:lpstr>Tahoma</vt:lpstr>
      <vt:lpstr>NAVY</vt:lpstr>
      <vt:lpstr>IMAGE SLIDES</vt:lpstr>
      <vt:lpstr>LIGHTBLUE</vt:lpstr>
      <vt:lpstr>GREEN</vt:lpstr>
      <vt:lpstr>YELLOW</vt:lpstr>
      <vt:lpstr>PURPLE</vt:lpstr>
      <vt:lpstr>ORANGE</vt:lpstr>
      <vt:lpstr>PINK</vt:lpstr>
      <vt:lpstr>2_LIGHTBLUE</vt:lpstr>
      <vt:lpstr>PowerPoint Presentation</vt:lpstr>
      <vt:lpstr>Day 2 – Afternoon Session</vt:lpstr>
      <vt:lpstr>Learning Outcomes</vt:lpstr>
      <vt:lpstr>Assessment Literacy</vt:lpstr>
      <vt:lpstr>Let’s hear from you</vt:lpstr>
      <vt:lpstr>How do we develop good practices around assessment in RE?</vt:lpstr>
      <vt:lpstr>Principles of Quality Assessment</vt:lpstr>
      <vt:lpstr>Principles of Quality Assessment</vt:lpstr>
      <vt:lpstr>Assessment Literacy</vt:lpstr>
      <vt:lpstr>Assessment Attributes</vt:lpstr>
      <vt:lpstr> Being an Assessment Literate Teacher</vt:lpstr>
      <vt:lpstr>Being an Assessment Literate Teacher</vt:lpstr>
      <vt:lpstr>Consider students</vt:lpstr>
      <vt:lpstr>Identify the Curriculum</vt:lpstr>
      <vt:lpstr>Clarify Assessment Purpose</vt:lpstr>
      <vt:lpstr>Select technique, mode &amp; conditions</vt:lpstr>
      <vt:lpstr>Construct Task</vt:lpstr>
      <vt:lpstr>Moderation Process</vt:lpstr>
      <vt:lpstr>PowerPoint Presentation</vt:lpstr>
      <vt:lpstr>Learning Outcomes</vt:lpstr>
      <vt:lpstr>End of Day</vt:lpstr>
      <vt:lpstr>Online Sessions</vt:lpstr>
      <vt:lpstr>Feedback</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Paula Goodwin</dc:creator>
  <cp:lastModifiedBy>Rhiannon Cameron</cp:lastModifiedBy>
  <cp:revision>59</cp:revision>
  <cp:lastPrinted>2020-09-22T22:45:04Z</cp:lastPrinted>
  <dcterms:created xsi:type="dcterms:W3CDTF">2025-12-19T04:53:30Z</dcterms:created>
  <dcterms:modified xsi:type="dcterms:W3CDTF">2026-03-09T00:03:52Z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0x0101005A7BB921F151D84CB0C77BF13F9DE561</vt:lpwstr>
  </property>
  <property fmtid="{D5CDD505-2E9C-101B-9397-08002B2CF9AE}" pid="3" name="MediaServiceImageTags">
    <vt:lpwstr/>
  </property>
  <property fmtid="{D5CDD505-2E9C-101B-9397-08002B2CF9AE}" pid="4" name="ClassificationContentMarkingFooterLocations">
    <vt:lpwstr>NAVY:5\IMAGE SLIDES:3\LIGHTBLUE:3\GREEN:3\YELLOW:3\PURPLE:3\ORANGE:3\PINK:3</vt:lpwstr>
  </property>
  <property fmtid="{D5CDD505-2E9C-101B-9397-08002B2CF9AE}" pid="5" name="ClassificationContentMarkingFooterText">
    <vt:lpwstr>Confidential – BCE use</vt:lpwstr>
  </property>
</Properties>
</file>