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4.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5.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6.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theme/theme7.xml" ContentType="application/vnd.openxmlformats-officedocument.theme+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8.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737" r:id="rId5"/>
    <p:sldMasterId id="2147483755" r:id="rId6"/>
    <p:sldMasterId id="2147483772" r:id="rId7"/>
    <p:sldMasterId id="2147483784" r:id="rId8"/>
    <p:sldMasterId id="2147483796" r:id="rId9"/>
    <p:sldMasterId id="2147483809" r:id="rId10"/>
    <p:sldMasterId id="2147483821" r:id="rId11"/>
    <p:sldMasterId id="2147483843" r:id="rId12"/>
  </p:sldMasterIdLst>
  <p:notesMasterIdLst>
    <p:notesMasterId r:id="rId59"/>
  </p:notesMasterIdLst>
  <p:sldIdLst>
    <p:sldId id="2076137262" r:id="rId13"/>
    <p:sldId id="276" r:id="rId14"/>
    <p:sldId id="286" r:id="rId15"/>
    <p:sldId id="281" r:id="rId16"/>
    <p:sldId id="290" r:id="rId17"/>
    <p:sldId id="2076137318" r:id="rId18"/>
    <p:sldId id="2076137342" r:id="rId19"/>
    <p:sldId id="2076137420" r:id="rId20"/>
    <p:sldId id="261" r:id="rId21"/>
    <p:sldId id="2652" r:id="rId22"/>
    <p:sldId id="2076137419" r:id="rId23"/>
    <p:sldId id="2076137432" r:id="rId24"/>
    <p:sldId id="2076137433" r:id="rId25"/>
    <p:sldId id="2076137434" r:id="rId26"/>
    <p:sldId id="2076137435" r:id="rId27"/>
    <p:sldId id="2076137436" r:id="rId28"/>
    <p:sldId id="2076137437" r:id="rId29"/>
    <p:sldId id="2076137359" r:id="rId30"/>
    <p:sldId id="2076137367" r:id="rId31"/>
    <p:sldId id="2076137365" r:id="rId32"/>
    <p:sldId id="2076137368" r:id="rId33"/>
    <p:sldId id="2076137438" r:id="rId34"/>
    <p:sldId id="2076137439" r:id="rId35"/>
    <p:sldId id="2076137440" r:id="rId36"/>
    <p:sldId id="2076137451" r:id="rId37"/>
    <p:sldId id="2076137421" r:id="rId38"/>
    <p:sldId id="2076137407" r:id="rId39"/>
    <p:sldId id="2076137411" r:id="rId40"/>
    <p:sldId id="2076137424" r:id="rId41"/>
    <p:sldId id="2585" r:id="rId42"/>
    <p:sldId id="2076137453" r:id="rId43"/>
    <p:sldId id="2076137454" r:id="rId44"/>
    <p:sldId id="342" r:id="rId45"/>
    <p:sldId id="343" r:id="rId46"/>
    <p:sldId id="344" r:id="rId47"/>
    <p:sldId id="345" r:id="rId48"/>
    <p:sldId id="2076137413" r:id="rId49"/>
    <p:sldId id="310" r:id="rId50"/>
    <p:sldId id="2076137270" r:id="rId51"/>
    <p:sldId id="2076137426" r:id="rId52"/>
    <p:sldId id="2076137445" r:id="rId53"/>
    <p:sldId id="2076137428" r:id="rId54"/>
    <p:sldId id="2076137265" r:id="rId55"/>
    <p:sldId id="2076137452" r:id="rId56"/>
    <p:sldId id="297" r:id="rId57"/>
    <p:sldId id="277" r:id="rId5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4E5"/>
    <a:srgbClr val="EF404A"/>
    <a:srgbClr val="FD770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06BA28-C658-AF5B-FA45-2AF83B4C0423}" v="4" dt="2026-03-09T00:03:09.3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7644" autoAdjust="0"/>
  </p:normalViewPr>
  <p:slideViewPr>
    <p:cSldViewPr snapToGrid="0">
      <p:cViewPr varScale="1">
        <p:scale>
          <a:sx n="60" d="100"/>
          <a:sy n="60" d="100"/>
        </p:scale>
        <p:origin x="1452" y="26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4.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slide" Target="slides/slide35.xml"/><Relationship Id="rId50" Type="http://schemas.openxmlformats.org/officeDocument/2006/relationships/slide" Target="slides/slide38.xml"/><Relationship Id="rId55" Type="http://schemas.openxmlformats.org/officeDocument/2006/relationships/slide" Target="slides/slide43.xml"/><Relationship Id="rId63"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4.xml"/><Relationship Id="rId29" Type="http://schemas.openxmlformats.org/officeDocument/2006/relationships/slide" Target="slides/slide17.xml"/><Relationship Id="rId11" Type="http://schemas.openxmlformats.org/officeDocument/2006/relationships/slideMaster" Target="slideMasters/slideMaster8.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slide" Target="slides/slide33.xml"/><Relationship Id="rId53" Type="http://schemas.openxmlformats.org/officeDocument/2006/relationships/slide" Target="slides/slide41.xml"/><Relationship Id="rId58" Type="http://schemas.openxmlformats.org/officeDocument/2006/relationships/slide" Target="slides/slide46.xml"/><Relationship Id="rId5" Type="http://schemas.openxmlformats.org/officeDocument/2006/relationships/slideMaster" Target="slideMasters/slideMaster2.xml"/><Relationship Id="rId61" Type="http://schemas.openxmlformats.org/officeDocument/2006/relationships/viewProps" Target="viewProps.xml"/><Relationship Id="rId19" Type="http://schemas.openxmlformats.org/officeDocument/2006/relationships/slide" Target="slides/slide7.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slide" Target="slides/slide31.xml"/><Relationship Id="rId48" Type="http://schemas.openxmlformats.org/officeDocument/2006/relationships/slide" Target="slides/slide36.xml"/><Relationship Id="rId56" Type="http://schemas.openxmlformats.org/officeDocument/2006/relationships/slide" Target="slides/slide44.xml"/><Relationship Id="rId64" Type="http://schemas.microsoft.com/office/2016/11/relationships/changesInfo" Target="changesInfos/changesInfo1.xml"/><Relationship Id="rId8" Type="http://schemas.openxmlformats.org/officeDocument/2006/relationships/slideMaster" Target="slideMasters/slideMaster5.xml"/><Relationship Id="rId51" Type="http://schemas.openxmlformats.org/officeDocument/2006/relationships/slide" Target="slides/slide39.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slide" Target="slides/slide34.xml"/><Relationship Id="rId59" Type="http://schemas.openxmlformats.org/officeDocument/2006/relationships/notesMaster" Target="notesMasters/notesMaster1.xml"/><Relationship Id="rId20" Type="http://schemas.openxmlformats.org/officeDocument/2006/relationships/slide" Target="slides/slide8.xml"/><Relationship Id="rId41" Type="http://schemas.openxmlformats.org/officeDocument/2006/relationships/slide" Target="slides/slide29.xml"/><Relationship Id="rId54" Type="http://schemas.openxmlformats.org/officeDocument/2006/relationships/slide" Target="slides/slide42.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slide" Target="slides/slide37.xml"/><Relationship Id="rId57" Type="http://schemas.openxmlformats.org/officeDocument/2006/relationships/slide" Target="slides/slide45.xml"/><Relationship Id="rId10" Type="http://schemas.openxmlformats.org/officeDocument/2006/relationships/slideMaster" Target="slideMasters/slideMaster7.xml"/><Relationship Id="rId31" Type="http://schemas.openxmlformats.org/officeDocument/2006/relationships/slide" Target="slides/slide19.xml"/><Relationship Id="rId44" Type="http://schemas.openxmlformats.org/officeDocument/2006/relationships/slide" Target="slides/slide32.xml"/><Relationship Id="rId52" Type="http://schemas.openxmlformats.org/officeDocument/2006/relationships/slide" Target="slides/slide40.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1.xml"/><Relationship Id="rId18" Type="http://schemas.openxmlformats.org/officeDocument/2006/relationships/slide" Target="slides/slide6.xml"/><Relationship Id="rId39" Type="http://schemas.openxmlformats.org/officeDocument/2006/relationships/slide" Target="slides/slide2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y Glisson" userId="S::aglisson@bne.catholic.edu.au::8c29de9c-0482-43c2-8550-776437ce5e58" providerId="AD" clId="Web-{C5D2C20E-B80B-0CCD-C5B6-2A47CA466DFF}"/>
    <pc:docChg chg="modSld">
      <pc:chgData name="Amy Glisson" userId="S::aglisson@bne.catholic.edu.au::8c29de9c-0482-43c2-8550-776437ce5e58" providerId="AD" clId="Web-{C5D2C20E-B80B-0CCD-C5B6-2A47CA466DFF}" dt="2026-02-23T01:58:35.920" v="7" actId="20577"/>
      <pc:docMkLst>
        <pc:docMk/>
      </pc:docMkLst>
      <pc:sldChg chg="modSp">
        <pc:chgData name="Amy Glisson" userId="S::aglisson@bne.catholic.edu.au::8c29de9c-0482-43c2-8550-776437ce5e58" providerId="AD" clId="Web-{C5D2C20E-B80B-0CCD-C5B6-2A47CA466DFF}" dt="2026-02-23T01:58:21.592" v="3" actId="20577"/>
        <pc:sldMkLst>
          <pc:docMk/>
          <pc:sldMk cId="3288716456" sldId="281"/>
        </pc:sldMkLst>
        <pc:spChg chg="mod">
          <ac:chgData name="Amy Glisson" userId="S::aglisson@bne.catholic.edu.au::8c29de9c-0482-43c2-8550-776437ce5e58" providerId="AD" clId="Web-{C5D2C20E-B80B-0CCD-C5B6-2A47CA466DFF}" dt="2026-02-23T01:58:21.592" v="3" actId="20577"/>
          <ac:spMkLst>
            <pc:docMk/>
            <pc:sldMk cId="3288716456" sldId="281"/>
            <ac:spMk id="7" creationId="{5980ED6D-CE73-8840-A53A-19A8BBBF8C59}"/>
          </ac:spMkLst>
        </pc:spChg>
      </pc:sldChg>
    </pc:docChg>
  </pc:docChgLst>
  <pc:docChgLst>
    <pc:chgData name="Catie Kelly" userId="S::cmkelly@bne.catholic.edu.au::0e7083ae-5024-418b-a311-664504b20972" providerId="AD" clId="Web-{73B483BC-FA83-4994-CAAD-ED1FC822E8C8}"/>
    <pc:docChg chg="modSld">
      <pc:chgData name="Catie Kelly" userId="S::cmkelly@bne.catholic.edu.au::0e7083ae-5024-418b-a311-664504b20972" providerId="AD" clId="Web-{73B483BC-FA83-4994-CAAD-ED1FC822E8C8}" dt="2026-03-01T01:16:08.770" v="3" actId="20577"/>
      <pc:docMkLst>
        <pc:docMk/>
      </pc:docMkLst>
    </pc:docChg>
  </pc:docChgLst>
  <pc:docChgLst>
    <pc:chgData name="Catie Kelly" userId="0e7083ae-5024-418b-a311-664504b20972" providerId="ADAL" clId="{1C6CF4DC-E696-5EFE-B5EC-9FEF5B5DFE0E}"/>
    <pc:docChg chg="custSel addSld delSld modSld">
      <pc:chgData name="Catie Kelly" userId="0e7083ae-5024-418b-a311-664504b20972" providerId="ADAL" clId="{1C6CF4DC-E696-5EFE-B5EC-9FEF5B5DFE0E}" dt="2026-03-04T21:47:54.347" v="96" actId="2696"/>
      <pc:docMkLst>
        <pc:docMk/>
      </pc:docMkLst>
      <pc:sldChg chg="del">
        <pc:chgData name="Catie Kelly" userId="0e7083ae-5024-418b-a311-664504b20972" providerId="ADAL" clId="{1C6CF4DC-E696-5EFE-B5EC-9FEF5B5DFE0E}" dt="2026-03-04T09:16:25.004" v="95" actId="2696"/>
        <pc:sldMkLst>
          <pc:docMk/>
          <pc:sldMk cId="2685152194" sldId="297"/>
        </pc:sldMkLst>
      </pc:sldChg>
      <pc:sldChg chg="modSp add mod modAnim">
        <pc:chgData name="Catie Kelly" userId="0e7083ae-5024-418b-a311-664504b20972" providerId="ADAL" clId="{1C6CF4DC-E696-5EFE-B5EC-9FEF5B5DFE0E}" dt="2026-03-04T08:57:58.484" v="70" actId="20577"/>
        <pc:sldMkLst>
          <pc:docMk/>
          <pc:sldMk cId="1585914704" sldId="310"/>
        </pc:sldMkLst>
        <pc:spChg chg="mod">
          <ac:chgData name="Catie Kelly" userId="0e7083ae-5024-418b-a311-664504b20972" providerId="ADAL" clId="{1C6CF4DC-E696-5EFE-B5EC-9FEF5B5DFE0E}" dt="2026-03-04T08:53:57.598" v="40" actId="20577"/>
          <ac:spMkLst>
            <pc:docMk/>
            <pc:sldMk cId="1585914704" sldId="310"/>
            <ac:spMk id="2" creationId="{DFC62DC4-B8F6-5C42-B742-3ADE0BB3D6AF}"/>
          </ac:spMkLst>
        </pc:spChg>
        <pc:spChg chg="mod">
          <ac:chgData name="Catie Kelly" userId="0e7083ae-5024-418b-a311-664504b20972" providerId="ADAL" clId="{1C6CF4DC-E696-5EFE-B5EC-9FEF5B5DFE0E}" dt="2026-03-04T08:57:58.484" v="70" actId="20577"/>
          <ac:spMkLst>
            <pc:docMk/>
            <pc:sldMk cId="1585914704" sldId="310"/>
            <ac:spMk id="3" creationId="{6C3875DD-98AF-1FD9-25A3-C47316A86BDE}"/>
          </ac:spMkLst>
        </pc:spChg>
      </pc:sldChg>
      <pc:sldChg chg="add">
        <pc:chgData name="Catie Kelly" userId="0e7083ae-5024-418b-a311-664504b20972" providerId="ADAL" clId="{1C6CF4DC-E696-5EFE-B5EC-9FEF5B5DFE0E}" dt="2026-03-04T09:10:38.941" v="88"/>
        <pc:sldMkLst>
          <pc:docMk/>
          <pc:sldMk cId="207263015" sldId="342"/>
        </pc:sldMkLst>
      </pc:sldChg>
      <pc:sldChg chg="add">
        <pc:chgData name="Catie Kelly" userId="0e7083ae-5024-418b-a311-664504b20972" providerId="ADAL" clId="{1C6CF4DC-E696-5EFE-B5EC-9FEF5B5DFE0E}" dt="2026-03-04T09:10:38.941" v="88"/>
        <pc:sldMkLst>
          <pc:docMk/>
          <pc:sldMk cId="3597857262" sldId="343"/>
        </pc:sldMkLst>
      </pc:sldChg>
      <pc:sldChg chg="add">
        <pc:chgData name="Catie Kelly" userId="0e7083ae-5024-418b-a311-664504b20972" providerId="ADAL" clId="{1C6CF4DC-E696-5EFE-B5EC-9FEF5B5DFE0E}" dt="2026-03-04T09:10:38.941" v="88"/>
        <pc:sldMkLst>
          <pc:docMk/>
          <pc:sldMk cId="4097629669" sldId="344"/>
        </pc:sldMkLst>
      </pc:sldChg>
      <pc:sldChg chg="add">
        <pc:chgData name="Catie Kelly" userId="0e7083ae-5024-418b-a311-664504b20972" providerId="ADAL" clId="{1C6CF4DC-E696-5EFE-B5EC-9FEF5B5DFE0E}" dt="2026-03-04T09:10:38.941" v="88"/>
        <pc:sldMkLst>
          <pc:docMk/>
          <pc:sldMk cId="2355940337" sldId="345"/>
        </pc:sldMkLst>
      </pc:sldChg>
      <pc:sldChg chg="add">
        <pc:chgData name="Catie Kelly" userId="0e7083ae-5024-418b-a311-664504b20972" providerId="ADAL" clId="{1C6CF4DC-E696-5EFE-B5EC-9FEF5B5DFE0E}" dt="2026-03-04T08:48:11.651" v="1"/>
        <pc:sldMkLst>
          <pc:docMk/>
          <pc:sldMk cId="2965973047" sldId="2585"/>
        </pc:sldMkLst>
      </pc:sldChg>
      <pc:sldChg chg="modSp add mod">
        <pc:chgData name="Catie Kelly" userId="0e7083ae-5024-418b-a311-664504b20972" providerId="ADAL" clId="{1C6CF4DC-E696-5EFE-B5EC-9FEF5B5DFE0E}" dt="2026-03-04T09:14:41.042" v="93" actId="20577"/>
        <pc:sldMkLst>
          <pc:docMk/>
          <pc:sldMk cId="3999112424" sldId="2076137270"/>
        </pc:sldMkLst>
        <pc:spChg chg="mod">
          <ac:chgData name="Catie Kelly" userId="0e7083ae-5024-418b-a311-664504b20972" providerId="ADAL" clId="{1C6CF4DC-E696-5EFE-B5EC-9FEF5B5DFE0E}" dt="2026-03-04T09:14:41.042" v="93" actId="20577"/>
          <ac:spMkLst>
            <pc:docMk/>
            <pc:sldMk cId="3999112424" sldId="2076137270"/>
            <ac:spMk id="3" creationId="{0137F878-5C8B-F920-704B-73FD23C801B1}"/>
          </ac:spMkLst>
        </pc:spChg>
      </pc:sldChg>
      <pc:sldChg chg="add">
        <pc:chgData name="Catie Kelly" userId="0e7083ae-5024-418b-a311-664504b20972" providerId="ADAL" clId="{1C6CF4DC-E696-5EFE-B5EC-9FEF5B5DFE0E}" dt="2026-03-04T09:15:58.351" v="94"/>
        <pc:sldMkLst>
          <pc:docMk/>
          <pc:sldMk cId="1057900122" sldId="2076137359"/>
        </pc:sldMkLst>
      </pc:sldChg>
      <pc:sldChg chg="add">
        <pc:chgData name="Catie Kelly" userId="0e7083ae-5024-418b-a311-664504b20972" providerId="ADAL" clId="{1C6CF4DC-E696-5EFE-B5EC-9FEF5B5DFE0E}" dt="2026-03-04T09:15:58.351" v="94"/>
        <pc:sldMkLst>
          <pc:docMk/>
          <pc:sldMk cId="3942242980" sldId="2076137365"/>
        </pc:sldMkLst>
      </pc:sldChg>
      <pc:sldChg chg="add">
        <pc:chgData name="Catie Kelly" userId="0e7083ae-5024-418b-a311-664504b20972" providerId="ADAL" clId="{1C6CF4DC-E696-5EFE-B5EC-9FEF5B5DFE0E}" dt="2026-03-04T09:15:58.351" v="94"/>
        <pc:sldMkLst>
          <pc:docMk/>
          <pc:sldMk cId="1495356986" sldId="2076137367"/>
        </pc:sldMkLst>
      </pc:sldChg>
      <pc:sldChg chg="add">
        <pc:chgData name="Catie Kelly" userId="0e7083ae-5024-418b-a311-664504b20972" providerId="ADAL" clId="{1C6CF4DC-E696-5EFE-B5EC-9FEF5B5DFE0E}" dt="2026-03-04T09:15:58.351" v="94"/>
        <pc:sldMkLst>
          <pc:docMk/>
          <pc:sldMk cId="376222705" sldId="2076137368"/>
        </pc:sldMkLst>
      </pc:sldChg>
      <pc:sldChg chg="add">
        <pc:chgData name="Catie Kelly" userId="0e7083ae-5024-418b-a311-664504b20972" providerId="ADAL" clId="{1C6CF4DC-E696-5EFE-B5EC-9FEF5B5DFE0E}" dt="2026-03-04T09:12:08.267" v="90"/>
        <pc:sldMkLst>
          <pc:docMk/>
          <pc:sldMk cId="3396877794" sldId="2076137426"/>
        </pc:sldMkLst>
      </pc:sldChg>
      <pc:sldChg chg="modSp mod">
        <pc:chgData name="Catie Kelly" userId="0e7083ae-5024-418b-a311-664504b20972" providerId="ADAL" clId="{1C6CF4DC-E696-5EFE-B5EC-9FEF5B5DFE0E}" dt="2026-03-04T08:49:45.847" v="11" actId="20577"/>
        <pc:sldMkLst>
          <pc:docMk/>
          <pc:sldMk cId="2055977303" sldId="2076137428"/>
        </pc:sldMkLst>
        <pc:spChg chg="mod">
          <ac:chgData name="Catie Kelly" userId="0e7083ae-5024-418b-a311-664504b20972" providerId="ADAL" clId="{1C6CF4DC-E696-5EFE-B5EC-9FEF5B5DFE0E}" dt="2026-03-04T08:49:45.847" v="11" actId="20577"/>
          <ac:spMkLst>
            <pc:docMk/>
            <pc:sldMk cId="2055977303" sldId="2076137428"/>
            <ac:spMk id="3" creationId="{6C9DA569-2B1A-B263-626A-C7F47FE9C72F}"/>
          </ac:spMkLst>
        </pc:spChg>
      </pc:sldChg>
      <pc:sldChg chg="addSp modSp new mod">
        <pc:chgData name="Catie Kelly" userId="0e7083ae-5024-418b-a311-664504b20972" providerId="ADAL" clId="{1C6CF4DC-E696-5EFE-B5EC-9FEF5B5DFE0E}" dt="2026-03-04T09:02:47.342" v="72" actId="20577"/>
        <pc:sldMkLst>
          <pc:docMk/>
          <pc:sldMk cId="2867749841" sldId="2076137445"/>
        </pc:sldMkLst>
        <pc:spChg chg="add mod">
          <ac:chgData name="Catie Kelly" userId="0e7083ae-5024-418b-a311-664504b20972" providerId="ADAL" clId="{1C6CF4DC-E696-5EFE-B5EC-9FEF5B5DFE0E}" dt="2026-03-04T09:02:47.342" v="72" actId="20577"/>
          <ac:spMkLst>
            <pc:docMk/>
            <pc:sldMk cId="2867749841" sldId="2076137445"/>
            <ac:spMk id="5" creationId="{DD10E98F-0535-1663-0980-9DF5E09FC0E8}"/>
          </ac:spMkLst>
        </pc:spChg>
      </pc:sldChg>
    </pc:docChg>
  </pc:docChgLst>
  <pc:docChgLst>
    <pc:chgData name="Amy Glisson" userId="8c29de9c-0482-43c2-8550-776437ce5e58" providerId="ADAL" clId="{8B75237F-48B2-4991-B8DB-14850EE0A082}"/>
    <pc:docChg chg="undo custSel addSld delSld modSld sldOrd">
      <pc:chgData name="Amy Glisson" userId="8c29de9c-0482-43c2-8550-776437ce5e58" providerId="ADAL" clId="{8B75237F-48B2-4991-B8DB-14850EE0A082}" dt="2026-02-12T01:46:18.482" v="5878" actId="20577"/>
      <pc:docMkLst>
        <pc:docMk/>
      </pc:docMkLst>
      <pc:sldChg chg="modSp mod">
        <pc:chgData name="Amy Glisson" userId="8c29de9c-0482-43c2-8550-776437ce5e58" providerId="ADAL" clId="{8B75237F-48B2-4991-B8DB-14850EE0A082}" dt="2026-02-11T22:46:56.900" v="4344" actId="20577"/>
        <pc:sldMkLst>
          <pc:docMk/>
          <pc:sldMk cId="3288716456" sldId="281"/>
        </pc:sldMkLst>
        <pc:spChg chg="mod">
          <ac:chgData name="Amy Glisson" userId="8c29de9c-0482-43c2-8550-776437ce5e58" providerId="ADAL" clId="{8B75237F-48B2-4991-B8DB-14850EE0A082}" dt="2026-02-11T22:46:56.900" v="4344" actId="20577"/>
          <ac:spMkLst>
            <pc:docMk/>
            <pc:sldMk cId="3288716456" sldId="281"/>
            <ac:spMk id="7" creationId="{5980ED6D-CE73-8840-A53A-19A8BBBF8C59}"/>
          </ac:spMkLst>
        </pc:spChg>
      </pc:sldChg>
      <pc:sldChg chg="addSp delSp modSp mod">
        <pc:chgData name="Amy Glisson" userId="8c29de9c-0482-43c2-8550-776437ce5e58" providerId="ADAL" clId="{8B75237F-48B2-4991-B8DB-14850EE0A082}" dt="2026-02-12T00:46:02.868" v="5359" actId="478"/>
        <pc:sldMkLst>
          <pc:docMk/>
          <pc:sldMk cId="162885526" sldId="286"/>
        </pc:sldMkLst>
        <pc:spChg chg="add mod">
          <ac:chgData name="Amy Glisson" userId="8c29de9c-0482-43c2-8550-776437ce5e58" providerId="ADAL" clId="{8B75237F-48B2-4991-B8DB-14850EE0A082}" dt="2026-02-12T00:46:02.868" v="5359" actId="478"/>
          <ac:spMkLst>
            <pc:docMk/>
            <pc:sldMk cId="162885526" sldId="286"/>
            <ac:spMk id="3" creationId="{B1A8B785-AFAC-78AF-8403-59B8951402A7}"/>
          </ac:spMkLst>
        </pc:spChg>
      </pc:sldChg>
      <pc:sldChg chg="addSp delSp modSp mod modClrScheme chgLayout">
        <pc:chgData name="Amy Glisson" userId="8c29de9c-0482-43c2-8550-776437ce5e58" providerId="ADAL" clId="{8B75237F-48B2-4991-B8DB-14850EE0A082}" dt="2026-02-10T23:49:48.522" v="1905" actId="478"/>
        <pc:sldMkLst>
          <pc:docMk/>
          <pc:sldMk cId="3461992850" sldId="290"/>
        </pc:sldMkLst>
        <pc:spChg chg="mod ord">
          <ac:chgData name="Amy Glisson" userId="8c29de9c-0482-43c2-8550-776437ce5e58" providerId="ADAL" clId="{8B75237F-48B2-4991-B8DB-14850EE0A082}" dt="2026-02-10T23:49:36.146" v="1901" actId="700"/>
          <ac:spMkLst>
            <pc:docMk/>
            <pc:sldMk cId="3461992850" sldId="290"/>
            <ac:spMk id="4" creationId="{EA7AC1CA-FDFF-7B2A-A102-91EAC94F8B95}"/>
          </ac:spMkLst>
        </pc:spChg>
        <pc:spChg chg="add mod">
          <ac:chgData name="Amy Glisson" userId="8c29de9c-0482-43c2-8550-776437ce5e58" providerId="ADAL" clId="{8B75237F-48B2-4991-B8DB-14850EE0A082}" dt="2026-02-10T23:49:43.872" v="1903" actId="207"/>
          <ac:spMkLst>
            <pc:docMk/>
            <pc:sldMk cId="3461992850" sldId="290"/>
            <ac:spMk id="5" creationId="{F8CC6907-4636-CFD4-5E9A-1DF8D3507310}"/>
          </ac:spMkLst>
        </pc:spChg>
        <pc:picChg chg="add mod">
          <ac:chgData name="Amy Glisson" userId="8c29de9c-0482-43c2-8550-776437ce5e58" providerId="ADAL" clId="{8B75237F-48B2-4991-B8DB-14850EE0A082}" dt="2026-02-10T23:49:46.255" v="1904" actId="1076"/>
          <ac:picMkLst>
            <pc:docMk/>
            <pc:sldMk cId="3461992850" sldId="290"/>
            <ac:picMk id="2" creationId="{6DFD70AD-0478-AD5D-6D6F-51AE8F9A296D}"/>
          </ac:picMkLst>
        </pc:picChg>
      </pc:sldChg>
      <pc:sldChg chg="addSp delSp modSp mod modClrScheme chgLayout">
        <pc:chgData name="Amy Glisson" userId="8c29de9c-0482-43c2-8550-776437ce5e58" providerId="ADAL" clId="{8B75237F-48B2-4991-B8DB-14850EE0A082}" dt="2026-02-12T00:43:36.223" v="5357" actId="1076"/>
        <pc:sldMkLst>
          <pc:docMk/>
          <pc:sldMk cId="970741043" sldId="2076137265"/>
        </pc:sldMkLst>
        <pc:spChg chg="add mod ord">
          <ac:chgData name="Amy Glisson" userId="8c29de9c-0482-43c2-8550-776437ce5e58" providerId="ADAL" clId="{8B75237F-48B2-4991-B8DB-14850EE0A082}" dt="2026-02-11T23:26:46.967" v="5073" actId="20577"/>
          <ac:spMkLst>
            <pc:docMk/>
            <pc:sldMk cId="970741043" sldId="2076137265"/>
            <ac:spMk id="2" creationId="{74E7AFA2-B432-C168-1EA0-5C0C58CAE9AD}"/>
          </ac:spMkLst>
        </pc:spChg>
        <pc:spChg chg="add mod">
          <ac:chgData name="Amy Glisson" userId="8c29de9c-0482-43c2-8550-776437ce5e58" providerId="ADAL" clId="{8B75237F-48B2-4991-B8DB-14850EE0A082}" dt="2026-02-12T00:43:36.223" v="5357" actId="1076"/>
          <ac:spMkLst>
            <pc:docMk/>
            <pc:sldMk cId="970741043" sldId="2076137265"/>
            <ac:spMk id="7" creationId="{B2E3D586-D109-295B-E47D-64EB26ECB14E}"/>
          </ac:spMkLst>
        </pc:spChg>
        <pc:picChg chg="add mod">
          <ac:chgData name="Amy Glisson" userId="8c29de9c-0482-43c2-8550-776437ce5e58" providerId="ADAL" clId="{8B75237F-48B2-4991-B8DB-14850EE0A082}" dt="2026-02-12T00:43:36.223" v="5357" actId="1076"/>
          <ac:picMkLst>
            <pc:docMk/>
            <pc:sldMk cId="970741043" sldId="2076137265"/>
            <ac:picMk id="6" creationId="{33D5BA0E-7BB0-FD02-8DFC-62851B6FB3B1}"/>
          </ac:picMkLst>
        </pc:picChg>
      </pc:sldChg>
      <pc:sldChg chg="modSp add mod modClrScheme chgLayout">
        <pc:chgData name="Amy Glisson" userId="8c29de9c-0482-43c2-8550-776437ce5e58" providerId="ADAL" clId="{8B75237F-48B2-4991-B8DB-14850EE0A082}" dt="2026-02-12T01:27:25.559" v="5609" actId="2711"/>
        <pc:sldMkLst>
          <pc:docMk/>
          <pc:sldMk cId="2035267460" sldId="2076137318"/>
        </pc:sldMkLst>
        <pc:spChg chg="mod ord">
          <ac:chgData name="Amy Glisson" userId="8c29de9c-0482-43c2-8550-776437ce5e58" providerId="ADAL" clId="{8B75237F-48B2-4991-B8DB-14850EE0A082}" dt="2026-02-12T01:27:25.559" v="5609" actId="2711"/>
          <ac:spMkLst>
            <pc:docMk/>
            <pc:sldMk cId="2035267460" sldId="2076137318"/>
            <ac:spMk id="6" creationId="{7520FC9F-8AE6-AF67-16D6-71E830A9D08E}"/>
          </ac:spMkLst>
        </pc:spChg>
      </pc:sldChg>
      <pc:sldChg chg="modSp new mod">
        <pc:chgData name="Amy Glisson" userId="8c29de9c-0482-43c2-8550-776437ce5e58" providerId="ADAL" clId="{8B75237F-48B2-4991-B8DB-14850EE0A082}" dt="2026-02-12T01:27:13.902" v="5608" actId="20577"/>
        <pc:sldMkLst>
          <pc:docMk/>
          <pc:sldMk cId="936328724" sldId="2076137342"/>
        </pc:sldMkLst>
        <pc:spChg chg="mod">
          <ac:chgData name="Amy Glisson" userId="8c29de9c-0482-43c2-8550-776437ce5e58" providerId="ADAL" clId="{8B75237F-48B2-4991-B8DB-14850EE0A082}" dt="2026-02-12T01:27:13.902" v="5608" actId="20577"/>
          <ac:spMkLst>
            <pc:docMk/>
            <pc:sldMk cId="936328724" sldId="2076137342"/>
            <ac:spMk id="3" creationId="{77C7BA37-E983-BACF-AD8D-8FE04C3F1C57}"/>
          </ac:spMkLst>
        </pc:spChg>
      </pc:sldChg>
      <pc:sldChg chg="modSp add mod ord">
        <pc:chgData name="Amy Glisson" userId="8c29de9c-0482-43c2-8550-776437ce5e58" providerId="ADAL" clId="{8B75237F-48B2-4991-B8DB-14850EE0A082}" dt="2026-02-10T23:42:41.950" v="1479" actId="404"/>
        <pc:sldMkLst>
          <pc:docMk/>
          <pc:sldMk cId="603835010" sldId="2076137407"/>
        </pc:sldMkLst>
        <pc:spChg chg="mod">
          <ac:chgData name="Amy Glisson" userId="8c29de9c-0482-43c2-8550-776437ce5e58" providerId="ADAL" clId="{8B75237F-48B2-4991-B8DB-14850EE0A082}" dt="2026-02-10T23:42:41.950" v="1479" actId="404"/>
          <ac:spMkLst>
            <pc:docMk/>
            <pc:sldMk cId="603835010" sldId="2076137407"/>
            <ac:spMk id="3" creationId="{E6931265-C899-3298-68E7-D0AA94FC7557}"/>
          </ac:spMkLst>
        </pc:spChg>
      </pc:sldChg>
      <pc:sldChg chg="modSp new mod ord modNotesTx">
        <pc:chgData name="Amy Glisson" userId="8c29de9c-0482-43c2-8550-776437ce5e58" providerId="ADAL" clId="{8B75237F-48B2-4991-B8DB-14850EE0A082}" dt="2026-02-12T00:21:45.529" v="5300" actId="20577"/>
        <pc:sldMkLst>
          <pc:docMk/>
          <pc:sldMk cId="419085052" sldId="2076137411"/>
        </pc:sldMkLst>
        <pc:spChg chg="mod">
          <ac:chgData name="Amy Glisson" userId="8c29de9c-0482-43c2-8550-776437ce5e58" providerId="ADAL" clId="{8B75237F-48B2-4991-B8DB-14850EE0A082}" dt="2026-02-09T00:59:39.876" v="1111"/>
          <ac:spMkLst>
            <pc:docMk/>
            <pc:sldMk cId="419085052" sldId="2076137411"/>
            <ac:spMk id="2" creationId="{BC4FA191-DD2F-04FC-B96D-4CBDA6BAEF65}"/>
          </ac:spMkLst>
        </pc:spChg>
        <pc:spChg chg="mod">
          <ac:chgData name="Amy Glisson" userId="8c29de9c-0482-43c2-8550-776437ce5e58" providerId="ADAL" clId="{8B75237F-48B2-4991-B8DB-14850EE0A082}" dt="2026-02-09T01:01:54.113" v="1175" actId="114"/>
          <ac:spMkLst>
            <pc:docMk/>
            <pc:sldMk cId="419085052" sldId="2076137411"/>
            <ac:spMk id="3" creationId="{7431E758-690B-1F5D-6E10-726BC4518568}"/>
          </ac:spMkLst>
        </pc:spChg>
      </pc:sldChg>
      <pc:sldChg chg="addSp delSp modSp new mod modAnim">
        <pc:chgData name="Amy Glisson" userId="8c29de9c-0482-43c2-8550-776437ce5e58" providerId="ADAL" clId="{8B75237F-48B2-4991-B8DB-14850EE0A082}" dt="2026-02-10T23:52:51.821" v="2098" actId="478"/>
        <pc:sldMkLst>
          <pc:docMk/>
          <pc:sldMk cId="3214148085" sldId="2076137413"/>
        </pc:sldMkLst>
        <pc:spChg chg="mod">
          <ac:chgData name="Amy Glisson" userId="8c29de9c-0482-43c2-8550-776437ce5e58" providerId="ADAL" clId="{8B75237F-48B2-4991-B8DB-14850EE0A082}" dt="2026-02-09T01:12:47.659" v="1252" actId="20577"/>
          <ac:spMkLst>
            <pc:docMk/>
            <pc:sldMk cId="3214148085" sldId="2076137413"/>
            <ac:spMk id="2" creationId="{2E48D2AA-2FCD-3024-2971-A9EDA01EF467}"/>
          </ac:spMkLst>
        </pc:spChg>
        <pc:picChg chg="add mod">
          <ac:chgData name="Amy Glisson" userId="8c29de9c-0482-43c2-8550-776437ce5e58" providerId="ADAL" clId="{8B75237F-48B2-4991-B8DB-14850EE0A082}" dt="2026-02-09T01:12:41.195" v="1212" actId="1076"/>
          <ac:picMkLst>
            <pc:docMk/>
            <pc:sldMk cId="3214148085" sldId="2076137413"/>
            <ac:picMk id="4" creationId="{5E142DC7-6574-3B2A-C6DE-A564CEA88662}"/>
          </ac:picMkLst>
        </pc:picChg>
      </pc:sldChg>
      <pc:sldChg chg="addSp modSp new mod">
        <pc:chgData name="Amy Glisson" userId="8c29de9c-0482-43c2-8550-776437ce5e58" providerId="ADAL" clId="{8B75237F-48B2-4991-B8DB-14850EE0A082}" dt="2026-02-12T01:28:41.343" v="5654" actId="20577"/>
        <pc:sldMkLst>
          <pc:docMk/>
          <pc:sldMk cId="1582040177" sldId="2076137419"/>
        </pc:sldMkLst>
        <pc:spChg chg="mod">
          <ac:chgData name="Amy Glisson" userId="8c29de9c-0482-43c2-8550-776437ce5e58" providerId="ADAL" clId="{8B75237F-48B2-4991-B8DB-14850EE0A082}" dt="2026-02-10T23:44:20.243" v="1569" actId="20577"/>
          <ac:spMkLst>
            <pc:docMk/>
            <pc:sldMk cId="1582040177" sldId="2076137419"/>
            <ac:spMk id="2" creationId="{71071123-725F-B969-48FF-8CF2683881AA}"/>
          </ac:spMkLst>
        </pc:spChg>
        <pc:spChg chg="mod">
          <ac:chgData name="Amy Glisson" userId="8c29de9c-0482-43c2-8550-776437ce5e58" providerId="ADAL" clId="{8B75237F-48B2-4991-B8DB-14850EE0A082}" dt="2026-02-12T01:28:41.343" v="5654" actId="20577"/>
          <ac:spMkLst>
            <pc:docMk/>
            <pc:sldMk cId="1582040177" sldId="2076137419"/>
            <ac:spMk id="3" creationId="{7B5CABB1-A922-FA28-D4BB-896D06C7D7D7}"/>
          </ac:spMkLst>
        </pc:spChg>
        <pc:spChg chg="add mod">
          <ac:chgData name="Amy Glisson" userId="8c29de9c-0482-43c2-8550-776437ce5e58" providerId="ADAL" clId="{8B75237F-48B2-4991-B8DB-14850EE0A082}" dt="2026-02-10T23:48:03.866" v="1893" actId="1076"/>
          <ac:spMkLst>
            <pc:docMk/>
            <pc:sldMk cId="1582040177" sldId="2076137419"/>
            <ac:spMk id="6" creationId="{87470E1B-8B7B-22A9-39F0-BA8307A40484}"/>
          </ac:spMkLst>
        </pc:spChg>
        <pc:picChg chg="add mod">
          <ac:chgData name="Amy Glisson" userId="8c29de9c-0482-43c2-8550-776437ce5e58" providerId="ADAL" clId="{8B75237F-48B2-4991-B8DB-14850EE0A082}" dt="2026-02-10T23:47:59.536" v="1892" actId="14100"/>
          <ac:picMkLst>
            <pc:docMk/>
            <pc:sldMk cId="1582040177" sldId="2076137419"/>
            <ac:picMk id="5" creationId="{C5AE877D-C747-080D-BD8A-86C06246CF21}"/>
          </ac:picMkLst>
        </pc:picChg>
      </pc:sldChg>
      <pc:sldChg chg="addSp delSp modSp new mod">
        <pc:chgData name="Amy Glisson" userId="8c29de9c-0482-43c2-8550-776437ce5e58" providerId="ADAL" clId="{8B75237F-48B2-4991-B8DB-14850EE0A082}" dt="2026-02-12T01:27:56.800" v="5635" actId="1076"/>
        <pc:sldMkLst>
          <pc:docMk/>
          <pc:sldMk cId="2735269089" sldId="2076137420"/>
        </pc:sldMkLst>
        <pc:spChg chg="mod">
          <ac:chgData name="Amy Glisson" userId="8c29de9c-0482-43c2-8550-776437ce5e58" providerId="ADAL" clId="{8B75237F-48B2-4991-B8DB-14850EE0A082}" dt="2026-02-12T01:27:56.800" v="5635" actId="1076"/>
          <ac:spMkLst>
            <pc:docMk/>
            <pc:sldMk cId="2735269089" sldId="2076137420"/>
            <ac:spMk id="2" creationId="{CD25F9B4-65D1-5190-FB90-50AC937C5975}"/>
          </ac:spMkLst>
        </pc:spChg>
        <pc:spChg chg="add mod">
          <ac:chgData name="Amy Glisson" userId="8c29de9c-0482-43c2-8550-776437ce5e58" providerId="ADAL" clId="{8B75237F-48B2-4991-B8DB-14850EE0A082}" dt="2026-02-11T00:51:39.241" v="4170" actId="1076"/>
          <ac:spMkLst>
            <pc:docMk/>
            <pc:sldMk cId="2735269089" sldId="2076137420"/>
            <ac:spMk id="6" creationId="{38B9AE57-179C-DA2F-3AEB-D5D38AD39983}"/>
          </ac:spMkLst>
        </pc:spChg>
        <pc:picChg chg="add mod">
          <ac:chgData name="Amy Glisson" userId="8c29de9c-0482-43c2-8550-776437ce5e58" providerId="ADAL" clId="{8B75237F-48B2-4991-B8DB-14850EE0A082}" dt="2026-02-11T00:50:23.030" v="4155" actId="1076"/>
          <ac:picMkLst>
            <pc:docMk/>
            <pc:sldMk cId="2735269089" sldId="2076137420"/>
            <ac:picMk id="5" creationId="{6ED5BD83-502C-F773-4885-D0E94C1E6A6E}"/>
          </ac:picMkLst>
        </pc:picChg>
      </pc:sldChg>
      <pc:sldChg chg="addSp modSp add mod">
        <pc:chgData name="Amy Glisson" userId="8c29de9c-0482-43c2-8550-776437ce5e58" providerId="ADAL" clId="{8B75237F-48B2-4991-B8DB-14850EE0A082}" dt="2026-02-12T01:33:21.407" v="5674" actId="20577"/>
        <pc:sldMkLst>
          <pc:docMk/>
          <pc:sldMk cId="1195862298" sldId="2076137421"/>
        </pc:sldMkLst>
        <pc:spChg chg="mod">
          <ac:chgData name="Amy Glisson" userId="8c29de9c-0482-43c2-8550-776437ce5e58" providerId="ADAL" clId="{8B75237F-48B2-4991-B8DB-14850EE0A082}" dt="2026-02-12T01:33:21.407" v="5674" actId="20577"/>
          <ac:spMkLst>
            <pc:docMk/>
            <pc:sldMk cId="1195862298" sldId="2076137421"/>
            <ac:spMk id="2" creationId="{4DE314F0-439D-094D-68CD-D2103E5351C9}"/>
          </ac:spMkLst>
        </pc:spChg>
        <pc:spChg chg="add mod">
          <ac:chgData name="Amy Glisson" userId="8c29de9c-0482-43c2-8550-776437ce5e58" providerId="ADAL" clId="{8B75237F-48B2-4991-B8DB-14850EE0A082}" dt="2026-02-11T00:36:28.156" v="3603" actId="20577"/>
          <ac:spMkLst>
            <pc:docMk/>
            <pc:sldMk cId="1195862298" sldId="2076137421"/>
            <ac:spMk id="4" creationId="{8B9C5DD9-956F-141F-73F0-215CBD832852}"/>
          </ac:spMkLst>
        </pc:spChg>
        <pc:picChg chg="add mod">
          <ac:chgData name="Amy Glisson" userId="8c29de9c-0482-43c2-8550-776437ce5e58" providerId="ADAL" clId="{8B75237F-48B2-4991-B8DB-14850EE0A082}" dt="2026-02-11T00:35:57.425" v="3579" actId="1076"/>
          <ac:picMkLst>
            <pc:docMk/>
            <pc:sldMk cId="1195862298" sldId="2076137421"/>
            <ac:picMk id="3" creationId="{20071633-5426-8213-164E-C2A4AB79B453}"/>
          </ac:picMkLst>
        </pc:picChg>
      </pc:sldChg>
      <pc:sldChg chg="modSp add mod">
        <pc:chgData name="Amy Glisson" userId="8c29de9c-0482-43c2-8550-776437ce5e58" providerId="ADAL" clId="{8B75237F-48B2-4991-B8DB-14850EE0A082}" dt="2026-02-12T01:34:13.540" v="5692" actId="20577"/>
        <pc:sldMkLst>
          <pc:docMk/>
          <pc:sldMk cId="2258243148" sldId="2076137424"/>
        </pc:sldMkLst>
        <pc:spChg chg="mod">
          <ac:chgData name="Amy Glisson" userId="8c29de9c-0482-43c2-8550-776437ce5e58" providerId="ADAL" clId="{8B75237F-48B2-4991-B8DB-14850EE0A082}" dt="2026-02-12T01:34:13.540" v="5692" actId="20577"/>
          <ac:spMkLst>
            <pc:docMk/>
            <pc:sldMk cId="2258243148" sldId="2076137424"/>
            <ac:spMk id="4" creationId="{EA7AC1CA-FDFF-7B2A-A102-91EAC94F8B95}"/>
          </ac:spMkLst>
        </pc:spChg>
      </pc:sldChg>
      <pc:sldChg chg="delSp modSp add mod">
        <pc:chgData name="Amy Glisson" userId="8c29de9c-0482-43c2-8550-776437ce5e58" providerId="ADAL" clId="{8B75237F-48B2-4991-B8DB-14850EE0A082}" dt="2026-02-12T01:35:26.464" v="5702" actId="20577"/>
        <pc:sldMkLst>
          <pc:docMk/>
          <pc:sldMk cId="2055977303" sldId="2076137428"/>
        </pc:sldMkLst>
        <pc:spChg chg="mod">
          <ac:chgData name="Amy Glisson" userId="8c29de9c-0482-43c2-8550-776437ce5e58" providerId="ADAL" clId="{8B75237F-48B2-4991-B8DB-14850EE0A082}" dt="2026-02-11T00:42:34.418" v="3892" actId="20577"/>
          <ac:spMkLst>
            <pc:docMk/>
            <pc:sldMk cId="2055977303" sldId="2076137428"/>
            <ac:spMk id="2" creationId="{768A1976-EF6D-ED62-17F2-3A19195D9CBF}"/>
          </ac:spMkLst>
        </pc:spChg>
        <pc:spChg chg="mod">
          <ac:chgData name="Amy Glisson" userId="8c29de9c-0482-43c2-8550-776437ce5e58" providerId="ADAL" clId="{8B75237F-48B2-4991-B8DB-14850EE0A082}" dt="2026-02-12T01:35:26.464" v="5702" actId="20577"/>
          <ac:spMkLst>
            <pc:docMk/>
            <pc:sldMk cId="2055977303" sldId="2076137428"/>
            <ac:spMk id="3" creationId="{6C9DA569-2B1A-B263-626A-C7F47FE9C72F}"/>
          </ac:spMkLst>
        </pc:spChg>
      </pc:sldChg>
    </pc:docChg>
  </pc:docChgLst>
  <pc:docChgLst>
    <pc:chgData name="Rhiannon Cameron" userId="8159c811-f145-490f-8a37-9abb969d783e" providerId="ADAL" clId="{655DB595-582E-43FE-B2F9-147C98ACD5DB}"/>
    <pc:docChg chg="custSel mod addSld delSld modSld sldOrd">
      <pc:chgData name="Rhiannon Cameron" userId="8159c811-f145-490f-8a37-9abb969d783e" providerId="ADAL" clId="{655DB595-582E-43FE-B2F9-147C98ACD5DB}" dt="2026-03-06T00:45:31.541" v="622"/>
      <pc:docMkLst>
        <pc:docMk/>
      </pc:docMkLst>
      <pc:sldChg chg="add">
        <pc:chgData name="Rhiannon Cameron" userId="8159c811-f145-490f-8a37-9abb969d783e" providerId="ADAL" clId="{655DB595-582E-43FE-B2F9-147C98ACD5DB}" dt="2026-03-04T06:28:19.434" v="76"/>
        <pc:sldMkLst>
          <pc:docMk/>
          <pc:sldMk cId="3027974953" sldId="261"/>
        </pc:sldMkLst>
      </pc:sldChg>
      <pc:sldChg chg="modSp mod">
        <pc:chgData name="Rhiannon Cameron" userId="8159c811-f145-490f-8a37-9abb969d783e" providerId="ADAL" clId="{655DB595-582E-43FE-B2F9-147C98ACD5DB}" dt="2026-03-05T23:52:13.693" v="396" actId="20577"/>
        <pc:sldMkLst>
          <pc:docMk/>
          <pc:sldMk cId="3288716456" sldId="281"/>
        </pc:sldMkLst>
        <pc:spChg chg="mod">
          <ac:chgData name="Rhiannon Cameron" userId="8159c811-f145-490f-8a37-9abb969d783e" providerId="ADAL" clId="{655DB595-582E-43FE-B2F9-147C98ACD5DB}" dt="2026-03-05T23:52:13.693" v="396" actId="20577"/>
          <ac:spMkLst>
            <pc:docMk/>
            <pc:sldMk cId="3288716456" sldId="281"/>
            <ac:spMk id="7" creationId="{5980ED6D-CE73-8840-A53A-19A8BBBF8C59}"/>
          </ac:spMkLst>
        </pc:spChg>
      </pc:sldChg>
      <pc:sldChg chg="addSp modSp mod modClrScheme chgLayout">
        <pc:chgData name="Rhiannon Cameron" userId="8159c811-f145-490f-8a37-9abb969d783e" providerId="ADAL" clId="{655DB595-582E-43FE-B2F9-147C98ACD5DB}" dt="2026-02-20T00:23:56.338" v="0" actId="700"/>
        <pc:sldMkLst>
          <pc:docMk/>
          <pc:sldMk cId="3461992850" sldId="290"/>
        </pc:sldMkLst>
        <pc:spChg chg="add mod ord">
          <ac:chgData name="Rhiannon Cameron" userId="8159c811-f145-490f-8a37-9abb969d783e" providerId="ADAL" clId="{655DB595-582E-43FE-B2F9-147C98ACD5DB}" dt="2026-02-20T00:23:56.338" v="0" actId="700"/>
          <ac:spMkLst>
            <pc:docMk/>
            <pc:sldMk cId="3461992850" sldId="290"/>
            <ac:spMk id="3" creationId="{FADB5805-0265-1368-3815-9840F3C6B8DC}"/>
          </ac:spMkLst>
        </pc:spChg>
        <pc:spChg chg="mod ord">
          <ac:chgData name="Rhiannon Cameron" userId="8159c811-f145-490f-8a37-9abb969d783e" providerId="ADAL" clId="{655DB595-582E-43FE-B2F9-147C98ACD5DB}" dt="2026-02-20T00:23:56.338" v="0" actId="700"/>
          <ac:spMkLst>
            <pc:docMk/>
            <pc:sldMk cId="3461992850" sldId="290"/>
            <ac:spMk id="4" creationId="{EA7AC1CA-FDFF-7B2A-A102-91EAC94F8B95}"/>
          </ac:spMkLst>
        </pc:spChg>
      </pc:sldChg>
      <pc:sldChg chg="modSp add mod">
        <pc:chgData name="Rhiannon Cameron" userId="8159c811-f145-490f-8a37-9abb969d783e" providerId="ADAL" clId="{655DB595-582E-43FE-B2F9-147C98ACD5DB}" dt="2026-03-05T23:59:15.889" v="541" actId="1076"/>
        <pc:sldMkLst>
          <pc:docMk/>
          <pc:sldMk cId="2685152194" sldId="297"/>
        </pc:sldMkLst>
        <pc:spChg chg="mod">
          <ac:chgData name="Rhiannon Cameron" userId="8159c811-f145-490f-8a37-9abb969d783e" providerId="ADAL" clId="{655DB595-582E-43FE-B2F9-147C98ACD5DB}" dt="2026-03-05T23:59:15.889" v="541" actId="1076"/>
          <ac:spMkLst>
            <pc:docMk/>
            <pc:sldMk cId="2685152194" sldId="297"/>
            <ac:spMk id="3" creationId="{7AE6A6C8-8C33-5011-F67A-960A27E75402}"/>
          </ac:spMkLst>
        </pc:spChg>
        <pc:picChg chg="mod">
          <ac:chgData name="Rhiannon Cameron" userId="8159c811-f145-490f-8a37-9abb969d783e" providerId="ADAL" clId="{655DB595-582E-43FE-B2F9-147C98ACD5DB}" dt="2026-03-05T23:59:12.612" v="540" actId="1440"/>
          <ac:picMkLst>
            <pc:docMk/>
            <pc:sldMk cId="2685152194" sldId="297"/>
            <ac:picMk id="2" creationId="{7AD2E517-00EA-EE3E-5B81-FF71257B57F7}"/>
          </ac:picMkLst>
        </pc:picChg>
      </pc:sldChg>
      <pc:sldChg chg="delSp mod">
        <pc:chgData name="Rhiannon Cameron" userId="8159c811-f145-490f-8a37-9abb969d783e" providerId="ADAL" clId="{655DB595-582E-43FE-B2F9-147C98ACD5DB}" dt="2026-03-06T00:14:05.679" v="549" actId="478"/>
        <pc:sldMkLst>
          <pc:docMk/>
          <pc:sldMk cId="207263015" sldId="342"/>
        </pc:sldMkLst>
      </pc:sldChg>
      <pc:sldChg chg="delSp mod">
        <pc:chgData name="Rhiannon Cameron" userId="8159c811-f145-490f-8a37-9abb969d783e" providerId="ADAL" clId="{655DB595-582E-43FE-B2F9-147C98ACD5DB}" dt="2026-03-06T00:13:51.980" v="548" actId="478"/>
        <pc:sldMkLst>
          <pc:docMk/>
          <pc:sldMk cId="3597857262" sldId="343"/>
        </pc:sldMkLst>
      </pc:sldChg>
      <pc:sldChg chg="delSp mod">
        <pc:chgData name="Rhiannon Cameron" userId="8159c811-f145-490f-8a37-9abb969d783e" providerId="ADAL" clId="{655DB595-582E-43FE-B2F9-147C98ACD5DB}" dt="2026-03-06T00:14:09.587" v="550" actId="478"/>
        <pc:sldMkLst>
          <pc:docMk/>
          <pc:sldMk cId="4097629669" sldId="344"/>
        </pc:sldMkLst>
      </pc:sldChg>
      <pc:sldChg chg="delSp modSp mod">
        <pc:chgData name="Rhiannon Cameron" userId="8159c811-f145-490f-8a37-9abb969d783e" providerId="ADAL" clId="{655DB595-582E-43FE-B2F9-147C98ACD5DB}" dt="2026-03-06T00:15:10.194" v="580" actId="20577"/>
        <pc:sldMkLst>
          <pc:docMk/>
          <pc:sldMk cId="2355940337" sldId="345"/>
        </pc:sldMkLst>
        <pc:spChg chg="mod">
          <ac:chgData name="Rhiannon Cameron" userId="8159c811-f145-490f-8a37-9abb969d783e" providerId="ADAL" clId="{655DB595-582E-43FE-B2F9-147C98ACD5DB}" dt="2026-03-06T00:15:10.194" v="580" actId="20577"/>
          <ac:spMkLst>
            <pc:docMk/>
            <pc:sldMk cId="2355940337" sldId="345"/>
            <ac:spMk id="3" creationId="{3CB89914-FFA6-E7A3-6FC0-39BA7A40B33A}"/>
          </ac:spMkLst>
        </pc:spChg>
      </pc:sldChg>
      <pc:sldChg chg="add">
        <pc:chgData name="Rhiannon Cameron" userId="8159c811-f145-490f-8a37-9abb969d783e" providerId="ADAL" clId="{655DB595-582E-43FE-B2F9-147C98ACD5DB}" dt="2026-03-04T06:28:19.434" v="76"/>
        <pc:sldMkLst>
          <pc:docMk/>
          <pc:sldMk cId="2515125748" sldId="2652"/>
        </pc:sldMkLst>
      </pc:sldChg>
      <pc:sldChg chg="addSp delSp modSp mod">
        <pc:chgData name="Rhiannon Cameron" userId="8159c811-f145-490f-8a37-9abb969d783e" providerId="ADAL" clId="{655DB595-582E-43FE-B2F9-147C98ACD5DB}" dt="2026-03-06T00:24:01.948" v="619" actId="113"/>
        <pc:sldMkLst>
          <pc:docMk/>
          <pc:sldMk cId="3999112424" sldId="2076137270"/>
        </pc:sldMkLst>
        <pc:spChg chg="mod">
          <ac:chgData name="Rhiannon Cameron" userId="8159c811-f145-490f-8a37-9abb969d783e" providerId="ADAL" clId="{655DB595-582E-43FE-B2F9-147C98ACD5DB}" dt="2026-03-06T00:23:23.291" v="609" actId="403"/>
          <ac:spMkLst>
            <pc:docMk/>
            <pc:sldMk cId="3999112424" sldId="2076137270"/>
            <ac:spMk id="3" creationId="{0137F878-5C8B-F920-704B-73FD23C801B1}"/>
          </ac:spMkLst>
        </pc:spChg>
        <pc:spChg chg="add mod">
          <ac:chgData name="Rhiannon Cameron" userId="8159c811-f145-490f-8a37-9abb969d783e" providerId="ADAL" clId="{655DB595-582E-43FE-B2F9-147C98ACD5DB}" dt="2026-03-06T00:24:01.948" v="619" actId="113"/>
          <ac:spMkLst>
            <pc:docMk/>
            <pc:sldMk cId="3999112424" sldId="2076137270"/>
            <ac:spMk id="6" creationId="{FD26B637-C26E-7330-0119-716A8C1D9776}"/>
          </ac:spMkLst>
        </pc:spChg>
      </pc:sldChg>
      <pc:sldChg chg="mod ord modShow">
        <pc:chgData name="Rhiannon Cameron" userId="8159c811-f145-490f-8a37-9abb969d783e" providerId="ADAL" clId="{655DB595-582E-43FE-B2F9-147C98ACD5DB}" dt="2026-03-05T23:53:35.816" v="405"/>
        <pc:sldMkLst>
          <pc:docMk/>
          <pc:sldMk cId="1582040177" sldId="2076137419"/>
        </pc:sldMkLst>
      </pc:sldChg>
      <pc:sldChg chg="ord">
        <pc:chgData name="Rhiannon Cameron" userId="8159c811-f145-490f-8a37-9abb969d783e" providerId="ADAL" clId="{655DB595-582E-43FE-B2F9-147C98ACD5DB}" dt="2026-03-02T04:39:45.479" v="38"/>
        <pc:sldMkLst>
          <pc:docMk/>
          <pc:sldMk cId="2258243148" sldId="2076137424"/>
        </pc:sldMkLst>
      </pc:sldChg>
      <pc:sldChg chg="modSp add mod">
        <pc:chgData name="Rhiannon Cameron" userId="8159c811-f145-490f-8a37-9abb969d783e" providerId="ADAL" clId="{655DB595-582E-43FE-B2F9-147C98ACD5DB}" dt="2026-03-05T23:57:14.920" v="532" actId="404"/>
        <pc:sldMkLst>
          <pc:docMk/>
          <pc:sldMk cId="4255431132" sldId="2076137431"/>
        </pc:sldMkLst>
        <pc:spChg chg="mod">
          <ac:chgData name="Rhiannon Cameron" userId="8159c811-f145-490f-8a37-9abb969d783e" providerId="ADAL" clId="{655DB595-582E-43FE-B2F9-147C98ACD5DB}" dt="2026-03-02T04:42:00.253" v="71" actId="20577"/>
          <ac:spMkLst>
            <pc:docMk/>
            <pc:sldMk cId="4255431132" sldId="2076137431"/>
            <ac:spMk id="2" creationId="{1CABAF12-9F84-F01D-A640-10497864D718}"/>
          </ac:spMkLst>
        </pc:spChg>
        <pc:spChg chg="mod">
          <ac:chgData name="Rhiannon Cameron" userId="8159c811-f145-490f-8a37-9abb969d783e" providerId="ADAL" clId="{655DB595-582E-43FE-B2F9-147C98ACD5DB}" dt="2026-03-05T23:57:14.920" v="532" actId="404"/>
          <ac:spMkLst>
            <pc:docMk/>
            <pc:sldMk cId="4255431132" sldId="2076137431"/>
            <ac:spMk id="3" creationId="{82A583C6-81B5-8844-5FC3-2E9719E3EDB4}"/>
          </ac:spMkLst>
        </pc:spChg>
      </pc:sldChg>
      <pc:sldChg chg="add">
        <pc:chgData name="Rhiannon Cameron" userId="8159c811-f145-490f-8a37-9abb969d783e" providerId="ADAL" clId="{655DB595-582E-43FE-B2F9-147C98ACD5DB}" dt="2026-03-04T06:29:22.860" v="79"/>
        <pc:sldMkLst>
          <pc:docMk/>
          <pc:sldMk cId="2193160217" sldId="2076137432"/>
        </pc:sldMkLst>
      </pc:sldChg>
      <pc:sldChg chg="add">
        <pc:chgData name="Rhiannon Cameron" userId="8159c811-f145-490f-8a37-9abb969d783e" providerId="ADAL" clId="{655DB595-582E-43FE-B2F9-147C98ACD5DB}" dt="2026-03-04T06:29:22.860" v="79"/>
        <pc:sldMkLst>
          <pc:docMk/>
          <pc:sldMk cId="33431539" sldId="2076137433"/>
        </pc:sldMkLst>
      </pc:sldChg>
      <pc:sldChg chg="add">
        <pc:chgData name="Rhiannon Cameron" userId="8159c811-f145-490f-8a37-9abb969d783e" providerId="ADAL" clId="{655DB595-582E-43FE-B2F9-147C98ACD5DB}" dt="2026-03-04T06:29:22.860" v="79"/>
        <pc:sldMkLst>
          <pc:docMk/>
          <pc:sldMk cId="4060100109" sldId="2076137434"/>
        </pc:sldMkLst>
      </pc:sldChg>
      <pc:sldChg chg="add">
        <pc:chgData name="Rhiannon Cameron" userId="8159c811-f145-490f-8a37-9abb969d783e" providerId="ADAL" clId="{655DB595-582E-43FE-B2F9-147C98ACD5DB}" dt="2026-03-04T06:29:22.860" v="79"/>
        <pc:sldMkLst>
          <pc:docMk/>
          <pc:sldMk cId="2873777872" sldId="2076137435"/>
        </pc:sldMkLst>
      </pc:sldChg>
      <pc:sldChg chg="add">
        <pc:chgData name="Rhiannon Cameron" userId="8159c811-f145-490f-8a37-9abb969d783e" providerId="ADAL" clId="{655DB595-582E-43FE-B2F9-147C98ACD5DB}" dt="2026-03-04T06:29:22.860" v="79"/>
        <pc:sldMkLst>
          <pc:docMk/>
          <pc:sldMk cId="4287186522" sldId="2076137436"/>
        </pc:sldMkLst>
      </pc:sldChg>
      <pc:sldChg chg="add">
        <pc:chgData name="Rhiannon Cameron" userId="8159c811-f145-490f-8a37-9abb969d783e" providerId="ADAL" clId="{655DB595-582E-43FE-B2F9-147C98ACD5DB}" dt="2026-03-04T06:29:22.860" v="79"/>
        <pc:sldMkLst>
          <pc:docMk/>
          <pc:sldMk cId="4036109306" sldId="2076137437"/>
        </pc:sldMkLst>
      </pc:sldChg>
      <pc:sldChg chg="add">
        <pc:chgData name="Rhiannon Cameron" userId="8159c811-f145-490f-8a37-9abb969d783e" providerId="ADAL" clId="{655DB595-582E-43FE-B2F9-147C98ACD5DB}" dt="2026-03-04T06:29:22.860" v="79"/>
        <pc:sldMkLst>
          <pc:docMk/>
          <pc:sldMk cId="2034925141" sldId="2076137438"/>
        </pc:sldMkLst>
      </pc:sldChg>
      <pc:sldChg chg="add">
        <pc:chgData name="Rhiannon Cameron" userId="8159c811-f145-490f-8a37-9abb969d783e" providerId="ADAL" clId="{655DB595-582E-43FE-B2F9-147C98ACD5DB}" dt="2026-03-04T06:29:22.860" v="79"/>
        <pc:sldMkLst>
          <pc:docMk/>
          <pc:sldMk cId="3614352911" sldId="2076137439"/>
        </pc:sldMkLst>
      </pc:sldChg>
      <pc:sldChg chg="add">
        <pc:chgData name="Rhiannon Cameron" userId="8159c811-f145-490f-8a37-9abb969d783e" providerId="ADAL" clId="{655DB595-582E-43FE-B2F9-147C98ACD5DB}" dt="2026-03-04T06:29:22.860" v="79"/>
        <pc:sldMkLst>
          <pc:docMk/>
          <pc:sldMk cId="3421953817" sldId="2076137440"/>
        </pc:sldMkLst>
      </pc:sldChg>
      <pc:sldChg chg="modSp mod ord">
        <pc:chgData name="Rhiannon Cameron" userId="8159c811-f145-490f-8a37-9abb969d783e" providerId="ADAL" clId="{655DB595-582E-43FE-B2F9-147C98ACD5DB}" dt="2026-03-06T00:20:14.698" v="597"/>
        <pc:sldMkLst>
          <pc:docMk/>
          <pc:sldMk cId="2867749841" sldId="2076137445"/>
        </pc:sldMkLst>
        <pc:spChg chg="mod">
          <ac:chgData name="Rhiannon Cameron" userId="8159c811-f145-490f-8a37-9abb969d783e" providerId="ADAL" clId="{655DB595-582E-43FE-B2F9-147C98ACD5DB}" dt="2026-03-06T00:18:00.144" v="595" actId="20577"/>
          <ac:spMkLst>
            <pc:docMk/>
            <pc:sldMk cId="2867749841" sldId="2076137445"/>
            <ac:spMk id="2" creationId="{78370336-7A9A-A795-A916-BF1B790A2F7E}"/>
          </ac:spMkLst>
        </pc:spChg>
      </pc:sldChg>
      <pc:sldChg chg="modSp new mod">
        <pc:chgData name="Rhiannon Cameron" userId="8159c811-f145-490f-8a37-9abb969d783e" providerId="ADAL" clId="{655DB595-582E-43FE-B2F9-147C98ACD5DB}" dt="2026-03-06T00:11:27.586" v="547" actId="20577"/>
        <pc:sldMkLst>
          <pc:docMk/>
          <pc:sldMk cId="2139848811" sldId="2076137451"/>
        </pc:sldMkLst>
        <pc:spChg chg="mod">
          <ac:chgData name="Rhiannon Cameron" userId="8159c811-f145-490f-8a37-9abb969d783e" providerId="ADAL" clId="{655DB595-582E-43FE-B2F9-147C98ACD5DB}" dt="2026-03-06T00:11:27.586" v="547" actId="20577"/>
          <ac:spMkLst>
            <pc:docMk/>
            <pc:sldMk cId="2139848811" sldId="2076137451"/>
            <ac:spMk id="2" creationId="{7B022498-EB64-64C6-70A6-F186570579B2}"/>
          </ac:spMkLst>
        </pc:spChg>
        <pc:spChg chg="mod">
          <ac:chgData name="Rhiannon Cameron" userId="8159c811-f145-490f-8a37-9abb969d783e" providerId="ADAL" clId="{655DB595-582E-43FE-B2F9-147C98ACD5DB}" dt="2026-03-06T00:11:23.189" v="546" actId="20577"/>
          <ac:spMkLst>
            <pc:docMk/>
            <pc:sldMk cId="2139848811" sldId="2076137451"/>
            <ac:spMk id="3" creationId="{739C7585-1A2E-49B6-39C2-DE825DA58492}"/>
          </ac:spMkLst>
        </pc:spChg>
      </pc:sldChg>
      <pc:sldMasterChg chg="delSldLayout">
        <pc:chgData name="Rhiannon Cameron" userId="8159c811-f145-490f-8a37-9abb969d783e" providerId="ADAL" clId="{655DB595-582E-43FE-B2F9-147C98ACD5DB}" dt="2026-03-06T00:45:16.560" v="621" actId="47"/>
        <pc:sldMasterMkLst>
          <pc:docMk/>
          <pc:sldMasterMk cId="1330016846" sldId="2147483648"/>
        </pc:sldMasterMkLst>
      </pc:sldMasterChg>
    </pc:docChg>
  </pc:docChgLst>
  <pc:docChgLst>
    <pc:chgData name="Rhiannon Cameron" userId="S::rcameron@bne.catholic.edu.au::8159c811-f145-490f-8a37-9abb969d783e" providerId="AD" clId="Web-{3006BA28-C658-AF5B-FA45-2AF83B4C0423}"/>
    <pc:docChg chg="addSld delSld">
      <pc:chgData name="Rhiannon Cameron" userId="S::rcameron@bne.catholic.edu.au::8159c811-f145-490f-8a37-9abb969d783e" providerId="AD" clId="Web-{3006BA28-C658-AF5B-FA45-2AF83B4C0423}" dt="2026-03-09T00:03:09.310" v="3"/>
      <pc:docMkLst>
        <pc:docMk/>
      </pc:docMkLst>
      <pc:sldChg chg="del">
        <pc:chgData name="Rhiannon Cameron" userId="S::rcameron@bne.catholic.edu.au::8159c811-f145-490f-8a37-9abb969d783e" providerId="AD" clId="Web-{3006BA28-C658-AF5B-FA45-2AF83B4C0423}" dt="2026-03-09T00:03:00.372" v="2"/>
        <pc:sldMkLst>
          <pc:docMk/>
          <pc:sldMk cId="4255431132" sldId="2076137431"/>
        </pc:sldMkLst>
      </pc:sldChg>
      <pc:sldChg chg="add replId">
        <pc:chgData name="Rhiannon Cameron" userId="S::rcameron@bne.catholic.edu.au::8159c811-f145-490f-8a37-9abb969d783e" providerId="AD" clId="Web-{3006BA28-C658-AF5B-FA45-2AF83B4C0423}" dt="2026-03-09T00:02:45.232" v="0"/>
        <pc:sldMkLst>
          <pc:docMk/>
          <pc:sldMk cId="3014099398" sldId="2076137452"/>
        </pc:sldMkLst>
      </pc:sldChg>
      <pc:sldChg chg="add">
        <pc:chgData name="Rhiannon Cameron" userId="S::rcameron@bne.catholic.edu.au::8159c811-f145-490f-8a37-9abb969d783e" providerId="AD" clId="Web-{3006BA28-C658-AF5B-FA45-2AF83B4C0423}" dt="2026-03-09T00:02:58.216" v="1"/>
        <pc:sldMkLst>
          <pc:docMk/>
          <pc:sldMk cId="1614991896" sldId="2076137453"/>
        </pc:sldMkLst>
      </pc:sldChg>
      <pc:sldChg chg="add">
        <pc:chgData name="Rhiannon Cameron" userId="S::rcameron@bne.catholic.edu.au::8159c811-f145-490f-8a37-9abb969d783e" providerId="AD" clId="Web-{3006BA28-C658-AF5B-FA45-2AF83B4C0423}" dt="2026-03-09T00:03:09.310" v="3"/>
        <pc:sldMkLst>
          <pc:docMk/>
          <pc:sldMk cId="2923274142" sldId="2076137454"/>
        </pc:sldMkLst>
      </pc:sldChg>
    </pc:docChg>
  </pc:docChgLst>
  <pc:docChgLst>
    <pc:chgData name="Mark Craig" userId="S::mcraig@bne.catholic.edu.au::b2969402-5ffb-45fa-b0d7-0e94032f8a74" providerId="AD" clId="Web-{AEA03EBF-C97A-DBFB-14E8-CEE200A2CAEB}"/>
    <pc:docChg chg="modSld">
      <pc:chgData name="Mark Craig" userId="S::mcraig@bne.catholic.edu.au::b2969402-5ffb-45fa-b0d7-0e94032f8a74" providerId="AD" clId="Web-{AEA03EBF-C97A-DBFB-14E8-CEE200A2CAEB}" dt="2026-02-16T03:01:04.901" v="6" actId="20577"/>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5"/>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50444" y="0"/>
            <a:ext cx="2945659" cy="498055"/>
          </a:xfrm>
          <a:prstGeom prst="rect">
            <a:avLst/>
          </a:prstGeom>
        </p:spPr>
        <p:txBody>
          <a:bodyPr vert="horz" lIns="91440" tIns="45720" rIns="91440" bIns="45720" rtlCol="0"/>
          <a:lstStyle>
            <a:lvl1pPr algn="r">
              <a:defRPr sz="1200"/>
            </a:lvl1pPr>
          </a:lstStyle>
          <a:p>
            <a:fld id="{C28E3BF6-4753-4CEB-A690-DCA77ABD449D}" type="datetimeFigureOut">
              <a:rPr lang="en-AU" smtClean="0"/>
              <a:t>8/03/2026</a:t>
            </a:fld>
            <a:endParaRPr lang="en-AU"/>
          </a:p>
        </p:txBody>
      </p:sp>
      <p:sp>
        <p:nvSpPr>
          <p:cNvPr id="4" name="Slide Image Placeholder 3"/>
          <p:cNvSpPr>
            <a:spLocks noGrp="1" noRot="1" noChangeAspect="1"/>
          </p:cNvSpPr>
          <p:nvPr>
            <p:ph type="sldImg" idx="2"/>
          </p:nvPr>
        </p:nvSpPr>
        <p:spPr>
          <a:xfrm>
            <a:off x="425450" y="1243013"/>
            <a:ext cx="5946775" cy="334645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1" y="9428584"/>
            <a:ext cx="2945659" cy="498055"/>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50444" y="9428584"/>
            <a:ext cx="2945659" cy="498055"/>
          </a:xfrm>
          <a:prstGeom prst="rect">
            <a:avLst/>
          </a:prstGeom>
        </p:spPr>
        <p:txBody>
          <a:bodyPr vert="horz" lIns="91440" tIns="45720" rIns="91440" bIns="45720" rtlCol="0" anchor="b"/>
          <a:lstStyle>
            <a:lvl1pPr algn="r">
              <a:defRPr sz="1200"/>
            </a:lvl1pPr>
          </a:lstStyle>
          <a:p>
            <a:fld id="{E3D8239E-A1BD-4DB9-AA56-F3441A78E572}" type="slidenum">
              <a:rPr lang="en-AU" smtClean="0"/>
              <a:t>‹#›</a:t>
            </a:fld>
            <a:endParaRPr lang="en-AU"/>
          </a:p>
        </p:txBody>
      </p:sp>
    </p:spTree>
    <p:extLst>
      <p:ext uri="{BB962C8B-B14F-4D97-AF65-F5344CB8AC3E}">
        <p14:creationId xmlns:p14="http://schemas.microsoft.com/office/powerpoint/2010/main" val="2243648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catholicidentity.bne.catholic.edu.au/resources-tools/Shared%20Documents/Year%207%20Resources/Question%20Formulation%20Technique%20(QFT).pdf"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catholicidentity.bne.catholic.edu.au/resources-tools/Shared%20Documents/Year%207%20Resources/Question%20Formulation%20Technique%20(QFT).pdf"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98C939-CA3D-49A4-9262-924713AAB47B}"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28138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t>Strategic Directions:</a:t>
            </a:r>
          </a:p>
          <a:p>
            <a:endParaRPr lang="en-AU"/>
          </a:p>
          <a:p>
            <a:r>
              <a:rPr lang="en-AU"/>
              <a:t>Education Strategy:</a:t>
            </a:r>
          </a:p>
        </p:txBody>
      </p:sp>
      <p:sp>
        <p:nvSpPr>
          <p:cNvPr id="4" name="Slide Number Placeholder 3"/>
          <p:cNvSpPr>
            <a:spLocks noGrp="1"/>
          </p:cNvSpPr>
          <p:nvPr>
            <p:ph type="sldNum" sz="quarter" idx="5"/>
          </p:nvPr>
        </p:nvSpPr>
        <p:spPr/>
        <p:txBody>
          <a:bodyPr/>
          <a:lstStyle/>
          <a:p>
            <a:fld id="{E3D8239E-A1BD-4DB9-AA56-F3441A78E572}" type="slidenum">
              <a:rPr lang="en-AU" smtClean="0"/>
              <a:t>2</a:t>
            </a:fld>
            <a:endParaRPr lang="en-AU"/>
          </a:p>
        </p:txBody>
      </p:sp>
    </p:spTree>
    <p:extLst>
      <p:ext uri="{BB962C8B-B14F-4D97-AF65-F5344CB8AC3E}">
        <p14:creationId xmlns:p14="http://schemas.microsoft.com/office/powerpoint/2010/main" val="30190018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a:p>
            <a:r>
              <a:rPr lang="en-AU"/>
              <a:t>Watch up until 1.42mins. Where do you see yourself? What does your teaching practice look like?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A1E86B5-E49D-43E5-B13E-6A9597328226}"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95676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t>Have you used any of these types of inquiry in your practice?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A1E86B5-E49D-43E5-B13E-6A9597328226}"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93586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BF1F8A-A0F1-E8E4-14BC-A258E984D6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3159FD-297B-2DC0-7E89-F9C11CCB1E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F67718-756A-DB3D-B246-114C62656840}"/>
              </a:ext>
            </a:extLst>
          </p:cNvPr>
          <p:cNvSpPr>
            <a:spLocks noGrp="1"/>
          </p:cNvSpPr>
          <p:nvPr>
            <p:ph type="body" idx="1"/>
          </p:nvPr>
        </p:nvSpPr>
        <p:spPr/>
        <p:txBody>
          <a:bodyPr/>
          <a:lstStyle/>
          <a:p>
            <a:r>
              <a:rPr lang="en-AU" sz="1200" kern="1200">
                <a:solidFill>
                  <a:schemeClr val="tx1"/>
                </a:solidFill>
                <a:effectLst/>
                <a:latin typeface="+mn-lt"/>
                <a:ea typeface="+mn-ea"/>
                <a:cs typeface="+mn-cs"/>
              </a:rPr>
              <a:t>First questioning strategy – students generating questions</a:t>
            </a:r>
          </a:p>
          <a:p>
            <a:r>
              <a:rPr lang="en-AU" sz="1200" kern="1200">
                <a:solidFill>
                  <a:schemeClr val="tx1"/>
                </a:solidFill>
                <a:effectLst/>
                <a:latin typeface="+mn-lt"/>
                <a:ea typeface="+mn-ea"/>
                <a:cs typeface="+mn-cs"/>
              </a:rPr>
              <a:t> </a:t>
            </a:r>
          </a:p>
          <a:p>
            <a:r>
              <a:rPr lang="en-AU" sz="1200" kern="1200">
                <a:solidFill>
                  <a:schemeClr val="tx1"/>
                </a:solidFill>
                <a:effectLst/>
                <a:latin typeface="+mn-lt"/>
                <a:ea typeface="+mn-ea"/>
                <a:cs typeface="+mn-cs"/>
              </a:rPr>
              <a:t>Printed resource for more information: </a:t>
            </a:r>
            <a:r>
              <a:rPr lang="en-AU" sz="1200" u="sng" kern="1200">
                <a:solidFill>
                  <a:schemeClr val="tx1"/>
                </a:solidFill>
                <a:effectLst/>
                <a:latin typeface="+mn-lt"/>
                <a:ea typeface="+mn-ea"/>
                <a:cs typeface="+mn-cs"/>
                <a:hlinkClick r:id="rId3"/>
              </a:rPr>
              <a:t>Question Formulation Technique (QFT).pdf</a:t>
            </a:r>
            <a:endParaRPr lang="en-AU"/>
          </a:p>
        </p:txBody>
      </p:sp>
      <p:sp>
        <p:nvSpPr>
          <p:cNvPr id="4" name="Slide Number Placeholder 3">
            <a:extLst>
              <a:ext uri="{FF2B5EF4-FFF2-40B4-BE49-F238E27FC236}">
                <a16:creationId xmlns:a16="http://schemas.microsoft.com/office/drawing/2014/main" id="{4F655E41-D496-9684-C8AD-84BA18FB3C9E}"/>
              </a:ext>
            </a:extLst>
          </p:cNvPr>
          <p:cNvSpPr>
            <a:spLocks noGrp="1"/>
          </p:cNvSpPr>
          <p:nvPr>
            <p:ph type="sldNum" sz="quarter" idx="5"/>
          </p:nvPr>
        </p:nvSpPr>
        <p:spPr/>
        <p:txBody>
          <a:bodyPr/>
          <a:lstStyle/>
          <a:p>
            <a:fld id="{E3D8239E-A1BD-4DB9-AA56-F3441A78E572}" type="slidenum">
              <a:rPr lang="en-AU" smtClean="0"/>
              <a:t>19</a:t>
            </a:fld>
            <a:endParaRPr lang="en-AU"/>
          </a:p>
        </p:txBody>
      </p:sp>
    </p:spTree>
    <p:extLst>
      <p:ext uri="{BB962C8B-B14F-4D97-AF65-F5344CB8AC3E}">
        <p14:creationId xmlns:p14="http://schemas.microsoft.com/office/powerpoint/2010/main" val="13502479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F40CBF-A191-7432-A051-91074B65FD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F89DBC-2423-F4CD-0113-57982FCDCD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3E184C-FE1C-D222-CD27-D8E82C5316F6}"/>
              </a:ext>
            </a:extLst>
          </p:cNvPr>
          <p:cNvSpPr>
            <a:spLocks noGrp="1"/>
          </p:cNvSpPr>
          <p:nvPr>
            <p:ph type="body" idx="1"/>
          </p:nvPr>
        </p:nvSpPr>
        <p:spPr/>
        <p:txBody>
          <a:bodyPr/>
          <a:lstStyle/>
          <a:p>
            <a:r>
              <a:rPr lang="en-AU" sz="1200" kern="1200">
                <a:solidFill>
                  <a:schemeClr val="tx1"/>
                </a:solidFill>
                <a:effectLst/>
                <a:latin typeface="+mn-lt"/>
                <a:ea typeface="+mn-ea"/>
                <a:cs typeface="+mn-cs"/>
              </a:rPr>
              <a:t>First questioning strategy – students generating questions</a:t>
            </a:r>
          </a:p>
          <a:p>
            <a:r>
              <a:rPr lang="en-AU" sz="1200" kern="1200">
                <a:solidFill>
                  <a:schemeClr val="tx1"/>
                </a:solidFill>
                <a:effectLst/>
                <a:latin typeface="+mn-lt"/>
                <a:ea typeface="+mn-ea"/>
                <a:cs typeface="+mn-cs"/>
              </a:rPr>
              <a:t> </a:t>
            </a:r>
          </a:p>
          <a:p>
            <a:r>
              <a:rPr lang="en-AU" sz="1200" kern="1200">
                <a:solidFill>
                  <a:schemeClr val="tx1"/>
                </a:solidFill>
                <a:effectLst/>
                <a:latin typeface="+mn-lt"/>
                <a:ea typeface="+mn-ea"/>
                <a:cs typeface="+mn-cs"/>
              </a:rPr>
              <a:t>Printed resource for more information: </a:t>
            </a:r>
            <a:r>
              <a:rPr lang="en-AU" sz="1200" u="sng" kern="1200">
                <a:solidFill>
                  <a:schemeClr val="tx1"/>
                </a:solidFill>
                <a:effectLst/>
                <a:latin typeface="+mn-lt"/>
                <a:ea typeface="+mn-ea"/>
                <a:cs typeface="+mn-cs"/>
                <a:hlinkClick r:id="rId3"/>
              </a:rPr>
              <a:t>Question Formulation Technique (QFT).pdf</a:t>
            </a:r>
            <a:endParaRPr lang="en-AU"/>
          </a:p>
        </p:txBody>
      </p:sp>
      <p:sp>
        <p:nvSpPr>
          <p:cNvPr id="4" name="Slide Number Placeholder 3">
            <a:extLst>
              <a:ext uri="{FF2B5EF4-FFF2-40B4-BE49-F238E27FC236}">
                <a16:creationId xmlns:a16="http://schemas.microsoft.com/office/drawing/2014/main" id="{3EF08843-40D7-694B-ADCF-35FDC4CC36A3}"/>
              </a:ext>
            </a:extLst>
          </p:cNvPr>
          <p:cNvSpPr>
            <a:spLocks noGrp="1"/>
          </p:cNvSpPr>
          <p:nvPr>
            <p:ph type="sldNum" sz="quarter" idx="5"/>
          </p:nvPr>
        </p:nvSpPr>
        <p:spPr/>
        <p:txBody>
          <a:bodyPr/>
          <a:lstStyle/>
          <a:p>
            <a:fld id="{E3D8239E-A1BD-4DB9-AA56-F3441A78E572}" type="slidenum">
              <a:rPr lang="en-AU" smtClean="0"/>
              <a:t>21</a:t>
            </a:fld>
            <a:endParaRPr lang="en-AU"/>
          </a:p>
        </p:txBody>
      </p:sp>
    </p:spTree>
    <p:extLst>
      <p:ext uri="{BB962C8B-B14F-4D97-AF65-F5344CB8AC3E}">
        <p14:creationId xmlns:p14="http://schemas.microsoft.com/office/powerpoint/2010/main" val="20325104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28</a:t>
            </a:fld>
            <a:endParaRPr lang="en-AU"/>
          </a:p>
        </p:txBody>
      </p:sp>
    </p:spTree>
    <p:extLst>
      <p:ext uri="{BB962C8B-B14F-4D97-AF65-F5344CB8AC3E}">
        <p14:creationId xmlns:p14="http://schemas.microsoft.com/office/powerpoint/2010/main" val="18736932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31</a:t>
            </a:fld>
            <a:endParaRPr lang="en-AU"/>
          </a:p>
        </p:txBody>
      </p:sp>
    </p:spTree>
    <p:extLst>
      <p:ext uri="{BB962C8B-B14F-4D97-AF65-F5344CB8AC3E}">
        <p14:creationId xmlns:p14="http://schemas.microsoft.com/office/powerpoint/2010/main" val="3011258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t>Review the expectations of the teacher when teaching scripture. Explore each in more detail on next three slides. </a:t>
            </a:r>
          </a:p>
        </p:txBody>
      </p:sp>
      <p:sp>
        <p:nvSpPr>
          <p:cNvPr id="4" name="Slide Number Placeholder 3"/>
          <p:cNvSpPr>
            <a:spLocks noGrp="1"/>
          </p:cNvSpPr>
          <p:nvPr>
            <p:ph type="sldNum" sz="quarter" idx="5"/>
          </p:nvPr>
        </p:nvSpPr>
        <p:spPr/>
        <p:txBody>
          <a:bodyPr/>
          <a:lstStyle/>
          <a:p>
            <a:fld id="{E3D8239E-A1BD-4DB9-AA56-F3441A78E572}" type="slidenum">
              <a:rPr lang="en-AU" smtClean="0"/>
              <a:t>32</a:t>
            </a:fld>
            <a:endParaRPr lang="en-AU"/>
          </a:p>
        </p:txBody>
      </p:sp>
    </p:spTree>
    <p:extLst>
      <p:ext uri="{BB962C8B-B14F-4D97-AF65-F5344CB8AC3E}">
        <p14:creationId xmlns:p14="http://schemas.microsoft.com/office/powerpoint/2010/main" val="7160877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t>Refer back to Slide 31 – what does the achievement standard and content descriptor ask of students? What are the purposes of teaching the core texts?</a:t>
            </a:r>
          </a:p>
        </p:txBody>
      </p:sp>
      <p:sp>
        <p:nvSpPr>
          <p:cNvPr id="4" name="Slide Number Placeholder 3"/>
          <p:cNvSpPr>
            <a:spLocks noGrp="1"/>
          </p:cNvSpPr>
          <p:nvPr>
            <p:ph type="sldNum" sz="quarter" idx="5"/>
          </p:nvPr>
        </p:nvSpPr>
        <p:spPr/>
        <p:txBody>
          <a:bodyPr/>
          <a:lstStyle/>
          <a:p>
            <a:fld id="{E3D8239E-A1BD-4DB9-AA56-F3441A78E572}" type="slidenum">
              <a:rPr lang="en-AU" smtClean="0"/>
              <a:t>34</a:t>
            </a:fld>
            <a:endParaRPr lang="en-AU"/>
          </a:p>
        </p:txBody>
      </p:sp>
    </p:spTree>
    <p:extLst>
      <p:ext uri="{BB962C8B-B14F-4D97-AF65-F5344CB8AC3E}">
        <p14:creationId xmlns:p14="http://schemas.microsoft.com/office/powerpoint/2010/main" val="21107971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200" b="0" i="0" kern="1200" dirty="0">
                <a:solidFill>
                  <a:schemeClr val="tx1"/>
                </a:solidFill>
                <a:effectLst/>
                <a:latin typeface="+mn-lt"/>
                <a:ea typeface="+mn-ea"/>
                <a:cs typeface="+mn-cs"/>
              </a:rPr>
              <a:t>mercy" or "compassion," since it normally expresses </a:t>
            </a:r>
            <a:r>
              <a:rPr lang="en-AU" sz="1200" b="1" i="0" kern="1200" dirty="0">
                <a:solidFill>
                  <a:schemeClr val="tx1"/>
                </a:solidFill>
                <a:effectLst/>
                <a:latin typeface="+mn-lt"/>
                <a:ea typeface="+mn-ea"/>
                <a:cs typeface="+mn-cs"/>
              </a:rPr>
              <a:t>positive</a:t>
            </a:r>
            <a:r>
              <a:rPr lang="en-AU" sz="1200" b="0" i="0" kern="1200" dirty="0">
                <a:solidFill>
                  <a:schemeClr val="tx1"/>
                </a:solidFill>
                <a:effectLst/>
                <a:latin typeface="+mn-lt"/>
                <a:ea typeface="+mn-ea"/>
                <a:cs typeface="+mn-cs"/>
              </a:rPr>
              <a:t> feelings toward someone; the translation "pity" is not as good, since "pity" in English often implies looking down on someone less fortunate, feelings of superiority. Tell the story of the Good Samaritan. (</a:t>
            </a:r>
            <a:r>
              <a:rPr lang="en-AU" sz="1200" b="0" i="0" kern="1200" dirty="0" err="1">
                <a:solidFill>
                  <a:schemeClr val="tx1"/>
                </a:solidFill>
                <a:effectLst/>
                <a:latin typeface="+mn-lt"/>
                <a:ea typeface="+mn-ea"/>
                <a:cs typeface="+mn-cs"/>
              </a:rPr>
              <a:t>cev</a:t>
            </a:r>
            <a:r>
              <a:rPr lang="en-AU" sz="1200" b="0" i="0" kern="1200" dirty="0">
                <a:solidFill>
                  <a:schemeClr val="tx1"/>
                </a:solidFill>
                <a:effectLst/>
                <a:latin typeface="+mn-lt"/>
                <a:ea typeface="+mn-ea"/>
                <a:cs typeface="+mn-cs"/>
              </a:rPr>
              <a:t> says pity) NRSVCE ( mercy)</a:t>
            </a:r>
          </a:p>
          <a:p>
            <a:r>
              <a:rPr lang="en-AU" sz="1200" b="0" i="0" kern="1200" dirty="0">
                <a:solidFill>
                  <a:schemeClr val="tx1"/>
                </a:solidFill>
                <a:effectLst/>
                <a:latin typeface="+mn-lt"/>
                <a:ea typeface="+mn-ea"/>
                <a:cs typeface="+mn-cs"/>
              </a:rPr>
              <a:t>Luke 10:25-37</a:t>
            </a:r>
          </a:p>
          <a:p>
            <a:endParaRPr lang="en-AU" sz="1200" b="0" i="0" kern="1200" dirty="0">
              <a:solidFill>
                <a:schemeClr val="tx1"/>
              </a:solidFill>
              <a:effectLst/>
              <a:latin typeface="+mn-lt"/>
              <a:ea typeface="+mn-ea"/>
              <a:cs typeface="+mn-cs"/>
            </a:endParaRPr>
          </a:p>
          <a:p>
            <a:r>
              <a:rPr lang="en-AU" sz="1200" b="0" i="0" kern="1200" dirty="0">
                <a:solidFill>
                  <a:schemeClr val="tx1"/>
                </a:solidFill>
                <a:effectLst/>
                <a:latin typeface="+mn-lt"/>
                <a:ea typeface="+mn-ea"/>
                <a:cs typeface="+mn-cs"/>
              </a:rPr>
              <a:t>Matthew 15:32-26 NRSVCE (compassion). NABRE (pity)</a:t>
            </a:r>
          </a:p>
          <a:p>
            <a:endParaRPr lang="en-AU" sz="1200" b="0" i="0" kern="1200" dirty="0">
              <a:solidFill>
                <a:schemeClr val="tx1"/>
              </a:solidFill>
              <a:effectLst/>
              <a:latin typeface="+mn-lt"/>
              <a:ea typeface="+mn-ea"/>
              <a:cs typeface="+mn-cs"/>
            </a:endParaRPr>
          </a:p>
          <a:p>
            <a:r>
              <a:rPr lang="en-AU" sz="1200" b="0" i="0" kern="1200" dirty="0">
                <a:solidFill>
                  <a:schemeClr val="tx1"/>
                </a:solidFill>
                <a:effectLst/>
                <a:latin typeface="+mn-lt"/>
                <a:ea typeface="+mn-ea"/>
                <a:cs typeface="+mn-cs"/>
              </a:rPr>
              <a:t>NRSCVE – New Revised Standard Version Catholic Edition</a:t>
            </a:r>
          </a:p>
          <a:p>
            <a:r>
              <a:rPr lang="en-AU" sz="1200" b="0" i="0" kern="1200" dirty="0">
                <a:solidFill>
                  <a:schemeClr val="tx1"/>
                </a:solidFill>
                <a:effectLst/>
                <a:latin typeface="+mn-lt"/>
                <a:ea typeface="+mn-ea"/>
                <a:cs typeface="+mn-cs"/>
              </a:rPr>
              <a:t>NABRE – New American Bible Revised Edition</a:t>
            </a:r>
          </a:p>
          <a:p>
            <a:r>
              <a:rPr lang="en-AU" sz="1200" b="0" i="0" kern="1200" dirty="0">
                <a:solidFill>
                  <a:schemeClr val="tx1"/>
                </a:solidFill>
                <a:effectLst/>
                <a:latin typeface="+mn-lt"/>
                <a:ea typeface="+mn-ea"/>
                <a:cs typeface="+mn-cs"/>
              </a:rPr>
              <a:t>CEV – </a:t>
            </a:r>
            <a:r>
              <a:rPr lang="en-AU" sz="1200" b="0" i="0" kern="1200" dirty="0" err="1">
                <a:solidFill>
                  <a:schemeClr val="tx1"/>
                </a:solidFill>
                <a:effectLst/>
                <a:latin typeface="+mn-lt"/>
                <a:ea typeface="+mn-ea"/>
                <a:cs typeface="+mn-cs"/>
              </a:rPr>
              <a:t>Contemporay</a:t>
            </a:r>
            <a:r>
              <a:rPr lang="en-AU" sz="1200" b="0" i="0" kern="1200" dirty="0">
                <a:solidFill>
                  <a:schemeClr val="tx1"/>
                </a:solidFill>
                <a:effectLst/>
                <a:latin typeface="+mn-lt"/>
                <a:ea typeface="+mn-ea"/>
                <a:cs typeface="+mn-cs"/>
              </a:rPr>
              <a:t> English Version</a:t>
            </a:r>
            <a:endParaRPr lang="en-US" dirty="0"/>
          </a:p>
        </p:txBody>
      </p:sp>
      <p:sp>
        <p:nvSpPr>
          <p:cNvPr id="4" name="Slide Number Placeholder 3"/>
          <p:cNvSpPr>
            <a:spLocks noGrp="1"/>
          </p:cNvSpPr>
          <p:nvPr>
            <p:ph type="sldNum" sz="quarter" idx="5"/>
          </p:nvPr>
        </p:nvSpPr>
        <p:spPr/>
        <p:txBody>
          <a:bodyPr/>
          <a:lstStyle/>
          <a:p>
            <a:fld id="{E3D8239E-A1BD-4DB9-AA56-F3441A78E572}" type="slidenum">
              <a:rPr lang="en-AU" smtClean="0"/>
              <a:t>37</a:t>
            </a:fld>
            <a:endParaRPr lang="en-AU"/>
          </a:p>
        </p:txBody>
      </p:sp>
    </p:spTree>
    <p:extLst>
      <p:ext uri="{BB962C8B-B14F-4D97-AF65-F5344CB8AC3E}">
        <p14:creationId xmlns:p14="http://schemas.microsoft.com/office/powerpoint/2010/main" val="154586513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7.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7.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7.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7.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7.pn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7.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png"/></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8.png"/></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8.png"/></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8.png"/></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8.png"/></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9.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9.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7788943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1616"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9239" y="-981"/>
            <a:ext cx="12191999" cy="1547999"/>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spTree>
    <p:extLst>
      <p:ext uri="{BB962C8B-B14F-4D97-AF65-F5344CB8AC3E}">
        <p14:creationId xmlns:p14="http://schemas.microsoft.com/office/powerpoint/2010/main" val="365429169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2" name="Graphic 11">
            <a:extLst>
              <a:ext uri="{FF2B5EF4-FFF2-40B4-BE49-F238E27FC236}">
                <a16:creationId xmlns:a16="http://schemas.microsoft.com/office/drawing/2014/main" id="{C7937658-0AC8-6748-B954-E4079A0666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238B0E1A-1BD2-0B97-A482-AF2ACB322D0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1649172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4800"/>
            <a:ext cx="11375341" cy="4726800"/>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61231896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p>
        </p:txBody>
      </p:sp>
    </p:spTree>
    <p:extLst>
      <p:ext uri="{BB962C8B-B14F-4D97-AF65-F5344CB8AC3E}">
        <p14:creationId xmlns:p14="http://schemas.microsoft.com/office/powerpoint/2010/main" val="120962791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24773480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97336862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endParaRPr lang="en-AU"/>
          </a:p>
        </p:txBody>
      </p:sp>
    </p:spTree>
    <p:extLst>
      <p:ext uri="{BB962C8B-B14F-4D97-AF65-F5344CB8AC3E}">
        <p14:creationId xmlns:p14="http://schemas.microsoft.com/office/powerpoint/2010/main" val="285196931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075204736"/>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1F379-919A-9F98-C8FF-88426F3C579A}"/>
              </a:ext>
            </a:extLst>
          </p:cNvPr>
          <p:cNvSpPr>
            <a:spLocks noGrp="1"/>
          </p:cNvSpPr>
          <p:nvPr>
            <p:ph type="title"/>
          </p:nvPr>
        </p:nvSpPr>
        <p:spPr/>
        <p:txBody>
          <a:bodyPr/>
          <a:lstStyle/>
          <a:p>
            <a:r>
              <a:rPr lang="en-US"/>
              <a:t>Click to edit Master title style</a:t>
            </a:r>
          </a:p>
        </p:txBody>
      </p:sp>
      <p:sp>
        <p:nvSpPr>
          <p:cNvPr id="4" name="Content Placeholder 3">
            <a:extLst>
              <a:ext uri="{FF2B5EF4-FFF2-40B4-BE49-F238E27FC236}">
                <a16:creationId xmlns:a16="http://schemas.microsoft.com/office/drawing/2014/main" id="{6690496C-3232-FDD0-C724-19E250313B9E}"/>
              </a:ext>
            </a:extLst>
          </p:cNvPr>
          <p:cNvSpPr>
            <a:spLocks noGrp="1"/>
          </p:cNvSpPr>
          <p:nvPr>
            <p:ph idx="10"/>
          </p:nvPr>
        </p:nvSpPr>
        <p:spPr>
          <a:xfrm>
            <a:off x="425450" y="1774825"/>
            <a:ext cx="5557838" cy="47259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a:extLst>
              <a:ext uri="{FF2B5EF4-FFF2-40B4-BE49-F238E27FC236}">
                <a16:creationId xmlns:a16="http://schemas.microsoft.com/office/drawing/2014/main" id="{574F9BE2-0607-824E-39DC-BB1CCE4AA1CF}"/>
              </a:ext>
            </a:extLst>
          </p:cNvPr>
          <p:cNvSpPr>
            <a:spLocks noGrp="1"/>
          </p:cNvSpPr>
          <p:nvPr>
            <p:ph idx="11"/>
          </p:nvPr>
        </p:nvSpPr>
        <p:spPr>
          <a:xfrm>
            <a:off x="6208713" y="1774825"/>
            <a:ext cx="5557837" cy="47259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72022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WITH PI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5210356" y="1233181"/>
            <a:ext cx="6563116" cy="5172231"/>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1233181"/>
            <a:ext cx="4498527" cy="4828572"/>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5" name="Title 1">
            <a:extLst>
              <a:ext uri="{FF2B5EF4-FFF2-40B4-BE49-F238E27FC236}">
                <a16:creationId xmlns:a16="http://schemas.microsoft.com/office/drawing/2014/main" id="{8E7DFBA7-9942-F349-951F-107D12235917}"/>
              </a:ext>
            </a:extLst>
          </p:cNvPr>
          <p:cNvSpPr>
            <a:spLocks noGrp="1"/>
          </p:cNvSpPr>
          <p:nvPr>
            <p:ph type="ctrTitle"/>
          </p:nvPr>
        </p:nvSpPr>
        <p:spPr>
          <a:xfrm>
            <a:off x="0" y="0"/>
            <a:ext cx="12192000" cy="1122218"/>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endParaRPr lang="en-AU"/>
          </a:p>
        </p:txBody>
      </p:sp>
      <p:sp>
        <p:nvSpPr>
          <p:cNvPr id="6" name="Text Placeholder 3">
            <a:extLst>
              <a:ext uri="{FF2B5EF4-FFF2-40B4-BE49-F238E27FC236}">
                <a16:creationId xmlns:a16="http://schemas.microsoft.com/office/drawing/2014/main" id="{6D95911F-0DC8-1341-9B65-0524FA93B69D}"/>
              </a:ext>
            </a:extLst>
          </p:cNvPr>
          <p:cNvSpPr>
            <a:spLocks noGrp="1"/>
          </p:cNvSpPr>
          <p:nvPr>
            <p:ph type="body" sz="half" idx="10" hasCustomPrompt="1"/>
          </p:nvPr>
        </p:nvSpPr>
        <p:spPr>
          <a:xfrm>
            <a:off x="418528" y="6232543"/>
            <a:ext cx="4498527" cy="284094"/>
          </a:xfrm>
          <a:prstGeom prst="rect">
            <a:avLst/>
          </a:prstGeom>
          <a:solidFill>
            <a:schemeClr val="bg1">
              <a:alpha val="50000"/>
            </a:schemeClr>
          </a:solidFill>
        </p:spPr>
        <p:txBody>
          <a:bodyPr wrap="square" lIns="90000" tIns="90000" rIns="90000" bIns="90000" anchor="b" anchorCtr="0">
            <a:spAutoFit/>
          </a:bodyPr>
          <a:lstStyle>
            <a:lvl1pPr marL="0" indent="0">
              <a:lnSpc>
                <a:spcPct val="95000"/>
              </a:lnSpc>
              <a:buNone/>
              <a:defRPr lang="en-AU" sz="700" b="0" i="0" u="none" strike="noStrike"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18605589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ONE PI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29" y="425570"/>
            <a:ext cx="11284641"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5670430"/>
            <a:ext cx="11284641" cy="919012"/>
          </a:xfrm>
          <a:prstGeom prst="rect">
            <a:avLst/>
          </a:prstGeom>
        </p:spPr>
        <p:txBody>
          <a:bodyPr>
            <a:normAutofit/>
          </a:bodyPr>
          <a:lstStyle>
            <a:lvl1pPr marL="0" indent="0">
              <a:lnSpc>
                <a:spcPct val="10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39812430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PIC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30" y="425570"/>
            <a:ext cx="5520952"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5670430"/>
            <a:ext cx="5520953" cy="919012"/>
          </a:xfrm>
          <a:prstGeom prst="rect">
            <a:avLst/>
          </a:prstGeom>
        </p:spPr>
        <p:txBody>
          <a:bodyPr>
            <a:normAutofit/>
          </a:bodyPr>
          <a:lstStyle>
            <a:lvl1pPr marL="0" indent="0">
              <a:lnSpc>
                <a:spcPct val="100000"/>
              </a:lnSpc>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6" name="Picture Placeholder 2">
            <a:extLst>
              <a:ext uri="{FF2B5EF4-FFF2-40B4-BE49-F238E27FC236}">
                <a16:creationId xmlns:a16="http://schemas.microsoft.com/office/drawing/2014/main" id="{D0386FF9-13C3-0441-870E-FABDD21FA5FA}"/>
              </a:ext>
            </a:extLst>
          </p:cNvPr>
          <p:cNvSpPr>
            <a:spLocks noGrp="1"/>
          </p:cNvSpPr>
          <p:nvPr>
            <p:ph type="pic" idx="10"/>
          </p:nvPr>
        </p:nvSpPr>
        <p:spPr>
          <a:xfrm>
            <a:off x="6182218" y="425570"/>
            <a:ext cx="5520952"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7" name="Text Placeholder 3">
            <a:extLst>
              <a:ext uri="{FF2B5EF4-FFF2-40B4-BE49-F238E27FC236}">
                <a16:creationId xmlns:a16="http://schemas.microsoft.com/office/drawing/2014/main" id="{82797C53-CC8F-0040-94DB-C7F3B2A45A28}"/>
              </a:ext>
            </a:extLst>
          </p:cNvPr>
          <p:cNvSpPr>
            <a:spLocks noGrp="1"/>
          </p:cNvSpPr>
          <p:nvPr>
            <p:ph type="body" sz="half" idx="11" hasCustomPrompt="1"/>
          </p:nvPr>
        </p:nvSpPr>
        <p:spPr>
          <a:xfrm>
            <a:off x="6182218" y="5670430"/>
            <a:ext cx="5520953" cy="919012"/>
          </a:xfrm>
          <a:prstGeom prst="rect">
            <a:avLst/>
          </a:prstGeom>
        </p:spPr>
        <p:txBody>
          <a:bodyPr>
            <a:normAutofit/>
          </a:bodyPr>
          <a:lstStyle>
            <a:lvl1pPr marL="0" indent="0">
              <a:lnSpc>
                <a:spcPct val="100000"/>
              </a:lnSpc>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16042439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7" name="Text Placeholder 3">
            <a:extLst>
              <a:ext uri="{FF2B5EF4-FFF2-40B4-BE49-F238E27FC236}">
                <a16:creationId xmlns:a16="http://schemas.microsoft.com/office/drawing/2014/main" id="{B9BC5470-8A72-4210-B2FC-AAACAD881D45}"/>
              </a:ext>
            </a:extLst>
          </p:cNvPr>
          <p:cNvSpPr>
            <a:spLocks noGrp="1"/>
          </p:cNvSpPr>
          <p:nvPr>
            <p:ph type="body" sz="half" idx="2" hasCustomPrompt="1"/>
          </p:nvPr>
        </p:nvSpPr>
        <p:spPr>
          <a:xfrm>
            <a:off x="418529" y="1381612"/>
            <a:ext cx="5521734" cy="5240795"/>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8" name="Text Placeholder 3">
            <a:extLst>
              <a:ext uri="{FF2B5EF4-FFF2-40B4-BE49-F238E27FC236}">
                <a16:creationId xmlns:a16="http://schemas.microsoft.com/office/drawing/2014/main" id="{163823EA-12A7-418D-B935-538277D6632C}"/>
              </a:ext>
            </a:extLst>
          </p:cNvPr>
          <p:cNvSpPr>
            <a:spLocks noGrp="1"/>
          </p:cNvSpPr>
          <p:nvPr>
            <p:ph type="body" sz="half" idx="10" hasCustomPrompt="1"/>
          </p:nvPr>
        </p:nvSpPr>
        <p:spPr>
          <a:xfrm>
            <a:off x="6251739" y="1381612"/>
            <a:ext cx="5521734" cy="5240795"/>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9" name="Title 1">
            <a:extLst>
              <a:ext uri="{FF2B5EF4-FFF2-40B4-BE49-F238E27FC236}">
                <a16:creationId xmlns:a16="http://schemas.microsoft.com/office/drawing/2014/main" id="{85AF2645-E725-4712-B9B9-7BED78290A32}"/>
              </a:ext>
            </a:extLst>
          </p:cNvPr>
          <p:cNvSpPr>
            <a:spLocks noGrp="1"/>
          </p:cNvSpPr>
          <p:nvPr>
            <p:ph type="ctrTitle"/>
          </p:nvPr>
        </p:nvSpPr>
        <p:spPr>
          <a:xfrm>
            <a:off x="0" y="0"/>
            <a:ext cx="12192000" cy="1122218"/>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endParaRPr lang="en-AU"/>
          </a:p>
        </p:txBody>
      </p:sp>
    </p:spTree>
    <p:extLst>
      <p:ext uri="{BB962C8B-B14F-4D97-AF65-F5344CB8AC3E}">
        <p14:creationId xmlns:p14="http://schemas.microsoft.com/office/powerpoint/2010/main" val="41142960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HREE PIC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30"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30"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8" name="Picture Placeholder 2">
            <a:extLst>
              <a:ext uri="{FF2B5EF4-FFF2-40B4-BE49-F238E27FC236}">
                <a16:creationId xmlns:a16="http://schemas.microsoft.com/office/drawing/2014/main" id="{DC45496B-5C10-524F-8DF3-2D66523EB1CB}"/>
              </a:ext>
            </a:extLst>
          </p:cNvPr>
          <p:cNvSpPr>
            <a:spLocks noGrp="1"/>
          </p:cNvSpPr>
          <p:nvPr>
            <p:ph type="pic" idx="12"/>
          </p:nvPr>
        </p:nvSpPr>
        <p:spPr>
          <a:xfrm>
            <a:off x="4243607"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9" name="Picture Placeholder 2">
            <a:extLst>
              <a:ext uri="{FF2B5EF4-FFF2-40B4-BE49-F238E27FC236}">
                <a16:creationId xmlns:a16="http://schemas.microsoft.com/office/drawing/2014/main" id="{4DC690EA-AF6D-974E-ADDF-92FA92ADFC28}"/>
              </a:ext>
            </a:extLst>
          </p:cNvPr>
          <p:cNvSpPr>
            <a:spLocks noGrp="1"/>
          </p:cNvSpPr>
          <p:nvPr>
            <p:ph type="pic" idx="13"/>
          </p:nvPr>
        </p:nvSpPr>
        <p:spPr>
          <a:xfrm>
            <a:off x="8068685"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10" name="Text Placeholder 3">
            <a:extLst>
              <a:ext uri="{FF2B5EF4-FFF2-40B4-BE49-F238E27FC236}">
                <a16:creationId xmlns:a16="http://schemas.microsoft.com/office/drawing/2014/main" id="{F30E8EE3-F373-2E48-AFDE-1BE5CE961C83}"/>
              </a:ext>
            </a:extLst>
          </p:cNvPr>
          <p:cNvSpPr>
            <a:spLocks noGrp="1"/>
          </p:cNvSpPr>
          <p:nvPr>
            <p:ph type="body" sz="half" idx="14" hasCustomPrompt="1"/>
          </p:nvPr>
        </p:nvSpPr>
        <p:spPr>
          <a:xfrm>
            <a:off x="4257363"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11" name="Text Placeholder 3">
            <a:extLst>
              <a:ext uri="{FF2B5EF4-FFF2-40B4-BE49-F238E27FC236}">
                <a16:creationId xmlns:a16="http://schemas.microsoft.com/office/drawing/2014/main" id="{BB8A761D-4B31-FD40-B9B9-BE85F16EFD48}"/>
              </a:ext>
            </a:extLst>
          </p:cNvPr>
          <p:cNvSpPr>
            <a:spLocks noGrp="1"/>
          </p:cNvSpPr>
          <p:nvPr>
            <p:ph type="body" sz="half" idx="15" hasCustomPrompt="1"/>
          </p:nvPr>
        </p:nvSpPr>
        <p:spPr>
          <a:xfrm>
            <a:off x="8068685"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9459678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LIGHT PIC FULL PAG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0"/>
            <a:ext cx="12192000" cy="6857999"/>
          </a:xfrm>
          <a:prstGeom prst="rect">
            <a:avLst/>
          </a:prstGeom>
        </p:spPr>
        <p:txBody>
          <a:bodyPr tIns="2520000" bIns="46800"/>
          <a:lstStyle>
            <a:lvl1pPr marL="0" indent="0" algn="ctr">
              <a:buNone/>
              <a:defRPr sz="24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 (with lighter tones). </a:t>
            </a:r>
            <a:br>
              <a:rPr lang="en-GB"/>
            </a:br>
            <a:r>
              <a:rPr lang="en-GB"/>
              <a:t>Then right click image and select ‘Send to Back’</a:t>
            </a:r>
            <a:endParaRPr lang="en-AU"/>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1" y="6501204"/>
            <a:ext cx="4030579" cy="356795"/>
          </a:xfrm>
          <a:prstGeom prst="rect">
            <a:avLst/>
          </a:prstGeom>
          <a:solidFill>
            <a:schemeClr val="bg1">
              <a:alpha val="50000"/>
            </a:schemeClr>
          </a:solidFill>
        </p:spPr>
        <p:txBody>
          <a:bodyPr wrap="square" lIns="180000" tIns="125999" rIns="180000" bIns="125999" anchor="b" anchorCtr="0">
            <a:spAutoFit/>
          </a:bodyPr>
          <a:lstStyle>
            <a:lvl1pPr marL="0" indent="0">
              <a:lnSpc>
                <a:spcPct val="95000"/>
              </a:lnSpc>
              <a:buNone/>
              <a:defRPr lang="en-AU" sz="700" b="0" i="0" u="none" strike="noStrike"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4779670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ARK PIC FULL">
    <p:bg>
      <p:bgPr>
        <a:solidFill>
          <a:schemeClr val="tx2"/>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0"/>
            <a:ext cx="12192000" cy="6857999"/>
          </a:xfrm>
          <a:prstGeom prst="rect">
            <a:avLst/>
          </a:prstGeom>
        </p:spPr>
        <p:txBody>
          <a:bodyPr tIns="2520000" bIns="46800"/>
          <a:lstStyle>
            <a:lvl1pPr marL="0" indent="0" algn="ctr">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 (with lighter tones). </a:t>
            </a:r>
            <a:br>
              <a:rPr lang="en-GB"/>
            </a:br>
            <a:r>
              <a:rPr lang="en-GB"/>
              <a:t>Then right click image and select ‘Send to Back’</a:t>
            </a:r>
            <a:endParaRPr lang="en-AU"/>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1" y="6501204"/>
            <a:ext cx="4030579" cy="356795"/>
          </a:xfrm>
          <a:prstGeom prst="rect">
            <a:avLst/>
          </a:prstGeom>
          <a:solidFill>
            <a:schemeClr val="tx2">
              <a:alpha val="50000"/>
            </a:schemeClr>
          </a:solidFill>
        </p:spPr>
        <p:txBody>
          <a:bodyPr wrap="square" lIns="180000" tIns="125999" rIns="180000" bIns="125999" anchor="b" anchorCtr="0">
            <a:spAutoFit/>
          </a:bodyPr>
          <a:lstStyle>
            <a:lvl1pPr marL="0" indent="0">
              <a:lnSpc>
                <a:spcPct val="95000"/>
              </a:lnSpc>
              <a:buNone/>
              <a:defRPr lang="en-AU" sz="700" b="0" i="0" u="none" strike="noStrike" smtClean="0">
                <a:solidFill>
                  <a:schemeClr val="bg1"/>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19547978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IC WITH QUOT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1"/>
            <a:ext cx="12192000" cy="6869112"/>
          </a:xfrm>
          <a:prstGeom prst="rect">
            <a:avLst/>
          </a:prstGeom>
        </p:spPr>
        <p:txBody>
          <a:bodyPr tIns="2160000" bIns="46800"/>
          <a:lstStyle>
            <a:lvl1pPr marL="0" indent="0" algn="ctr">
              <a:buNone/>
              <a:defRPr sz="20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br>
              <a:rPr lang="en-GB"/>
            </a:br>
            <a:r>
              <a:rPr lang="en-GB"/>
              <a:t>Then right click image and </a:t>
            </a:r>
            <a:br>
              <a:rPr lang="en-GB"/>
            </a:br>
            <a:r>
              <a:rPr lang="en-GB"/>
              <a:t>select ‘Send to Back’</a:t>
            </a:r>
            <a:endParaRPr lang="en-AU"/>
          </a:p>
        </p:txBody>
      </p:sp>
      <p:sp>
        <p:nvSpPr>
          <p:cNvPr id="9" name="Text Placeholder 8">
            <a:extLst>
              <a:ext uri="{FF2B5EF4-FFF2-40B4-BE49-F238E27FC236}">
                <a16:creationId xmlns:a16="http://schemas.microsoft.com/office/drawing/2014/main" id="{591D2DE6-A78F-9040-95A3-D11FC644B634}"/>
              </a:ext>
            </a:extLst>
          </p:cNvPr>
          <p:cNvSpPr>
            <a:spLocks noGrp="1"/>
          </p:cNvSpPr>
          <p:nvPr>
            <p:ph type="body" sz="quarter" idx="12" hasCustomPrompt="1"/>
          </p:nvPr>
        </p:nvSpPr>
        <p:spPr>
          <a:xfrm>
            <a:off x="8193974" y="0"/>
            <a:ext cx="3998026" cy="6869113"/>
          </a:xfrm>
          <a:prstGeom prst="rect">
            <a:avLst/>
          </a:prstGeom>
          <a:solidFill>
            <a:schemeClr val="tx1"/>
          </a:solidFill>
        </p:spPr>
        <p:txBody>
          <a:bodyPr lIns="306000" tIns="540000" rIns="306000" bIns="540000"/>
          <a:lstStyle>
            <a:lvl1pPr>
              <a:lnSpc>
                <a:spcPct val="95000"/>
              </a:lnSpc>
              <a:defRPr sz="2750">
                <a:solidFill>
                  <a:schemeClr val="bg1"/>
                </a:solidFill>
              </a:defRPr>
            </a:lvl1pPr>
          </a:lstStyle>
          <a:p>
            <a:pPr lvl="0"/>
            <a:r>
              <a:rPr lang="en-GB"/>
              <a:t>“This text box can be used to insert a quote or short block of text. This box can be resized, repositioned, or deleted if not used. Tip: Right click on image and select ‘Crop’ to reposition image.”  </a:t>
            </a:r>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8193972" y="6355797"/>
            <a:ext cx="3998028" cy="502202"/>
          </a:xfrm>
          <a:prstGeom prst="rect">
            <a:avLst/>
          </a:prstGeom>
          <a:noFill/>
        </p:spPr>
        <p:txBody>
          <a:bodyPr wrap="square" lIns="306000" tIns="125999" rIns="306000" bIns="270000" anchor="b" anchorCtr="0">
            <a:spAutoFit/>
          </a:bodyPr>
          <a:lstStyle>
            <a:lvl1pPr marL="0" indent="0">
              <a:lnSpc>
                <a:spcPct val="95000"/>
              </a:lnSpc>
              <a:buNone/>
              <a:defRPr lang="en-AU" sz="700" b="0" i="0" u="none" strike="noStrike" smtClean="0">
                <a:solidFill>
                  <a:schemeClr val="bg1"/>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
        <p:nvSpPr>
          <p:cNvPr id="11" name="Text Placeholder 10">
            <a:extLst>
              <a:ext uri="{FF2B5EF4-FFF2-40B4-BE49-F238E27FC236}">
                <a16:creationId xmlns:a16="http://schemas.microsoft.com/office/drawing/2014/main" id="{D2B14033-646A-5644-8236-A37AE4D3907A}"/>
              </a:ext>
            </a:extLst>
          </p:cNvPr>
          <p:cNvSpPr>
            <a:spLocks noGrp="1"/>
          </p:cNvSpPr>
          <p:nvPr>
            <p:ph type="body" sz="quarter" idx="13" hasCustomPrompt="1"/>
          </p:nvPr>
        </p:nvSpPr>
        <p:spPr>
          <a:xfrm>
            <a:off x="8194675" y="5269732"/>
            <a:ext cx="3997325" cy="502202"/>
          </a:xfrm>
          <a:prstGeom prst="rect">
            <a:avLst/>
          </a:prstGeom>
        </p:spPr>
        <p:txBody>
          <a:bodyPr lIns="306000" tIns="90000" rIns="306000" bIns="90000"/>
          <a:lstStyle>
            <a:lvl1pPr marL="0" marR="0" indent="0" algn="l" defTabSz="914400" rtl="0" eaLnBrk="1" fontAlgn="auto" latinLnBrk="0" hangingPunct="1">
              <a:lnSpc>
                <a:spcPct val="100000"/>
              </a:lnSpc>
              <a:spcBef>
                <a:spcPts val="0"/>
              </a:spcBef>
              <a:spcAft>
                <a:spcPts val="0"/>
              </a:spcAft>
              <a:buClrTx/>
              <a:buSzTx/>
              <a:buFontTx/>
              <a:buNone/>
              <a:tabLst/>
              <a:defRPr sz="1700" b="1">
                <a:solidFill>
                  <a:schemeClr val="bg1"/>
                </a:solidFill>
              </a:defRPr>
            </a:lvl1pPr>
          </a:lstStyle>
          <a:p>
            <a:pPr lvl="0"/>
            <a:r>
              <a:rPr lang="en-GB"/>
              <a:t>Add Author’s Name</a:t>
            </a:r>
          </a:p>
        </p:txBody>
      </p:sp>
    </p:spTree>
    <p:extLst>
      <p:ext uri="{BB962C8B-B14F-4D97-AF65-F5344CB8AC3E}">
        <p14:creationId xmlns:p14="http://schemas.microsoft.com/office/powerpoint/2010/main" val="7514052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781105920"/>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0D36DDDD-1BE9-B1FF-85F3-BA10AC8A26C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56477306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E2ED523-843F-81D9-B160-31E37C66097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40329704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DA19BAC-7A1A-1594-BE85-AEAFBB7AA7FE}"/>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54213257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93244908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41189748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56236260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60815593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66177841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0629660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26966249"/>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301909395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03C4229-79CF-61CF-443E-CF493FD04CC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3499481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BCE0C2E6-C2A5-8CE3-2A42-BB5EBB68A02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368843178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C6E18FB3-B32F-D3D8-F0C6-DA63AD19A489}"/>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4920588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42551308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041437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6603354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62609526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92553975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01109669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38885057"/>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79761274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57122BC-BA92-3006-DBD5-46FB54D1353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86640569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026ACEB-6440-FF08-9052-9F10B2AF306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75804823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4"/>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05E5CAE9-C1A8-C7DF-511B-C4B5FD7EBF7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19627547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04642483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19585759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4"/>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52878794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27942960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19963730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83327437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507391941"/>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384186187"/>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FA5F0AE-A29E-FDC5-9CDF-0CC8DFC5DFA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319624811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6062BE13-80D4-E337-0313-8DB8F729AFD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28313389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87F2B541-4058-77C0-3E97-CB33ECBEEB5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4969889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4604989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31654763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96194939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37787244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2624930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71554694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97393050"/>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151888496"/>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7" name="Picture 6" descr="Text&#10;&#10;Description automatically generated">
            <a:extLst>
              <a:ext uri="{FF2B5EF4-FFF2-40B4-BE49-F238E27FC236}">
                <a16:creationId xmlns:a16="http://schemas.microsoft.com/office/drawing/2014/main" id="{5E70A493-9EE6-BE9A-BD3F-B3644637F96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356287836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6" name="Picture 5" descr="Text&#10;&#10;Description automatically generated">
            <a:extLst>
              <a:ext uri="{FF2B5EF4-FFF2-40B4-BE49-F238E27FC236}">
                <a16:creationId xmlns:a16="http://schemas.microsoft.com/office/drawing/2014/main" id="{7A6EA498-96CC-2C31-0494-64EF5750C16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138848090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30A8650-C170-7339-7A91-30E735A1F6D7}"/>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34278302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24438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7564191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81393627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29310991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325993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16659670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75787017"/>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rgbClr val="FFB4E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745861533"/>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7" name="Picture 6" descr="Text&#10;&#10;Description automatically generated">
            <a:extLst>
              <a:ext uri="{FF2B5EF4-FFF2-40B4-BE49-F238E27FC236}">
                <a16:creationId xmlns:a16="http://schemas.microsoft.com/office/drawing/2014/main" id="{FEC2AAB6-A04D-DA7B-C92D-C63F674FE2C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1786039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rgbClr val="FFB4E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5" name="Picture 4" descr="Text&#10;&#10;Description automatically generated">
            <a:extLst>
              <a:ext uri="{FF2B5EF4-FFF2-40B4-BE49-F238E27FC236}">
                <a16:creationId xmlns:a16="http://schemas.microsoft.com/office/drawing/2014/main" id="{E50D6FA5-B7F5-A2C6-9EC6-2AC34285F51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408313259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rgbClr val="FFB4E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847CE191-FC62-2224-96FB-4930FD15A06C}"/>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80868961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3842474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11912287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rgbClr val="FFB4E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30564658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4687496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4731521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26488154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85995631"/>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2825495"/>
          </a:xfrm>
          <a:prstGeom prst="rect">
            <a:avLst/>
          </a:prstGeom>
          <a:noFill/>
        </p:spPr>
        <p:txBody>
          <a:bodyPr wrap="square" lIns="503998" tIns="72000" rIns="503998" bIns="144000" anchor="b">
            <a:noAutofit/>
          </a:bodyPr>
          <a:lstStyle>
            <a:lvl1pPr algn="l">
              <a:defRPr sz="4800">
                <a:solidFill>
                  <a:schemeClr val="bg1"/>
                </a:solidFill>
              </a:defRPr>
            </a:lvl1pPr>
          </a:lstStyle>
          <a:p>
            <a:r>
              <a:rPr lang="en-GB"/>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3008376"/>
            <a:ext cx="11375341" cy="2467457"/>
          </a:xfrm>
        </p:spPr>
        <p:txBody>
          <a:bodyPr>
            <a:noAutofit/>
          </a:bodyPr>
          <a:lstStyle>
            <a:lvl1pPr marL="0" indent="0" algn="l">
              <a:lnSpc>
                <a:spcPct val="100000"/>
              </a:lnSpc>
              <a:spcBef>
                <a:spcPts val="600"/>
              </a:spcBef>
              <a:buNone/>
              <a:defRPr sz="28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grpSp>
        <p:nvGrpSpPr>
          <p:cNvPr id="12" name="Group 11">
            <a:extLst>
              <a:ext uri="{FF2B5EF4-FFF2-40B4-BE49-F238E27FC236}">
                <a16:creationId xmlns:a16="http://schemas.microsoft.com/office/drawing/2014/main" id="{EB7BE7B2-8F5F-4ABB-82ED-602BFED985AB}"/>
              </a:ext>
            </a:extLst>
          </p:cNvPr>
          <p:cNvGrpSpPr/>
          <p:nvPr userDrawn="1"/>
        </p:nvGrpSpPr>
        <p:grpSpPr>
          <a:xfrm>
            <a:off x="8789772" y="4518887"/>
            <a:ext cx="3418703" cy="2339114"/>
            <a:chOff x="8789772" y="4518887"/>
            <a:chExt cx="3418703" cy="2339114"/>
          </a:xfrm>
        </p:grpSpPr>
        <p:pic>
          <p:nvPicPr>
            <p:cNvPr id="10" name="Graphic 9">
              <a:extLst>
                <a:ext uri="{FF2B5EF4-FFF2-40B4-BE49-F238E27FC236}">
                  <a16:creationId xmlns:a16="http://schemas.microsoft.com/office/drawing/2014/main" id="{5E56F234-6716-42BD-AD04-3E61728137E3}"/>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789772" y="4518887"/>
              <a:ext cx="3418703" cy="2339114"/>
            </a:xfrm>
            <a:prstGeom prst="rect">
              <a:avLst/>
            </a:prstGeom>
          </p:spPr>
        </p:pic>
        <p:pic>
          <p:nvPicPr>
            <p:cNvPr id="7" name="Picture 6" descr="A close up of a sign&#10;&#10;Description automatically generated">
              <a:extLst>
                <a:ext uri="{FF2B5EF4-FFF2-40B4-BE49-F238E27FC236}">
                  <a16:creationId xmlns:a16="http://schemas.microsoft.com/office/drawing/2014/main" id="{4AC14375-DF0B-1C48-AB32-EBF569E0281A}"/>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377" y="5414717"/>
              <a:ext cx="2669322" cy="1161154"/>
            </a:xfrm>
            <a:prstGeom prst="rect">
              <a:avLst/>
            </a:prstGeom>
          </p:spPr>
        </p:pic>
      </p:grpSp>
    </p:spTree>
    <p:extLst>
      <p:ext uri="{BB962C8B-B14F-4D97-AF65-F5344CB8AC3E}">
        <p14:creationId xmlns:p14="http://schemas.microsoft.com/office/powerpoint/2010/main" val="3058548306"/>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9239" y="-981"/>
            <a:ext cx="12191999" cy="1547999"/>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grpSp>
        <p:nvGrpSpPr>
          <p:cNvPr id="10" name="Group 9">
            <a:extLst>
              <a:ext uri="{FF2B5EF4-FFF2-40B4-BE49-F238E27FC236}">
                <a16:creationId xmlns:a16="http://schemas.microsoft.com/office/drawing/2014/main" id="{D54B7DD9-FA8D-45D2-B93B-48705450A36F}"/>
              </a:ext>
            </a:extLst>
          </p:cNvPr>
          <p:cNvGrpSpPr/>
          <p:nvPr userDrawn="1"/>
        </p:nvGrpSpPr>
        <p:grpSpPr>
          <a:xfrm>
            <a:off x="10065661" y="5397499"/>
            <a:ext cx="2134577" cy="1460501"/>
            <a:chOff x="8789772" y="4518887"/>
            <a:chExt cx="3418703" cy="2339114"/>
          </a:xfrm>
        </p:grpSpPr>
        <p:pic>
          <p:nvPicPr>
            <p:cNvPr id="11" name="Graphic 10">
              <a:extLst>
                <a:ext uri="{FF2B5EF4-FFF2-40B4-BE49-F238E27FC236}">
                  <a16:creationId xmlns:a16="http://schemas.microsoft.com/office/drawing/2014/main" id="{4BF702D0-C551-4DFD-BC77-1869784D8A60}"/>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789772" y="4518887"/>
              <a:ext cx="3418703" cy="2339114"/>
            </a:xfrm>
            <a:prstGeom prst="rect">
              <a:avLst/>
            </a:prstGeom>
          </p:spPr>
        </p:pic>
        <p:pic>
          <p:nvPicPr>
            <p:cNvPr id="12" name="Picture 11" descr="A close up of a sign&#10;&#10;Description automatically generated">
              <a:extLst>
                <a:ext uri="{FF2B5EF4-FFF2-40B4-BE49-F238E27FC236}">
                  <a16:creationId xmlns:a16="http://schemas.microsoft.com/office/drawing/2014/main" id="{04920599-77CD-4E1B-B407-31886E13F66C}"/>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377" y="5414717"/>
              <a:ext cx="2669322" cy="1161154"/>
            </a:xfrm>
            <a:prstGeom prst="rect">
              <a:avLst/>
            </a:prstGeom>
          </p:spPr>
        </p:pic>
      </p:grpSp>
    </p:spTree>
    <p:extLst>
      <p:ext uri="{BB962C8B-B14F-4D97-AF65-F5344CB8AC3E}">
        <p14:creationId xmlns:p14="http://schemas.microsoft.com/office/powerpoint/2010/main" val="3317188064"/>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2" name="Graphic 11">
            <a:extLst>
              <a:ext uri="{FF2B5EF4-FFF2-40B4-BE49-F238E27FC236}">
                <a16:creationId xmlns:a16="http://schemas.microsoft.com/office/drawing/2014/main" id="{C7937658-0AC8-6748-B954-E4079A0666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grpSp>
        <p:nvGrpSpPr>
          <p:cNvPr id="10" name="Group 9">
            <a:extLst>
              <a:ext uri="{FF2B5EF4-FFF2-40B4-BE49-F238E27FC236}">
                <a16:creationId xmlns:a16="http://schemas.microsoft.com/office/drawing/2014/main" id="{3327FD94-8F71-4B81-B9C0-D05B2EB59F56}"/>
              </a:ext>
            </a:extLst>
          </p:cNvPr>
          <p:cNvGrpSpPr/>
          <p:nvPr userDrawn="1"/>
        </p:nvGrpSpPr>
        <p:grpSpPr>
          <a:xfrm>
            <a:off x="10065661" y="5397499"/>
            <a:ext cx="2134577" cy="1460501"/>
            <a:chOff x="8789772" y="4518887"/>
            <a:chExt cx="3418703" cy="2339114"/>
          </a:xfrm>
        </p:grpSpPr>
        <p:pic>
          <p:nvPicPr>
            <p:cNvPr id="11" name="Graphic 10">
              <a:extLst>
                <a:ext uri="{FF2B5EF4-FFF2-40B4-BE49-F238E27FC236}">
                  <a16:creationId xmlns:a16="http://schemas.microsoft.com/office/drawing/2014/main" id="{3554B304-21FF-47BC-9F22-23CA8C5F1EF8}"/>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789772" y="4518887"/>
              <a:ext cx="3418703" cy="2339114"/>
            </a:xfrm>
            <a:prstGeom prst="rect">
              <a:avLst/>
            </a:prstGeom>
          </p:spPr>
        </p:pic>
        <p:pic>
          <p:nvPicPr>
            <p:cNvPr id="13" name="Picture 12" descr="A close up of a sign&#10;&#10;Description automatically generated">
              <a:extLst>
                <a:ext uri="{FF2B5EF4-FFF2-40B4-BE49-F238E27FC236}">
                  <a16:creationId xmlns:a16="http://schemas.microsoft.com/office/drawing/2014/main" id="{DA064A77-C178-4A25-A95C-27917C921F4F}"/>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377" y="5414717"/>
              <a:ext cx="2669322" cy="1161154"/>
            </a:xfrm>
            <a:prstGeom prst="rect">
              <a:avLst/>
            </a:prstGeom>
          </p:spPr>
        </p:pic>
      </p:grpSp>
    </p:spTree>
    <p:extLst>
      <p:ext uri="{BB962C8B-B14F-4D97-AF65-F5344CB8AC3E}">
        <p14:creationId xmlns:p14="http://schemas.microsoft.com/office/powerpoint/2010/main" val="1850230651"/>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r>
              <a:rPr lang="en-GB"/>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4800"/>
            <a:ext cx="11375341" cy="4726800"/>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006185580"/>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r>
              <a:rPr lang="en-GB"/>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p>
        </p:txBody>
      </p:sp>
    </p:spTree>
    <p:extLst>
      <p:ext uri="{BB962C8B-B14F-4D97-AF65-F5344CB8AC3E}">
        <p14:creationId xmlns:p14="http://schemas.microsoft.com/office/powerpoint/2010/main" val="4001908286"/>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r>
              <a:rPr lang="en-GB"/>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71571630"/>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GB"/>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3770053534"/>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GB"/>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endParaRPr lang="en-AU"/>
          </a:p>
        </p:txBody>
      </p:sp>
    </p:spTree>
    <p:extLst>
      <p:ext uri="{BB962C8B-B14F-4D97-AF65-F5344CB8AC3E}">
        <p14:creationId xmlns:p14="http://schemas.microsoft.com/office/powerpoint/2010/main" val="4185643631"/>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958900"/>
      </p:ext>
    </p:extLst>
  </p:cSld>
  <p:clrMapOvr>
    <a:masterClrMapping/>
  </p:clrMapOvr>
  <p:extLst>
    <p:ext uri="{DCECCB84-F9BA-43D5-87BE-67443E8EF086}">
      <p15:sldGuideLst xmlns:p15="http://schemas.microsoft.com/office/powerpoint/2012/main">
        <p15:guide id="1" pos="7355">
          <p15:clr>
            <a:srgbClr val="FBAE40"/>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883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4.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8.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theme" Target="../theme/theme5.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theme" Target="../theme/theme6.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0.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theme" Target="../theme/theme7.xml"/><Relationship Id="rId2" Type="http://schemas.openxmlformats.org/officeDocument/2006/relationships/slideLayout" Target="../slideLayouts/slideLayout64.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1.xml"/><Relationship Id="rId3" Type="http://schemas.openxmlformats.org/officeDocument/2006/relationships/slideLayout" Target="../slideLayouts/slideLayout76.xml"/><Relationship Id="rId7" Type="http://schemas.openxmlformats.org/officeDocument/2006/relationships/slideLayout" Target="../slideLayouts/slideLayout80.xml"/><Relationship Id="rId12" Type="http://schemas.openxmlformats.org/officeDocument/2006/relationships/theme" Target="../theme/theme8.xml"/><Relationship Id="rId2" Type="http://schemas.openxmlformats.org/officeDocument/2006/relationships/slideLayout" Target="../slideLayouts/slideLayout75.xml"/><Relationship Id="rId1" Type="http://schemas.openxmlformats.org/officeDocument/2006/relationships/slideLayout" Target="../slideLayouts/slideLayout74.xml"/><Relationship Id="rId6" Type="http://schemas.openxmlformats.org/officeDocument/2006/relationships/slideLayout" Target="../slideLayouts/slideLayout79.xml"/><Relationship Id="rId11" Type="http://schemas.openxmlformats.org/officeDocument/2006/relationships/slideLayout" Target="../slideLayouts/slideLayout84.xml"/><Relationship Id="rId5" Type="http://schemas.openxmlformats.org/officeDocument/2006/relationships/slideLayout" Target="../slideLayouts/slideLayout78.xml"/><Relationship Id="rId10" Type="http://schemas.openxmlformats.org/officeDocument/2006/relationships/slideLayout" Target="../slideLayouts/slideLayout83.xml"/><Relationship Id="rId4" Type="http://schemas.openxmlformats.org/officeDocument/2006/relationships/slideLayout" Target="../slideLayouts/slideLayout77.xml"/><Relationship Id="rId9" Type="http://schemas.openxmlformats.org/officeDocument/2006/relationships/slideLayout" Target="../slideLayouts/slideLayout82.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2.xml"/><Relationship Id="rId3" Type="http://schemas.openxmlformats.org/officeDocument/2006/relationships/slideLayout" Target="../slideLayouts/slideLayout87.xml"/><Relationship Id="rId7" Type="http://schemas.openxmlformats.org/officeDocument/2006/relationships/slideLayout" Target="../slideLayouts/slideLayout91.xml"/><Relationship Id="rId2" Type="http://schemas.openxmlformats.org/officeDocument/2006/relationships/slideLayout" Target="../slideLayouts/slideLayout86.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theme" Target="../theme/theme9.xml"/><Relationship Id="rId5" Type="http://schemas.openxmlformats.org/officeDocument/2006/relationships/slideLayout" Target="../slideLayouts/slideLayout89.xml"/><Relationship Id="rId10" Type="http://schemas.openxmlformats.org/officeDocument/2006/relationships/slideLayout" Target="../slideLayouts/slideLayout94.xml"/><Relationship Id="rId4" Type="http://schemas.openxmlformats.org/officeDocument/2006/relationships/slideLayout" Target="../slideLayouts/slideLayout88.xml"/><Relationship Id="rId9" Type="http://schemas.openxmlformats.org/officeDocument/2006/relationships/slideLayout" Target="../slideLayouts/slideLayout9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B21638D-538F-4919-87CF-2AA4900EC634}"/>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E0733E7-3F28-4473-A7B9-1A54AF371E75}"/>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Box 4">
            <a:extLst>
              <a:ext uri="{FF2B5EF4-FFF2-40B4-BE49-F238E27FC236}">
                <a16:creationId xmlns:a16="http://schemas.microsoft.com/office/drawing/2014/main" id="{D0B20284-2347-D22E-F535-A1564121784B}"/>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1330016846"/>
      </p:ext>
    </p:extLst>
  </p:cSld>
  <p:clrMap bg1="lt1" tx1="dk1" bg2="lt2" tx2="dk2" accent1="accent1" accent2="accent2" accent3="accent3" accent4="accent4" accent5="accent5" accent6="accent6" hlink="hlink" folHlink="folHlink"/>
  <p:sldLayoutIdLst>
    <p:sldLayoutId id="2147483730" r:id="rId1"/>
    <p:sldLayoutId id="2147483726" r:id="rId2"/>
    <p:sldLayoutId id="2147483729" r:id="rId3"/>
    <p:sldLayoutId id="2147483731" r:id="rId4"/>
    <p:sldLayoutId id="2147483732" r:id="rId5"/>
    <p:sldLayoutId id="2147483733" r:id="rId6"/>
    <p:sldLayoutId id="2147483728" r:id="rId7"/>
    <p:sldLayoutId id="2147483725" r:id="rId8"/>
    <p:sldLayoutId id="2147483663" r:id="rId9"/>
    <p:sldLayoutId id="2147483855" r:id="rId10"/>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7BAFA00B-EA10-6544-BEA7-D677BA40612F}"/>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0805C28A-DD1E-DB47-A61D-0DF06F146B29}"/>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1A4C5659-9D0F-B568-6960-B7AB85F86785}"/>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4001461127"/>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836" r:id="rId4"/>
    <p:sldLayoutId id="2147483751" r:id="rId5"/>
    <p:sldLayoutId id="2147483752" r:id="rId6"/>
    <p:sldLayoutId id="2147483753" r:id="rId7"/>
    <p:sldLayoutId id="2147483754" r:id="rId8"/>
  </p:sldLayoutIdLst>
  <p:hf hdr="0" ftr="0" dt="0"/>
  <p:txStyles>
    <p:titleStyle>
      <a:lvl1pPr algn="l" defTabSz="914400" rtl="0" eaLnBrk="1" latinLnBrk="0" hangingPunct="1">
        <a:lnSpc>
          <a:spcPct val="90000"/>
        </a:lnSpc>
        <a:spcBef>
          <a:spcPct val="0"/>
        </a:spcBef>
        <a:buNone/>
        <a:defRPr sz="36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BEC66EA2-E026-72E2-C150-908C5CF6BDF4}"/>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3339451241"/>
      </p:ext>
    </p:extLst>
  </p:cSld>
  <p:clrMap bg1="lt1" tx1="dk1" bg2="lt2" tx2="dk2" accent1="accent1" accent2="accent2" accent3="accent3" accent4="accent4" accent5="accent5" accent6="accent6" hlink="hlink" folHlink="folHlink"/>
  <p:sldLayoutIdLst>
    <p:sldLayoutId id="2147483837"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34"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4791BD0F-04EE-C7A0-38E0-CC12C8709B01}"/>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990754109"/>
      </p:ext>
    </p:extLst>
  </p:cSld>
  <p:clrMap bg1="lt1" tx1="dk1" bg2="lt2" tx2="dk2" accent1="accent1" accent2="accent2" accent3="accent3" accent4="accent4" accent5="accent5" accent6="accent6" hlink="hlink" folHlink="folHlink"/>
  <p:sldLayoutIdLst>
    <p:sldLayoutId id="2147483838"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A51E0A0F-E598-3923-4C74-2B550DD54823}"/>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1522552638"/>
      </p:ext>
    </p:extLst>
  </p:cSld>
  <p:clrMap bg1="lt1" tx1="dk1" bg2="lt2" tx2="dk2" accent1="accent1" accent2="accent2" accent3="accent3" accent4="accent4" accent5="accent5" accent6="accent6" hlink="hlink" folHlink="folHlink"/>
  <p:sldLayoutIdLst>
    <p:sldLayoutId id="2147483839"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6B17D7BC-87B5-E261-95E7-5B8FA787CC78}"/>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663049901"/>
      </p:ext>
    </p:extLst>
  </p:cSld>
  <p:clrMap bg1="lt1" tx1="dk1" bg2="lt2" tx2="dk2" accent1="accent1" accent2="accent2" accent3="accent3" accent4="accent4" accent5="accent5" accent6="accent6" hlink="hlink" folHlink="folHlink"/>
  <p:sldLayoutIdLst>
    <p:sldLayoutId id="2147483840"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21951B92-23B1-AF3F-2E03-AB731301E305}"/>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2557073166"/>
      </p:ext>
    </p:extLst>
  </p:cSld>
  <p:clrMap bg1="lt1" tx1="dk1" bg2="lt2" tx2="dk2" accent1="accent1" accent2="accent2" accent3="accent3" accent4="accent4" accent5="accent5" accent6="accent6" hlink="hlink" folHlink="folHlink"/>
  <p:sldLayoutIdLst>
    <p:sldLayoutId id="2147483841"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A9571025-F1AD-12E1-4D57-C557E6081CA9}"/>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2981691905"/>
      </p:ext>
    </p:extLst>
  </p:cSld>
  <p:clrMap bg1="lt1" tx1="dk1" bg2="lt2" tx2="dk2" accent1="accent1" accent2="accent2" accent3="accent3" accent4="accent4" accent5="accent5" accent6="accent6" hlink="hlink" folHlink="folHlink"/>
  <p:sldLayoutIdLst>
    <p:sldLayoutId id="214748384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B21638D-538F-4919-87CF-2AA4900EC634}"/>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3" name="Text Placeholder 2">
            <a:extLst>
              <a:ext uri="{FF2B5EF4-FFF2-40B4-BE49-F238E27FC236}">
                <a16:creationId xmlns:a16="http://schemas.microsoft.com/office/drawing/2014/main" id="{BE0733E7-3F28-4473-A7B9-1A54AF371E75}"/>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Tree>
    <p:extLst>
      <p:ext uri="{BB962C8B-B14F-4D97-AF65-F5344CB8AC3E}">
        <p14:creationId xmlns:p14="http://schemas.microsoft.com/office/powerpoint/2010/main" val="3945559853"/>
      </p:ext>
    </p:extLst>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p15:clr>
            <a:srgbClr val="F26B43"/>
          </p15:clr>
        </p15:guide>
        <p15:guide id="2" orient="horz" pos="323">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94.xml"/><Relationship Id="rId1" Type="http://schemas.openxmlformats.org/officeDocument/2006/relationships/video" Target="https://www.youtube.com/embed/QlwkerwaV2E?feature=oembed" TargetMode="Externa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94.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10.xml"/><Relationship Id="rId1" Type="http://schemas.openxmlformats.org/officeDocument/2006/relationships/video" Target="https://www.youtube.com/embed/14epxvU8XIA?feature=oembed"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catholicidentity.bne.catholic.edu.au/scripture/SitePages/Three-worlds-of-the-text.aspx#linkToHeading14" TargetMode="External"/><Relationship Id="rId2" Type="http://schemas.openxmlformats.org/officeDocument/2006/relationships/hyperlink" Target="https://mbfallon.com/"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s://mybcecatholicedu.sharepoint.com/learning-and-teaching/Shared%20Documents/Strategies%20That%20Maximise%20Impact.pdf#search=strategies%20that%20maximise%20impact"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8.xml"/><Relationship Id="rId1" Type="http://schemas.openxmlformats.org/officeDocument/2006/relationships/video" Target="https://www.youtube.com/embed/1oldTXzkC30?feature=oembed" TargetMode="Externa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2" Type="http://schemas.openxmlformats.org/officeDocument/2006/relationships/hyperlink" Target="https://www.biblegateway.com/passage/?search=Luke%2010%3A25-37&amp;version=NABRE;CEV;NRSVCE"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a:xfrm>
            <a:off x="0" y="0"/>
            <a:ext cx="12191999" cy="1547999"/>
          </a:xfrm>
        </p:spPr>
        <p:txBody>
          <a:bodyPr/>
          <a:lstStyle/>
          <a:p>
            <a:endParaRPr lang="en-AU" sz="4000"/>
          </a:p>
        </p:txBody>
      </p:sp>
      <p:pic>
        <p:nvPicPr>
          <p:cNvPr id="2" name="Picture 1" descr="Text&#10;&#10;Description automatically generated with medium confidence">
            <a:extLst>
              <a:ext uri="{FF2B5EF4-FFF2-40B4-BE49-F238E27FC236}">
                <a16:creationId xmlns:a16="http://schemas.microsoft.com/office/drawing/2014/main" id="{1B04C7C5-67DB-7EB1-6F4F-FD26018F76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
        <p:nvSpPr>
          <p:cNvPr id="3" name="Text Box 2">
            <a:extLst>
              <a:ext uri="{FF2B5EF4-FFF2-40B4-BE49-F238E27FC236}">
                <a16:creationId xmlns:a16="http://schemas.microsoft.com/office/drawing/2014/main" id="{CB43C189-71F0-E9BB-1DC6-20296A9824D2}"/>
              </a:ext>
            </a:extLst>
          </p:cNvPr>
          <p:cNvSpPr txBox="1">
            <a:spLocks noChangeArrowheads="1"/>
          </p:cNvSpPr>
          <p:nvPr/>
        </p:nvSpPr>
        <p:spPr bwMode="auto">
          <a:xfrm>
            <a:off x="507453" y="2295483"/>
            <a:ext cx="10793913" cy="1830305"/>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a:cs typeface="Times New Roman"/>
              </a:rPr>
              <a:t>Copyright © </a:t>
            </a:r>
            <a:r>
              <a:rPr lang="en-AU" sz="1600">
                <a:solidFill>
                  <a:srgbClr val="054166"/>
                </a:solidFill>
                <a:latin typeface="Tahoma"/>
                <a:ea typeface="Calibri"/>
                <a:cs typeface="Times New Roman"/>
              </a:rPr>
              <a:t>2026</a:t>
            </a:r>
            <a:r>
              <a:rPr kumimoji="0" lang="en-AU" sz="1600" b="0" i="0" u="none" strike="noStrike" kern="1200" cap="none" spc="0" normalizeH="0" baseline="0" noProof="0">
                <a:ln>
                  <a:noFill/>
                </a:ln>
                <a:solidFill>
                  <a:srgbClr val="054166"/>
                </a:solidFill>
                <a:effectLst/>
                <a:uLnTx/>
                <a:uFillTx/>
                <a:latin typeface="Tahoma"/>
                <a:ea typeface="Calibri"/>
                <a:cs typeface="Times New Roman"/>
              </a:rPr>
              <a:t> Brisbane Catholic Education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This material has been copied and communicated to you in accordance with the statutory licence in section 113P of the Copyright Act 1968. Any further reproduction or communication of this material by you may be the subject of copyright protection under the Act.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Do not remove this notice.</a:t>
            </a:r>
          </a:p>
        </p:txBody>
      </p:sp>
      <p:sp>
        <p:nvSpPr>
          <p:cNvPr id="4" name="Text Box 2">
            <a:extLst>
              <a:ext uri="{FF2B5EF4-FFF2-40B4-BE49-F238E27FC236}">
                <a16:creationId xmlns:a16="http://schemas.microsoft.com/office/drawing/2014/main" id="{B89E1B42-0920-AFEB-FF50-B6D238A0B7B8}"/>
              </a:ext>
            </a:extLst>
          </p:cNvPr>
          <p:cNvSpPr txBox="1">
            <a:spLocks noChangeArrowheads="1"/>
          </p:cNvSpPr>
          <p:nvPr/>
        </p:nvSpPr>
        <p:spPr bwMode="auto">
          <a:xfrm>
            <a:off x="507453" y="4873272"/>
            <a:ext cx="10958165" cy="742524"/>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lvl="0" indent="0" algn="just" defTabSz="914400" rtl="0" eaLnBrk="1" fontAlgn="auto" latinLnBrk="0" hangingPunct="1">
              <a:lnSpc>
                <a:spcPct val="107000"/>
              </a:lnSpc>
              <a:spcBef>
                <a:spcPts val="0"/>
              </a:spcBef>
              <a:spcAft>
                <a:spcPts val="800"/>
              </a:spcAft>
              <a:buClrTx/>
              <a:buSzTx/>
              <a:buFontTx/>
              <a:buNone/>
              <a:tabLst/>
              <a:defRPr/>
            </a:pPr>
            <a:r>
              <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rPr>
              <a:t>T</a:t>
            </a:r>
            <a:r>
              <a:rPr kumimoji="0" lang="en-AU" sz="16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his PowerPoint has been prepared by </a:t>
            </a:r>
            <a:r>
              <a:rPr lang="en-AU" sz="1600">
                <a:solidFill>
                  <a:srgbClr val="054166"/>
                </a:solidFill>
                <a:latin typeface="Tahoma" panose="020B0604030504040204" pitchFamily="34" charset="0"/>
                <a:ea typeface="Tahoma" panose="020B0604030504040204" pitchFamily="34" charset="0"/>
                <a:cs typeface="Tahoma" panose="020B0604030504040204" pitchFamily="34" charset="0"/>
              </a:rPr>
              <a:t>the</a:t>
            </a:r>
            <a:r>
              <a:rPr kumimoji="0" lang="en-AU" sz="1600" b="0" i="0" u="none" strike="noStrike" kern="1200" cap="none" spc="0" normalizeH="0" baseline="0" noProof="0">
                <a:ln>
                  <a:noFill/>
                </a:ln>
                <a:solidFill>
                  <a:srgbClr val="054166"/>
                </a:solidFill>
                <a:effectLst/>
                <a:uLnTx/>
                <a:uFillTx/>
                <a:latin typeface="Tahoma" panose="020B0604030504040204" pitchFamily="34" charset="0"/>
                <a:ea typeface="Tahoma" panose="020B0604030504040204" pitchFamily="34" charset="0"/>
                <a:cs typeface="Tahoma" panose="020B0604030504040204" pitchFamily="34" charset="0"/>
              </a:rPr>
              <a:t> Formation and Engagement Services, Brisbane Catholic Education. </a:t>
            </a:r>
          </a:p>
          <a:p>
            <a:pPr marL="0" marR="0" lvl="0" indent="0" algn="just" defTabSz="914400" rtl="0" eaLnBrk="1" fontAlgn="auto" latinLnBrk="0" hangingPunct="1">
              <a:lnSpc>
                <a:spcPct val="107000"/>
              </a:lnSpc>
              <a:spcBef>
                <a:spcPts val="0"/>
              </a:spcBef>
              <a:spcAft>
                <a:spcPts val="800"/>
              </a:spcAft>
              <a:buClrTx/>
              <a:buSzTx/>
              <a:buFontTx/>
              <a:buNone/>
              <a:tabLst/>
              <a:defRPr/>
            </a:pPr>
            <a:endParaRPr lang="en-AU" sz="1600">
              <a:solidFill>
                <a:srgbClr val="054166"/>
              </a:solidFill>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endParaRPr kumimoji="0" lang="en-AU" sz="1600" b="0" i="0" u="none" strike="noStrike" kern="1200" cap="none" spc="0" normalizeH="0" baseline="0" noProof="0">
              <a:ln>
                <a:noFill/>
              </a:ln>
              <a:solidFill>
                <a:srgbClr val="054166"/>
              </a:solidFill>
              <a:effectLst/>
              <a:uLnTx/>
              <a:uFillTx/>
              <a:latin typeface="Tahom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80049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p:txBody>
          <a:bodyPr/>
          <a:lstStyle/>
          <a:p>
            <a:r>
              <a:rPr lang="en-AU"/>
              <a:t>Catholic Identity Framework</a:t>
            </a:r>
          </a:p>
        </p:txBody>
      </p:sp>
      <p:pic>
        <p:nvPicPr>
          <p:cNvPr id="2" name="Picture 1" descr="Text&#10;&#10;Description automatically generated with medium confidence">
            <a:extLst>
              <a:ext uri="{FF2B5EF4-FFF2-40B4-BE49-F238E27FC236}">
                <a16:creationId xmlns:a16="http://schemas.microsoft.com/office/drawing/2014/main" id="{1B04C7C5-67DB-7EB1-6F4F-FD26018F76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pic>
        <p:nvPicPr>
          <p:cNvPr id="2050" name="Picture 2" descr="A diagram of a religious education&#10;&#10;Description automatically generated">
            <a:extLst>
              <a:ext uri="{FF2B5EF4-FFF2-40B4-BE49-F238E27FC236}">
                <a16:creationId xmlns:a16="http://schemas.microsoft.com/office/drawing/2014/main" id="{ED2D8F90-AA31-58DB-0049-DC6755C8439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44654"/>
          <a:stretch/>
        </p:blipFill>
        <p:spPr bwMode="auto">
          <a:xfrm>
            <a:off x="3360019" y="2234242"/>
            <a:ext cx="4937125" cy="3795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4570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BDEEF2-31E9-639F-FCE6-5EE62CEFD2CA}"/>
              </a:ext>
            </a:extLst>
          </p:cNvPr>
          <p:cNvSpPr>
            <a:spLocks noGrp="1"/>
          </p:cNvSpPr>
          <p:nvPr>
            <p:ph type="ctrTitle"/>
          </p:nvPr>
        </p:nvSpPr>
        <p:spPr>
          <a:xfrm>
            <a:off x="51918" y="2013790"/>
            <a:ext cx="11655739" cy="2017515"/>
          </a:xfrm>
        </p:spPr>
        <p:txBody>
          <a:bodyPr/>
          <a:lstStyle/>
          <a:p>
            <a:r>
              <a:rPr lang="en-AU">
                <a:latin typeface="Tahoma"/>
                <a:ea typeface="Tahoma"/>
                <a:cs typeface="Tahoma"/>
              </a:rPr>
              <a:t>Day 2 – Middle Session</a:t>
            </a:r>
            <a:endParaRPr lang="en-AU"/>
          </a:p>
        </p:txBody>
      </p:sp>
      <p:sp>
        <p:nvSpPr>
          <p:cNvPr id="3" name="Subtitle 2">
            <a:extLst>
              <a:ext uri="{FF2B5EF4-FFF2-40B4-BE49-F238E27FC236}">
                <a16:creationId xmlns:a16="http://schemas.microsoft.com/office/drawing/2014/main" id="{B1A8B785-AFAC-78AF-8403-59B8951402A7}"/>
              </a:ext>
            </a:extLst>
          </p:cNvPr>
          <p:cNvSpPr>
            <a:spLocks noGrp="1"/>
          </p:cNvSpPr>
          <p:nvPr>
            <p:ph type="subTitle" idx="1"/>
          </p:nvPr>
        </p:nvSpPr>
        <p:spPr/>
        <p:txBody>
          <a:bodyPr/>
          <a:lstStyle/>
          <a:p>
            <a:endParaRPr lang="en-AU"/>
          </a:p>
        </p:txBody>
      </p:sp>
    </p:spTree>
    <p:extLst>
      <p:ext uri="{BB962C8B-B14F-4D97-AF65-F5344CB8AC3E}">
        <p14:creationId xmlns:p14="http://schemas.microsoft.com/office/powerpoint/2010/main" val="1628855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DD925D-06CD-F945-B697-9A0517E5651F}"/>
              </a:ext>
            </a:extLst>
          </p:cNvPr>
          <p:cNvSpPr>
            <a:spLocks noGrp="1"/>
          </p:cNvSpPr>
          <p:nvPr>
            <p:ph type="ctrTitle"/>
          </p:nvPr>
        </p:nvSpPr>
        <p:spPr/>
        <p:txBody>
          <a:bodyPr/>
          <a:lstStyle/>
          <a:p>
            <a:r>
              <a:rPr lang="en-AU"/>
              <a:t>Learning Outcomes</a:t>
            </a:r>
          </a:p>
        </p:txBody>
      </p:sp>
      <p:sp>
        <p:nvSpPr>
          <p:cNvPr id="7" name="Subtitle 6">
            <a:extLst>
              <a:ext uri="{FF2B5EF4-FFF2-40B4-BE49-F238E27FC236}">
                <a16:creationId xmlns:a16="http://schemas.microsoft.com/office/drawing/2014/main" id="{5980ED6D-CE73-8840-A53A-19A8BBBF8C59}"/>
              </a:ext>
            </a:extLst>
          </p:cNvPr>
          <p:cNvSpPr>
            <a:spLocks noGrp="1"/>
          </p:cNvSpPr>
          <p:nvPr>
            <p:ph type="subTitle" idx="1"/>
          </p:nvPr>
        </p:nvSpPr>
        <p:spPr/>
        <p:txBody>
          <a:bodyPr vert="horz" lIns="91440" tIns="45720" rIns="91440" bIns="45720" rtlCol="0" anchor="t">
            <a:noAutofit/>
          </a:bodyPr>
          <a:lstStyle/>
          <a:p>
            <a:pPr marL="457200" indent="-457200">
              <a:buFont typeface="Arial" panose="020B0604020202020204" pitchFamily="34" charset="0"/>
              <a:buChar char="•"/>
            </a:pPr>
            <a:r>
              <a:rPr lang="en-AU" dirty="0">
                <a:latin typeface="Tahoma"/>
                <a:ea typeface="Tahoma"/>
                <a:cs typeface="Tahoma"/>
              </a:rPr>
              <a:t>Deepen understanding of some pedagogical approaches used to teach Religious Education effectively</a:t>
            </a:r>
          </a:p>
        </p:txBody>
      </p:sp>
      <p:pic>
        <p:nvPicPr>
          <p:cNvPr id="2" name="Picture 1" descr="Text&#10;&#10;Description automatically generated with medium confidence">
            <a:extLst>
              <a:ext uri="{FF2B5EF4-FFF2-40B4-BE49-F238E27FC236}">
                <a16:creationId xmlns:a16="http://schemas.microsoft.com/office/drawing/2014/main" id="{12328104-1C32-3A56-BE5B-33537DAF28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32887164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A7AC1CA-FDFF-7B2A-A102-91EAC94F8B95}"/>
              </a:ext>
            </a:extLst>
          </p:cNvPr>
          <p:cNvSpPr>
            <a:spLocks noGrp="1"/>
          </p:cNvSpPr>
          <p:nvPr>
            <p:ph type="ctrTitle"/>
          </p:nvPr>
        </p:nvSpPr>
        <p:spPr/>
        <p:txBody>
          <a:bodyPr/>
          <a:lstStyle/>
          <a:p>
            <a:r>
              <a:rPr lang="en-AU"/>
              <a:t>Model of Pedagogy</a:t>
            </a:r>
          </a:p>
        </p:txBody>
      </p:sp>
      <p:sp>
        <p:nvSpPr>
          <p:cNvPr id="3" name="Subtitle 2">
            <a:extLst>
              <a:ext uri="{FF2B5EF4-FFF2-40B4-BE49-F238E27FC236}">
                <a16:creationId xmlns:a16="http://schemas.microsoft.com/office/drawing/2014/main" id="{FADB5805-0265-1368-3815-9840F3C6B8DC}"/>
              </a:ext>
            </a:extLst>
          </p:cNvPr>
          <p:cNvSpPr>
            <a:spLocks noGrp="1"/>
          </p:cNvSpPr>
          <p:nvPr>
            <p:ph type="subTitle" idx="1"/>
          </p:nvPr>
        </p:nvSpPr>
        <p:spPr/>
        <p:txBody>
          <a:bodyPr/>
          <a:lstStyle/>
          <a:p>
            <a:endParaRPr lang="en-AU"/>
          </a:p>
        </p:txBody>
      </p:sp>
      <p:pic>
        <p:nvPicPr>
          <p:cNvPr id="2" name="Picture 1" descr="A diagram of a focus on the learner&#10;&#10;AI-generated content may be incorrect.">
            <a:extLst>
              <a:ext uri="{FF2B5EF4-FFF2-40B4-BE49-F238E27FC236}">
                <a16:creationId xmlns:a16="http://schemas.microsoft.com/office/drawing/2014/main" id="{6DFD70AD-0478-AD5D-6D6F-51AE8F9A2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8005" y="1456591"/>
            <a:ext cx="5275489" cy="4619617"/>
          </a:xfrm>
          <a:prstGeom prst="rect">
            <a:avLst/>
          </a:prstGeom>
        </p:spPr>
      </p:pic>
      <p:sp>
        <p:nvSpPr>
          <p:cNvPr id="5" name="TextBox 4">
            <a:extLst>
              <a:ext uri="{FF2B5EF4-FFF2-40B4-BE49-F238E27FC236}">
                <a16:creationId xmlns:a16="http://schemas.microsoft.com/office/drawing/2014/main" id="{F8CC6907-4636-CFD4-5E9A-1DF8D3507310}"/>
              </a:ext>
            </a:extLst>
          </p:cNvPr>
          <p:cNvSpPr txBox="1"/>
          <p:nvPr/>
        </p:nvSpPr>
        <p:spPr>
          <a:xfrm>
            <a:off x="8003863" y="5826971"/>
            <a:ext cx="3878036" cy="215444"/>
          </a:xfrm>
          <a:prstGeom prst="rect">
            <a:avLst/>
          </a:prstGeom>
          <a:noFill/>
        </p:spPr>
        <p:txBody>
          <a:bodyPr wrap="square" lIns="91440" tIns="45720" rIns="91440" bIns="45720" rtlCol="0" anchor="t">
            <a:spAutoFit/>
          </a:bodyPr>
          <a:lstStyle/>
          <a:p>
            <a:pPr lvl="0">
              <a:spcBef>
                <a:spcPts val="1000"/>
              </a:spcBef>
              <a:defRPr/>
            </a:pPr>
            <a:r>
              <a:rPr lang="en-AU" sz="800">
                <a:solidFill>
                  <a:schemeClr val="bg1"/>
                </a:solidFill>
                <a:latin typeface="Tahoma" panose="020B0604030504040204" pitchFamily="34" charset="0"/>
                <a:ea typeface="Tahoma" panose="020B0604030504040204" pitchFamily="34" charset="0"/>
                <a:cs typeface="Tahoma" panose="020B0604030504040204" pitchFamily="34" charset="0"/>
              </a:rPr>
              <a:t>Model of Pedagogy, Curriculum Compass © Brisbane Catholic Education (2025).</a:t>
            </a:r>
          </a:p>
        </p:txBody>
      </p:sp>
    </p:spTree>
    <p:extLst>
      <p:ext uri="{BB962C8B-B14F-4D97-AF65-F5344CB8AC3E}">
        <p14:creationId xmlns:p14="http://schemas.microsoft.com/office/powerpoint/2010/main" val="34619928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05CCF6-AE4E-B846-CC74-91896A8B820F}"/>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7520FC9F-8AE6-AF67-16D6-71E830A9D08E}"/>
              </a:ext>
            </a:extLst>
          </p:cNvPr>
          <p:cNvSpPr>
            <a:spLocks noGrp="1"/>
          </p:cNvSpPr>
          <p:nvPr>
            <p:ph type="ctrTitle"/>
          </p:nvPr>
        </p:nvSpPr>
        <p:spPr/>
        <p:txBody>
          <a:bodyPr/>
          <a:lstStyle/>
          <a:p>
            <a:r>
              <a:rPr lang="en-AU" sz="5400">
                <a:latin typeface="+mj-lt"/>
                <a:ea typeface="Tahoma"/>
                <a:cs typeface="Tahoma"/>
              </a:rPr>
              <a:t>Activate and Support</a:t>
            </a:r>
            <a:endParaRPr lang="en-AU" sz="5400">
              <a:latin typeface="+mj-lt"/>
            </a:endParaRPr>
          </a:p>
        </p:txBody>
      </p:sp>
      <p:sp>
        <p:nvSpPr>
          <p:cNvPr id="7" name="Subtitle 6">
            <a:extLst>
              <a:ext uri="{FF2B5EF4-FFF2-40B4-BE49-F238E27FC236}">
                <a16:creationId xmlns:a16="http://schemas.microsoft.com/office/drawing/2014/main" id="{7D03D23C-D978-A7BC-402A-56A662CAEDFD}"/>
              </a:ext>
            </a:extLst>
          </p:cNvPr>
          <p:cNvSpPr>
            <a:spLocks noGrp="1"/>
          </p:cNvSpPr>
          <p:nvPr>
            <p:ph type="subTitle" idx="1"/>
          </p:nvPr>
        </p:nvSpPr>
        <p:spPr/>
        <p:txBody>
          <a:bodyPr vert="horz" lIns="91440" tIns="45720" rIns="91440" bIns="45720" rtlCol="0" anchor="t">
            <a:noAutofit/>
          </a:bodyPr>
          <a:lstStyle/>
          <a:p>
            <a:r>
              <a:rPr lang="en-AU" sz="2800" b="1"/>
              <a:t>Activate multiple opportunities </a:t>
            </a:r>
          </a:p>
          <a:p>
            <a:endParaRPr lang="en-AU" sz="1600"/>
          </a:p>
          <a:p>
            <a:pPr marL="342900" indent="-342900">
              <a:buFont typeface="Arial" panose="020B0604020202020204" pitchFamily="34" charset="0"/>
              <a:buChar char="•"/>
            </a:pPr>
            <a:r>
              <a:rPr lang="en-AU" sz="2400"/>
              <a:t>Begin planning your learning experiences for your students</a:t>
            </a:r>
          </a:p>
          <a:p>
            <a:pPr marL="342900" indent="-342900">
              <a:buFont typeface="Arial" panose="020B0604020202020204" pitchFamily="34" charset="0"/>
              <a:buChar char="•"/>
            </a:pPr>
            <a:r>
              <a:rPr lang="en-AU" sz="2400"/>
              <a:t>Consider how you will explicitly teach using the Gradual Release of Responsibility to scaffold and respond flexibly</a:t>
            </a:r>
          </a:p>
          <a:p>
            <a:pPr marL="342900" indent="-342900">
              <a:buFont typeface="Arial" panose="020B0604020202020204" pitchFamily="34" charset="0"/>
              <a:buChar char="•"/>
            </a:pPr>
            <a:r>
              <a:rPr lang="en-AU" sz="2400"/>
              <a:t>Knowing your learners, what support might they need to progress? </a:t>
            </a:r>
            <a:endParaRPr lang="en-AU" sz="3600">
              <a:ea typeface="Tahoma"/>
              <a:cs typeface="Tahoma"/>
            </a:endParaRPr>
          </a:p>
        </p:txBody>
      </p:sp>
      <p:sp>
        <p:nvSpPr>
          <p:cNvPr id="4" name="TextBox 3">
            <a:extLst>
              <a:ext uri="{FF2B5EF4-FFF2-40B4-BE49-F238E27FC236}">
                <a16:creationId xmlns:a16="http://schemas.microsoft.com/office/drawing/2014/main" id="{FFF3B7C4-E2D5-E011-9831-DD9497B2B6BF}"/>
              </a:ext>
            </a:extLst>
          </p:cNvPr>
          <p:cNvSpPr txBox="1"/>
          <p:nvPr/>
        </p:nvSpPr>
        <p:spPr>
          <a:xfrm>
            <a:off x="8313964" y="6543876"/>
            <a:ext cx="3878036" cy="215444"/>
          </a:xfrm>
          <a:prstGeom prst="rect">
            <a:avLst/>
          </a:prstGeom>
          <a:noFill/>
        </p:spPr>
        <p:txBody>
          <a:bodyPr wrap="square" lIns="91440" tIns="45720" rIns="91440" bIns="45720" rtlCol="0" anchor="t">
            <a:spAutoFit/>
          </a:bodyPr>
          <a:lstStyle/>
          <a:p>
            <a:pPr lvl="0">
              <a:spcBef>
                <a:spcPts val="1000"/>
              </a:spcBef>
              <a:defRPr/>
            </a:pPr>
            <a:r>
              <a:rPr lang="en-AU" sz="800">
                <a:solidFill>
                  <a:srgbClr val="054166"/>
                </a:solidFill>
                <a:latin typeface="Tahoma" panose="020B0604030504040204" pitchFamily="34" charset="0"/>
                <a:ea typeface="Tahoma" panose="020B0604030504040204" pitchFamily="34" charset="0"/>
                <a:cs typeface="Tahoma" panose="020B0604030504040204" pitchFamily="34" charset="0"/>
              </a:rPr>
              <a:t>Model of Pedagogy, Curriculum Compass © Brisbane Catholic Education (2025).</a:t>
            </a:r>
          </a:p>
        </p:txBody>
      </p:sp>
      <p:pic>
        <p:nvPicPr>
          <p:cNvPr id="5" name="Picture 4" descr="A diagram of a focus on the learner&#10;&#10;AI-generated content may be incorrect.">
            <a:extLst>
              <a:ext uri="{FF2B5EF4-FFF2-40B4-BE49-F238E27FC236}">
                <a16:creationId xmlns:a16="http://schemas.microsoft.com/office/drawing/2014/main" id="{14969CA5-5E8A-2EE4-76A5-CC3DB57842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23992" y="4566619"/>
            <a:ext cx="2257979" cy="1977257"/>
          </a:xfrm>
          <a:prstGeom prst="rect">
            <a:avLst/>
          </a:prstGeom>
        </p:spPr>
      </p:pic>
    </p:spTree>
    <p:extLst>
      <p:ext uri="{BB962C8B-B14F-4D97-AF65-F5344CB8AC3E}">
        <p14:creationId xmlns:p14="http://schemas.microsoft.com/office/powerpoint/2010/main" val="20352674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495BC-4F2E-53DE-DCB2-EE3C31E95A99}"/>
              </a:ext>
            </a:extLst>
          </p:cNvPr>
          <p:cNvSpPr>
            <a:spLocks noGrp="1"/>
          </p:cNvSpPr>
          <p:nvPr>
            <p:ph type="ctrTitle"/>
          </p:nvPr>
        </p:nvSpPr>
        <p:spPr/>
        <p:txBody>
          <a:bodyPr/>
          <a:lstStyle/>
          <a:p>
            <a:r>
              <a:rPr lang="en-AU"/>
              <a:t>Activate and Support</a:t>
            </a:r>
          </a:p>
        </p:txBody>
      </p:sp>
      <p:sp>
        <p:nvSpPr>
          <p:cNvPr id="3" name="Subtitle 2">
            <a:extLst>
              <a:ext uri="{FF2B5EF4-FFF2-40B4-BE49-F238E27FC236}">
                <a16:creationId xmlns:a16="http://schemas.microsoft.com/office/drawing/2014/main" id="{77C7BA37-E983-BACF-AD8D-8FE04C3F1C57}"/>
              </a:ext>
            </a:extLst>
          </p:cNvPr>
          <p:cNvSpPr>
            <a:spLocks noGrp="1"/>
          </p:cNvSpPr>
          <p:nvPr>
            <p:ph type="subTitle" idx="1"/>
          </p:nvPr>
        </p:nvSpPr>
        <p:spPr/>
        <p:txBody>
          <a:bodyPr/>
          <a:lstStyle/>
          <a:p>
            <a:r>
              <a:rPr lang="en-AU"/>
              <a:t>Some pedagogical approaches used in Religious Education:</a:t>
            </a:r>
          </a:p>
          <a:p>
            <a:endParaRPr lang="en-AU"/>
          </a:p>
          <a:p>
            <a:pPr marL="457200" indent="-457200">
              <a:buFont typeface="Arial" panose="020B0604020202020204" pitchFamily="34" charset="0"/>
              <a:buChar char="•"/>
            </a:pPr>
            <a:r>
              <a:rPr lang="en-AU"/>
              <a:t>Inquiry learning</a:t>
            </a:r>
          </a:p>
          <a:p>
            <a:pPr marL="457200" indent="-457200">
              <a:buFont typeface="Arial" panose="020B0604020202020204" pitchFamily="34" charset="0"/>
              <a:buChar char="•"/>
            </a:pPr>
            <a:r>
              <a:rPr lang="en-AU"/>
              <a:t>Explicit teaching</a:t>
            </a:r>
          </a:p>
          <a:p>
            <a:pPr marL="457200" indent="-457200">
              <a:buFont typeface="Arial" panose="020B0604020202020204" pitchFamily="34" charset="0"/>
              <a:buChar char="•"/>
            </a:pPr>
            <a:r>
              <a:rPr lang="en-AU"/>
              <a:t>Questioning</a:t>
            </a:r>
          </a:p>
        </p:txBody>
      </p:sp>
    </p:spTree>
    <p:extLst>
      <p:ext uri="{BB962C8B-B14F-4D97-AF65-F5344CB8AC3E}">
        <p14:creationId xmlns:p14="http://schemas.microsoft.com/office/powerpoint/2010/main" val="936328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5F9B4-65D1-5190-FB90-50AC937C5975}"/>
              </a:ext>
            </a:extLst>
          </p:cNvPr>
          <p:cNvSpPr>
            <a:spLocks noGrp="1"/>
          </p:cNvSpPr>
          <p:nvPr>
            <p:ph type="ctrTitle"/>
          </p:nvPr>
        </p:nvSpPr>
        <p:spPr>
          <a:xfrm>
            <a:off x="0" y="2550310"/>
            <a:ext cx="12192000" cy="1548000"/>
          </a:xfrm>
        </p:spPr>
        <p:txBody>
          <a:bodyPr/>
          <a:lstStyle/>
          <a:p>
            <a:r>
              <a:rPr lang="en-AU"/>
              <a:t>Inquiry Learning in </a:t>
            </a:r>
            <a:br>
              <a:rPr lang="en-AU"/>
            </a:br>
            <a:r>
              <a:rPr lang="en-AU"/>
              <a:t>Religious Education</a:t>
            </a:r>
          </a:p>
        </p:txBody>
      </p:sp>
      <p:pic>
        <p:nvPicPr>
          <p:cNvPr id="5" name="Picture 4">
            <a:extLst>
              <a:ext uri="{FF2B5EF4-FFF2-40B4-BE49-F238E27FC236}">
                <a16:creationId xmlns:a16="http://schemas.microsoft.com/office/drawing/2014/main" id="{6ED5BD83-502C-F773-4885-D0E94C1E6A6E}"/>
              </a:ext>
            </a:extLst>
          </p:cNvPr>
          <p:cNvPicPr>
            <a:picLocks noChangeAspect="1"/>
          </p:cNvPicPr>
          <p:nvPr/>
        </p:nvPicPr>
        <p:blipFill>
          <a:blip r:embed="rId2"/>
          <a:stretch>
            <a:fillRect/>
          </a:stretch>
        </p:blipFill>
        <p:spPr>
          <a:xfrm>
            <a:off x="7887655" y="1768781"/>
            <a:ext cx="3323684" cy="3320438"/>
          </a:xfrm>
          <a:prstGeom prst="rect">
            <a:avLst/>
          </a:prstGeom>
        </p:spPr>
      </p:pic>
      <p:sp>
        <p:nvSpPr>
          <p:cNvPr id="6" name="TextBox 5">
            <a:extLst>
              <a:ext uri="{FF2B5EF4-FFF2-40B4-BE49-F238E27FC236}">
                <a16:creationId xmlns:a16="http://schemas.microsoft.com/office/drawing/2014/main" id="{38B9AE57-179C-DA2F-3AEB-D5D38AD39983}"/>
              </a:ext>
            </a:extLst>
          </p:cNvPr>
          <p:cNvSpPr txBox="1"/>
          <p:nvPr/>
        </p:nvSpPr>
        <p:spPr>
          <a:xfrm>
            <a:off x="7887655" y="6512071"/>
            <a:ext cx="3878036" cy="261610"/>
          </a:xfrm>
          <a:prstGeom prst="rect">
            <a:avLst/>
          </a:prstGeom>
          <a:noFill/>
        </p:spPr>
        <p:txBody>
          <a:bodyPr wrap="square" lIns="91440" tIns="45720" rIns="91440" bIns="45720" rtlCol="0" anchor="t">
            <a:spAutoFit/>
          </a:bodyPr>
          <a:lstStyle/>
          <a:p>
            <a:pPr lvl="0">
              <a:spcBef>
                <a:spcPts val="1000"/>
              </a:spcBef>
              <a:defRPr/>
            </a:pPr>
            <a:r>
              <a:rPr lang="en-AU" sz="1100"/>
              <a:t>"Light bulb drawing, black and" is marked with CC0 1.0.</a:t>
            </a:r>
            <a:endParaRPr lang="en-AU" sz="40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35269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title="What is Inquiry-Based Learning?">
            <a:hlinkClick r:id="" action="ppaction://media"/>
            <a:extLst>
              <a:ext uri="{FF2B5EF4-FFF2-40B4-BE49-F238E27FC236}">
                <a16:creationId xmlns:a16="http://schemas.microsoft.com/office/drawing/2014/main" id="{7E0694EB-DD5E-496B-90F1-059561BAE2E3}"/>
              </a:ext>
            </a:extLst>
          </p:cNvPr>
          <p:cNvPicPr>
            <a:picLocks noRot="1" noChangeAspect="1"/>
          </p:cNvPicPr>
          <p:nvPr>
            <a:videoFile r:link="rId1"/>
          </p:nvPr>
        </p:nvPicPr>
        <p:blipFill>
          <a:blip r:embed="rId4"/>
          <a:stretch>
            <a:fillRect/>
          </a:stretch>
        </p:blipFill>
        <p:spPr>
          <a:xfrm>
            <a:off x="908050" y="555427"/>
            <a:ext cx="10217150" cy="5747146"/>
          </a:xfrm>
          <a:prstGeom prst="rect">
            <a:avLst/>
          </a:prstGeom>
        </p:spPr>
      </p:pic>
    </p:spTree>
    <p:extLst>
      <p:ext uri="{BB962C8B-B14F-4D97-AF65-F5344CB8AC3E}">
        <p14:creationId xmlns:p14="http://schemas.microsoft.com/office/powerpoint/2010/main" val="3027974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62D8566-C453-4D9C-ADD5-CB3C16A0CAD8}"/>
              </a:ext>
            </a:extLst>
          </p:cNvPr>
          <p:cNvPicPr>
            <a:picLocks noChangeAspect="1"/>
          </p:cNvPicPr>
          <p:nvPr/>
        </p:nvPicPr>
        <p:blipFill>
          <a:blip r:embed="rId3"/>
          <a:stretch>
            <a:fillRect/>
          </a:stretch>
        </p:blipFill>
        <p:spPr>
          <a:xfrm>
            <a:off x="466725" y="257175"/>
            <a:ext cx="11258550" cy="6343650"/>
          </a:xfrm>
          <a:prstGeom prst="rect">
            <a:avLst/>
          </a:prstGeom>
        </p:spPr>
      </p:pic>
    </p:spTree>
    <p:extLst>
      <p:ext uri="{BB962C8B-B14F-4D97-AF65-F5344CB8AC3E}">
        <p14:creationId xmlns:p14="http://schemas.microsoft.com/office/powerpoint/2010/main" val="25151257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71123-725F-B969-48FF-8CF2683881AA}"/>
              </a:ext>
            </a:extLst>
          </p:cNvPr>
          <p:cNvSpPr>
            <a:spLocks noGrp="1"/>
          </p:cNvSpPr>
          <p:nvPr>
            <p:ph type="ctrTitle"/>
          </p:nvPr>
        </p:nvSpPr>
        <p:spPr/>
        <p:txBody>
          <a:bodyPr/>
          <a:lstStyle/>
          <a:p>
            <a:r>
              <a:rPr lang="en-AU"/>
              <a:t>Activate and Support:</a:t>
            </a:r>
            <a:br>
              <a:rPr lang="en-AU"/>
            </a:br>
            <a:r>
              <a:rPr lang="en-AU"/>
              <a:t>Inquiry Learning</a:t>
            </a:r>
          </a:p>
        </p:txBody>
      </p:sp>
      <p:sp>
        <p:nvSpPr>
          <p:cNvPr id="3" name="Subtitle 2">
            <a:extLst>
              <a:ext uri="{FF2B5EF4-FFF2-40B4-BE49-F238E27FC236}">
                <a16:creationId xmlns:a16="http://schemas.microsoft.com/office/drawing/2014/main" id="{7B5CABB1-A922-FA28-D4BB-896D06C7D7D7}"/>
              </a:ext>
            </a:extLst>
          </p:cNvPr>
          <p:cNvSpPr>
            <a:spLocks noGrp="1"/>
          </p:cNvSpPr>
          <p:nvPr>
            <p:ph type="subTitle" idx="1"/>
          </p:nvPr>
        </p:nvSpPr>
        <p:spPr>
          <a:xfrm>
            <a:off x="411192" y="1773936"/>
            <a:ext cx="7142548" cy="4727532"/>
          </a:xfrm>
        </p:spPr>
        <p:txBody>
          <a:bodyPr/>
          <a:lstStyle/>
          <a:p>
            <a:pPr algn="ctr">
              <a:spcBef>
                <a:spcPts val="600"/>
              </a:spcBef>
            </a:pPr>
            <a:r>
              <a:rPr lang="en-AU" sz="5400" b="1">
                <a:solidFill>
                  <a:schemeClr val="accent5"/>
                </a:solidFill>
                <a:ea typeface="Calibri" panose="020F0502020204030204" pitchFamily="34" charset="0"/>
                <a:cs typeface="Times New Roman" panose="02020603050405020304" pitchFamily="18" charset="0"/>
              </a:rPr>
              <a:t>Activity</a:t>
            </a:r>
          </a:p>
          <a:p>
            <a:pPr algn="ctr">
              <a:spcBef>
                <a:spcPts val="600"/>
              </a:spcBef>
            </a:pPr>
            <a:endParaRPr lang="en-AU" sz="1050" b="1">
              <a:solidFill>
                <a:schemeClr val="accent5"/>
              </a:solidFill>
              <a:ea typeface="Calibri" panose="020F0502020204030204" pitchFamily="34" charset="0"/>
              <a:cs typeface="Times New Roman" panose="02020603050405020304" pitchFamily="18" charset="0"/>
            </a:endParaRPr>
          </a:p>
          <a:p>
            <a:pPr algn="ctr">
              <a:spcBef>
                <a:spcPts val="600"/>
              </a:spcBef>
            </a:pPr>
            <a:r>
              <a:rPr lang="en-AU" sz="3200" b="1">
                <a:ea typeface="Calibri" panose="020F0502020204030204" pitchFamily="34" charset="0"/>
                <a:cs typeface="Times New Roman" panose="02020603050405020304" pitchFamily="18" charset="0"/>
              </a:rPr>
              <a:t>In your table groups, complete a SWOT analysis of the inquiry learning approach. </a:t>
            </a:r>
          </a:p>
          <a:p>
            <a:pPr algn="ctr">
              <a:spcBef>
                <a:spcPts val="600"/>
              </a:spcBef>
            </a:pPr>
            <a:endParaRPr lang="en-AU" sz="3200" b="1">
              <a:ea typeface="Calibri" panose="020F0502020204030204" pitchFamily="34" charset="0"/>
              <a:cs typeface="Times New Roman" panose="02020603050405020304" pitchFamily="18" charset="0"/>
            </a:endParaRPr>
          </a:p>
          <a:p>
            <a:pPr algn="ctr">
              <a:spcBef>
                <a:spcPts val="600"/>
              </a:spcBef>
            </a:pPr>
            <a:r>
              <a:rPr lang="en-AU" sz="3200" b="1">
                <a:ea typeface="Calibri" panose="020F0502020204030204" pitchFamily="34" charset="0"/>
                <a:cs typeface="Times New Roman" panose="02020603050405020304" pitchFamily="18" charset="0"/>
              </a:rPr>
              <a:t>Can you see this approach lending itself to particular aspects of Religious Education?</a:t>
            </a:r>
          </a:p>
        </p:txBody>
      </p:sp>
      <p:pic>
        <p:nvPicPr>
          <p:cNvPr id="5" name="Picture 4">
            <a:extLst>
              <a:ext uri="{FF2B5EF4-FFF2-40B4-BE49-F238E27FC236}">
                <a16:creationId xmlns:a16="http://schemas.microsoft.com/office/drawing/2014/main" id="{C5AE877D-C747-080D-BD8A-86C06246CF21}"/>
              </a:ext>
            </a:extLst>
          </p:cNvPr>
          <p:cNvPicPr>
            <a:picLocks noChangeAspect="1"/>
          </p:cNvPicPr>
          <p:nvPr/>
        </p:nvPicPr>
        <p:blipFill>
          <a:blip r:embed="rId2"/>
          <a:stretch>
            <a:fillRect/>
          </a:stretch>
        </p:blipFill>
        <p:spPr>
          <a:xfrm>
            <a:off x="7678908" y="1773936"/>
            <a:ext cx="4303738" cy="4277007"/>
          </a:xfrm>
          <a:prstGeom prst="rect">
            <a:avLst/>
          </a:prstGeom>
        </p:spPr>
      </p:pic>
      <p:sp>
        <p:nvSpPr>
          <p:cNvPr id="6" name="TextBox 5">
            <a:extLst>
              <a:ext uri="{FF2B5EF4-FFF2-40B4-BE49-F238E27FC236}">
                <a16:creationId xmlns:a16="http://schemas.microsoft.com/office/drawing/2014/main" id="{87470E1B-8B7B-22A9-39F0-BA8307A40484}"/>
              </a:ext>
            </a:extLst>
          </p:cNvPr>
          <p:cNvSpPr txBox="1"/>
          <p:nvPr/>
        </p:nvSpPr>
        <p:spPr>
          <a:xfrm>
            <a:off x="7902772" y="6107602"/>
            <a:ext cx="3878036" cy="338554"/>
          </a:xfrm>
          <a:prstGeom prst="rect">
            <a:avLst/>
          </a:prstGeom>
          <a:noFill/>
        </p:spPr>
        <p:txBody>
          <a:bodyPr wrap="square" lIns="91440" tIns="45720" rIns="91440" bIns="45720" rtlCol="0" anchor="t">
            <a:spAutoFit/>
          </a:bodyPr>
          <a:lstStyle/>
          <a:p>
            <a:pPr lvl="0">
              <a:spcBef>
                <a:spcPts val="1000"/>
              </a:spcBef>
              <a:defRPr/>
            </a:pPr>
            <a:r>
              <a:rPr lang="en-AU" sz="800">
                <a:solidFill>
                  <a:srgbClr val="054166"/>
                </a:solidFill>
                <a:latin typeface="Tahoma" panose="020B0604030504040204" pitchFamily="34" charset="0"/>
                <a:ea typeface="Tahoma" panose="020B0604030504040204" pitchFamily="34" charset="0"/>
                <a:cs typeface="Tahoma" panose="020B0604030504040204" pitchFamily="34" charset="0"/>
              </a:rPr>
              <a:t>Elaboration and Organisation, Strategies that Maximise Impact © Brisbane Catholic Education (2025).</a:t>
            </a:r>
          </a:p>
        </p:txBody>
      </p:sp>
    </p:spTree>
    <p:extLst>
      <p:ext uri="{BB962C8B-B14F-4D97-AF65-F5344CB8AC3E}">
        <p14:creationId xmlns:p14="http://schemas.microsoft.com/office/powerpoint/2010/main" val="15820401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9243F2-5A04-DC23-3C2D-45B39176AD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3E0393-9854-7989-579E-771A0611C98D}"/>
              </a:ext>
            </a:extLst>
          </p:cNvPr>
          <p:cNvSpPr>
            <a:spLocks noGrp="1"/>
          </p:cNvSpPr>
          <p:nvPr>
            <p:ph type="ctrTitle"/>
          </p:nvPr>
        </p:nvSpPr>
        <p:spPr>
          <a:xfrm>
            <a:off x="0" y="2655000"/>
            <a:ext cx="12192000" cy="1548000"/>
          </a:xfrm>
        </p:spPr>
        <p:txBody>
          <a:bodyPr/>
          <a:lstStyle/>
          <a:p>
            <a:r>
              <a:rPr lang="en-AU"/>
              <a:t>Questioning in </a:t>
            </a:r>
            <a:br>
              <a:rPr lang="en-AU"/>
            </a:br>
            <a:r>
              <a:rPr lang="en-AU"/>
              <a:t>Religious Education</a:t>
            </a:r>
          </a:p>
        </p:txBody>
      </p:sp>
      <p:pic>
        <p:nvPicPr>
          <p:cNvPr id="4" name="Picture 3">
            <a:extLst>
              <a:ext uri="{FF2B5EF4-FFF2-40B4-BE49-F238E27FC236}">
                <a16:creationId xmlns:a16="http://schemas.microsoft.com/office/drawing/2014/main" id="{F375B09C-C6F7-4BF8-9C73-BEDB2608CD86}"/>
              </a:ext>
            </a:extLst>
          </p:cNvPr>
          <p:cNvPicPr>
            <a:picLocks noChangeAspect="1"/>
          </p:cNvPicPr>
          <p:nvPr/>
        </p:nvPicPr>
        <p:blipFill>
          <a:blip r:embed="rId2"/>
          <a:stretch>
            <a:fillRect/>
          </a:stretch>
        </p:blipFill>
        <p:spPr>
          <a:xfrm>
            <a:off x="7093226" y="1587610"/>
            <a:ext cx="3810000" cy="3810000"/>
          </a:xfrm>
          <a:prstGeom prst="rect">
            <a:avLst/>
          </a:prstGeom>
        </p:spPr>
      </p:pic>
      <p:sp>
        <p:nvSpPr>
          <p:cNvPr id="5" name="TextBox 4">
            <a:extLst>
              <a:ext uri="{FF2B5EF4-FFF2-40B4-BE49-F238E27FC236}">
                <a16:creationId xmlns:a16="http://schemas.microsoft.com/office/drawing/2014/main" id="{04188EB3-6645-E92F-8470-6F8170B32EE0}"/>
              </a:ext>
            </a:extLst>
          </p:cNvPr>
          <p:cNvSpPr txBox="1"/>
          <p:nvPr/>
        </p:nvSpPr>
        <p:spPr>
          <a:xfrm>
            <a:off x="8313964" y="6543876"/>
            <a:ext cx="3878036" cy="338554"/>
          </a:xfrm>
          <a:prstGeom prst="rect">
            <a:avLst/>
          </a:prstGeom>
          <a:noFill/>
        </p:spPr>
        <p:txBody>
          <a:bodyPr wrap="square" lIns="91440" tIns="45720" rIns="91440" bIns="45720" rtlCol="0" anchor="t">
            <a:spAutoFit/>
          </a:bodyPr>
          <a:lstStyle/>
          <a:p>
            <a:pPr lvl="0">
              <a:spcBef>
                <a:spcPts val="1000"/>
              </a:spcBef>
              <a:defRPr/>
            </a:pPr>
            <a:r>
              <a:rPr lang="en-AU" sz="800">
                <a:solidFill>
                  <a:srgbClr val="054166"/>
                </a:solidFill>
                <a:latin typeface="Tahoma" panose="020B0604030504040204" pitchFamily="34" charset="0"/>
                <a:ea typeface="Tahoma" panose="020B0604030504040204" pitchFamily="34" charset="0"/>
                <a:cs typeface="Tahoma" panose="020B0604030504040204" pitchFamily="34" charset="0"/>
              </a:rPr>
              <a:t>Use Questioning and Promote Discussion, High Impact Practices © Brisbane Catholic Education (2025).</a:t>
            </a:r>
          </a:p>
        </p:txBody>
      </p:sp>
    </p:spTree>
    <p:extLst>
      <p:ext uri="{BB962C8B-B14F-4D97-AF65-F5344CB8AC3E}">
        <p14:creationId xmlns:p14="http://schemas.microsoft.com/office/powerpoint/2010/main" val="21931602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D1D77-5C80-22D7-AAF2-399DA6983B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4C6F7F-0733-0198-5FB2-A1FB6F423EC7}"/>
              </a:ext>
            </a:extLst>
          </p:cNvPr>
          <p:cNvSpPr>
            <a:spLocks noGrp="1"/>
          </p:cNvSpPr>
          <p:nvPr>
            <p:ph type="ctrTitle"/>
          </p:nvPr>
        </p:nvSpPr>
        <p:spPr/>
        <p:txBody>
          <a:bodyPr/>
          <a:lstStyle/>
          <a:p>
            <a:r>
              <a:rPr lang="en-AU"/>
              <a:t>Activate and Support: </a:t>
            </a:r>
            <a:br>
              <a:rPr lang="en-AU"/>
            </a:br>
            <a:r>
              <a:rPr lang="en-AU"/>
              <a:t>Questioning</a:t>
            </a:r>
          </a:p>
        </p:txBody>
      </p:sp>
      <p:sp>
        <p:nvSpPr>
          <p:cNvPr id="3" name="Subtitle 2">
            <a:extLst>
              <a:ext uri="{FF2B5EF4-FFF2-40B4-BE49-F238E27FC236}">
                <a16:creationId xmlns:a16="http://schemas.microsoft.com/office/drawing/2014/main" id="{154D99FB-6462-4812-4999-94A7849DD6C1}"/>
              </a:ext>
            </a:extLst>
          </p:cNvPr>
          <p:cNvSpPr>
            <a:spLocks noGrp="1"/>
          </p:cNvSpPr>
          <p:nvPr>
            <p:ph type="subTitle" idx="1"/>
          </p:nvPr>
        </p:nvSpPr>
        <p:spPr/>
        <p:txBody>
          <a:bodyPr/>
          <a:lstStyle/>
          <a:p>
            <a:pPr algn="ctr"/>
            <a:r>
              <a:rPr lang="en-AU" b="1"/>
              <a:t>Conversations are one of the most powerful practices teachers</a:t>
            </a:r>
            <a:endParaRPr lang="en-AU"/>
          </a:p>
          <a:p>
            <a:pPr algn="ctr"/>
            <a:r>
              <a:rPr lang="en-AU" b="1"/>
              <a:t>can use in classrooms to promote discussion and higher achievement</a:t>
            </a:r>
            <a:endParaRPr lang="en-AU"/>
          </a:p>
          <a:p>
            <a:pPr algn="ctr"/>
            <a:r>
              <a:rPr lang="en-AU"/>
              <a:t> (Hammond &amp; Hattie, 2020).</a:t>
            </a:r>
          </a:p>
          <a:p>
            <a:pPr algn="ctr"/>
            <a:br>
              <a:rPr lang="en-AU"/>
            </a:br>
            <a:r>
              <a:rPr lang="en-AU" b="1"/>
              <a:t>Questioning is powerful when it invites learners to think, not just recall, and when it is used to diagnose understanding rather than merely check for it</a:t>
            </a:r>
            <a:endParaRPr lang="en-AU"/>
          </a:p>
          <a:p>
            <a:pPr algn="ctr"/>
            <a:r>
              <a:rPr lang="en-AU"/>
              <a:t> (Hattie, 2023).</a:t>
            </a:r>
          </a:p>
          <a:p>
            <a:endParaRPr lang="en-AU"/>
          </a:p>
        </p:txBody>
      </p:sp>
    </p:spTree>
    <p:extLst>
      <p:ext uri="{BB962C8B-B14F-4D97-AF65-F5344CB8AC3E}">
        <p14:creationId xmlns:p14="http://schemas.microsoft.com/office/powerpoint/2010/main" val="334315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EDEA5E-966C-069D-B379-785990BCAB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DC5F9F-B25C-F304-ED2C-A42E9BC91279}"/>
              </a:ext>
            </a:extLst>
          </p:cNvPr>
          <p:cNvSpPr>
            <a:spLocks noGrp="1"/>
          </p:cNvSpPr>
          <p:nvPr>
            <p:ph type="ctrTitle"/>
          </p:nvPr>
        </p:nvSpPr>
        <p:spPr/>
        <p:txBody>
          <a:bodyPr/>
          <a:lstStyle/>
          <a:p>
            <a:r>
              <a:rPr lang="en-AU"/>
              <a:t>Questioning in Religious Education</a:t>
            </a:r>
          </a:p>
        </p:txBody>
      </p:sp>
      <p:sp>
        <p:nvSpPr>
          <p:cNvPr id="3" name="Subtitle 2">
            <a:extLst>
              <a:ext uri="{FF2B5EF4-FFF2-40B4-BE49-F238E27FC236}">
                <a16:creationId xmlns:a16="http://schemas.microsoft.com/office/drawing/2014/main" id="{8C064D0E-25CC-D30F-143E-A4B280548EB0}"/>
              </a:ext>
            </a:extLst>
          </p:cNvPr>
          <p:cNvSpPr>
            <a:spLocks noGrp="1"/>
          </p:cNvSpPr>
          <p:nvPr>
            <p:ph type="subTitle" idx="1"/>
          </p:nvPr>
        </p:nvSpPr>
        <p:spPr/>
        <p:txBody>
          <a:bodyPr/>
          <a:lstStyle/>
          <a:p>
            <a:pPr marL="0" indent="0" algn="ctr" rtl="0" fontAlgn="base">
              <a:buNone/>
            </a:pPr>
            <a:r>
              <a:rPr lang="en-US" sz="1800" b="0" i="1" u="none" strike="noStrike">
                <a:solidFill>
                  <a:srgbClr val="054166"/>
                </a:solidFill>
                <a:effectLst/>
                <a:latin typeface="Tahoma" panose="020B0604030504040204" pitchFamily="34" charset="0"/>
              </a:rPr>
              <a:t>“Dialogue is a shared inquiry, a way of thinking and reflecting, in which the participants seek greater understanding of each other and the truth”</a:t>
            </a:r>
            <a:r>
              <a:rPr lang="en-US" sz="1800" b="0" i="0">
                <a:solidFill>
                  <a:srgbClr val="054166"/>
                </a:solidFill>
                <a:effectLst/>
                <a:latin typeface="Tahoma" panose="020B0604030504040204" pitchFamily="34" charset="0"/>
              </a:rPr>
              <a:t>​</a:t>
            </a:r>
            <a:endParaRPr lang="en-US" sz="1800" b="0" i="0">
              <a:solidFill>
                <a:srgbClr val="054166"/>
              </a:solidFill>
              <a:effectLst/>
              <a:latin typeface="Segoe UI" panose="020B0502040204020203" pitchFamily="34" charset="0"/>
            </a:endParaRPr>
          </a:p>
          <a:p>
            <a:pPr marL="0" indent="0" algn="ctr" rtl="0" fontAlgn="base">
              <a:buNone/>
            </a:pPr>
            <a:r>
              <a:rPr lang="en-US" sz="1800" b="0" i="0" u="none" strike="noStrike">
                <a:solidFill>
                  <a:srgbClr val="054166"/>
                </a:solidFill>
                <a:effectLst/>
                <a:latin typeface="Tahoma" panose="020B0604030504040204" pitchFamily="34" charset="0"/>
              </a:rPr>
              <a:t>George </a:t>
            </a:r>
            <a:r>
              <a:rPr lang="en-US" sz="1800" b="0" i="0" u="none" strike="noStrike" err="1">
                <a:solidFill>
                  <a:srgbClr val="054166"/>
                </a:solidFill>
                <a:effectLst/>
                <a:latin typeface="Tahoma" panose="020B0604030504040204" pitchFamily="34" charset="0"/>
              </a:rPr>
              <a:t>Kohlrieser</a:t>
            </a:r>
            <a:r>
              <a:rPr lang="en-US" sz="1800" b="0" i="0">
                <a:solidFill>
                  <a:srgbClr val="054166"/>
                </a:solidFill>
                <a:effectLst/>
                <a:latin typeface="Tahoma" panose="020B0604030504040204" pitchFamily="34" charset="0"/>
              </a:rPr>
              <a:t>​</a:t>
            </a:r>
            <a:endParaRPr lang="en-US" sz="1800" b="0" i="0">
              <a:solidFill>
                <a:srgbClr val="054166"/>
              </a:solidFill>
              <a:effectLst/>
              <a:latin typeface="Segoe UI" panose="020B0502040204020203" pitchFamily="34" charset="0"/>
            </a:endParaRPr>
          </a:p>
          <a:p>
            <a:pPr marL="0" indent="0" algn="ctr" rtl="0" fontAlgn="base">
              <a:buNone/>
            </a:pPr>
            <a:r>
              <a:rPr lang="en-US" sz="1800" b="0" i="0" u="none" strike="noStrike">
                <a:solidFill>
                  <a:srgbClr val="054166"/>
                </a:solidFill>
                <a:effectLst/>
                <a:latin typeface="Tahoma" panose="020B0604030504040204" pitchFamily="34" charset="0"/>
              </a:rPr>
              <a:t>The Power of Authentic Dialogue</a:t>
            </a:r>
          </a:p>
          <a:p>
            <a:pPr marL="0" indent="0" algn="ctr" rtl="0" fontAlgn="base">
              <a:buNone/>
            </a:pPr>
            <a:r>
              <a:rPr lang="en-AU" sz="1050" b="0" i="0" err="1">
                <a:solidFill>
                  <a:srgbClr val="000000"/>
                </a:solidFill>
                <a:effectLst/>
                <a:latin typeface="+mj-lt"/>
              </a:rPr>
              <a:t>Kohlrieser</a:t>
            </a:r>
            <a:r>
              <a:rPr lang="en-AU" sz="1050" b="0" i="0">
                <a:solidFill>
                  <a:srgbClr val="000000"/>
                </a:solidFill>
                <a:effectLst/>
                <a:latin typeface="+mj-lt"/>
              </a:rPr>
              <a:t>, G. (2006). The power of authentic dialogue. </a:t>
            </a:r>
            <a:r>
              <a:rPr lang="en-AU" sz="1050" b="0" i="1">
                <a:solidFill>
                  <a:srgbClr val="000000"/>
                </a:solidFill>
                <a:effectLst/>
                <a:latin typeface="+mj-lt"/>
              </a:rPr>
              <a:t>Leader to Leader</a:t>
            </a:r>
            <a:r>
              <a:rPr lang="en-AU" sz="1050" b="0" i="0">
                <a:solidFill>
                  <a:srgbClr val="000000"/>
                </a:solidFill>
                <a:effectLst/>
                <a:latin typeface="+mj-lt"/>
              </a:rPr>
              <a:t>, 2006(42), pp.36–40. </a:t>
            </a:r>
            <a:r>
              <a:rPr lang="en-AU" sz="1050" b="0" i="0" err="1">
                <a:solidFill>
                  <a:srgbClr val="000000"/>
                </a:solidFill>
                <a:effectLst/>
                <a:latin typeface="+mj-lt"/>
              </a:rPr>
              <a:t>doi:https</a:t>
            </a:r>
            <a:r>
              <a:rPr lang="en-AU" sz="1050" b="0" i="0">
                <a:solidFill>
                  <a:srgbClr val="000000"/>
                </a:solidFill>
                <a:effectLst/>
                <a:latin typeface="+mj-lt"/>
              </a:rPr>
              <a:t>://doi.org/10.1002/ltl.205.</a:t>
            </a:r>
            <a:endParaRPr lang="en-US" sz="1400" b="0" i="0">
              <a:solidFill>
                <a:srgbClr val="054166"/>
              </a:solidFill>
              <a:effectLst/>
              <a:latin typeface="+mj-lt"/>
            </a:endParaRPr>
          </a:p>
          <a:p>
            <a:pPr marL="285750" indent="-285750" algn="l" rtl="0" fontAlgn="base">
              <a:buFont typeface="Arial" panose="020B0604020202020204" pitchFamily="34" charset="0"/>
              <a:buChar char="•"/>
            </a:pPr>
            <a:r>
              <a:rPr lang="en-US" sz="1800" b="0" i="0" u="none" strike="noStrike">
                <a:solidFill>
                  <a:srgbClr val="054166"/>
                </a:solidFill>
                <a:effectLst/>
                <a:latin typeface="Tahoma" panose="020B0604030504040204" pitchFamily="34" charset="0"/>
              </a:rPr>
              <a:t>Dialogue is born from a respectful attitude toward the other person, from a conviction that the other person has something good to say. </a:t>
            </a:r>
            <a:r>
              <a:rPr lang="en-US" sz="1800" b="0" i="0">
                <a:solidFill>
                  <a:srgbClr val="054166"/>
                </a:solidFill>
                <a:effectLst/>
                <a:latin typeface="Tahoma" panose="020B0604030504040204" pitchFamily="34" charset="0"/>
              </a:rPr>
              <a:t>​</a:t>
            </a:r>
            <a:endParaRPr lang="en-US" sz="1800" b="0" i="0">
              <a:solidFill>
                <a:srgbClr val="054166"/>
              </a:solidFill>
              <a:effectLst/>
              <a:latin typeface="Segoe UI" panose="020B0502040204020203" pitchFamily="34" charset="0"/>
            </a:endParaRPr>
          </a:p>
          <a:p>
            <a:pPr marL="285750" indent="-285750" algn="l" rtl="0" fontAlgn="base">
              <a:buFont typeface="Arial" panose="020B0604020202020204" pitchFamily="34" charset="0"/>
              <a:buChar char="•"/>
            </a:pPr>
            <a:r>
              <a:rPr lang="en-US" sz="1800" b="0" i="0" u="none" strike="noStrike">
                <a:solidFill>
                  <a:srgbClr val="054166"/>
                </a:solidFill>
                <a:effectLst/>
                <a:latin typeface="Tahoma" panose="020B0604030504040204" pitchFamily="34" charset="0"/>
              </a:rPr>
              <a:t>It supposes</a:t>
            </a:r>
            <a:r>
              <a:rPr lang="en-AU" sz="1800" b="0" i="0" u="none" strike="noStrike">
                <a:solidFill>
                  <a:srgbClr val="054166"/>
                </a:solidFill>
                <a:effectLst/>
                <a:latin typeface="Tahoma" panose="020B0604030504040204" pitchFamily="34" charset="0"/>
              </a:rPr>
              <a:t> </a:t>
            </a:r>
            <a:r>
              <a:rPr lang="en-US" sz="1800" b="0" i="0" u="none" strike="noStrike">
                <a:solidFill>
                  <a:srgbClr val="054166"/>
                </a:solidFill>
                <a:effectLst/>
                <a:latin typeface="Tahoma" panose="020B0604030504040204" pitchFamily="34" charset="0"/>
              </a:rPr>
              <a:t>that we can make room in our heart for their point of view, their opinion and their proposals. </a:t>
            </a:r>
            <a:r>
              <a:rPr lang="en-US" sz="1800" b="0" i="0">
                <a:solidFill>
                  <a:srgbClr val="054166"/>
                </a:solidFill>
                <a:effectLst/>
                <a:latin typeface="Tahoma" panose="020B0604030504040204" pitchFamily="34" charset="0"/>
              </a:rPr>
              <a:t>​</a:t>
            </a:r>
            <a:endParaRPr lang="en-US" sz="1800" b="0" i="0">
              <a:solidFill>
                <a:srgbClr val="054166"/>
              </a:solidFill>
              <a:effectLst/>
              <a:latin typeface="Segoe UI" panose="020B0502040204020203" pitchFamily="34" charset="0"/>
            </a:endParaRPr>
          </a:p>
          <a:p>
            <a:pPr marL="285750" indent="-285750" algn="l" rtl="0" fontAlgn="base">
              <a:buFont typeface="Arial" panose="020B0604020202020204" pitchFamily="34" charset="0"/>
              <a:buChar char="•"/>
            </a:pPr>
            <a:r>
              <a:rPr lang="en-US" sz="1800" b="0" i="0" u="none" strike="noStrike">
                <a:solidFill>
                  <a:srgbClr val="054166"/>
                </a:solidFill>
                <a:effectLst/>
                <a:latin typeface="Tahoma" panose="020B0604030504040204" pitchFamily="34" charset="0"/>
              </a:rPr>
              <a:t>Dialogue entails a warm reception and not a pre-emptive condemnation. </a:t>
            </a:r>
            <a:r>
              <a:rPr lang="en-US" sz="1800" b="0" i="0">
                <a:solidFill>
                  <a:srgbClr val="054166"/>
                </a:solidFill>
                <a:effectLst/>
                <a:latin typeface="Tahoma" panose="020B0604030504040204" pitchFamily="34" charset="0"/>
              </a:rPr>
              <a:t>​</a:t>
            </a:r>
            <a:endParaRPr lang="en-US" sz="1800" b="0" i="0">
              <a:solidFill>
                <a:srgbClr val="054166"/>
              </a:solidFill>
              <a:effectLst/>
              <a:latin typeface="Segoe UI" panose="020B0502040204020203" pitchFamily="34" charset="0"/>
            </a:endParaRPr>
          </a:p>
          <a:p>
            <a:pPr marL="285750" indent="-285750" algn="l" rtl="0" fontAlgn="base">
              <a:buFont typeface="Arial" panose="020B0604020202020204" pitchFamily="34" charset="0"/>
              <a:buChar char="•"/>
            </a:pPr>
            <a:r>
              <a:rPr lang="en-US" sz="1800" b="0" i="0" u="none" strike="noStrike">
                <a:solidFill>
                  <a:srgbClr val="054166"/>
                </a:solidFill>
                <a:effectLst/>
                <a:latin typeface="Tahoma" panose="020B0604030504040204" pitchFamily="34" charset="0"/>
              </a:rPr>
              <a:t>To dialogue, one must know how to lower the defenses, to open the doors of one’s home and to offer warmth (Pope Francis, 2010).</a:t>
            </a:r>
            <a:r>
              <a:rPr lang="en-AU" sz="1800" b="0" i="0">
                <a:solidFill>
                  <a:srgbClr val="054166"/>
                </a:solidFill>
                <a:effectLst/>
                <a:latin typeface="Tahoma" panose="020B0604030504040204" pitchFamily="34" charset="0"/>
              </a:rPr>
              <a:t>​</a:t>
            </a:r>
            <a:endParaRPr lang="en-AU" sz="1800" b="0" i="0">
              <a:solidFill>
                <a:srgbClr val="054166"/>
              </a:solidFill>
              <a:effectLst/>
              <a:latin typeface="Segoe UI" panose="020B0502040204020203" pitchFamily="34" charset="0"/>
            </a:endParaRPr>
          </a:p>
          <a:p>
            <a:endParaRPr lang="en-AU" sz="1800"/>
          </a:p>
        </p:txBody>
      </p:sp>
    </p:spTree>
    <p:extLst>
      <p:ext uri="{BB962C8B-B14F-4D97-AF65-F5344CB8AC3E}">
        <p14:creationId xmlns:p14="http://schemas.microsoft.com/office/powerpoint/2010/main" val="4060100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4FEBBB-AC1F-455E-6657-954673DB6D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8A7B5E-86F1-1CD9-DAD2-04B25C7E5781}"/>
              </a:ext>
            </a:extLst>
          </p:cNvPr>
          <p:cNvSpPr>
            <a:spLocks noGrp="1"/>
          </p:cNvSpPr>
          <p:nvPr>
            <p:ph type="ctrTitle"/>
          </p:nvPr>
        </p:nvSpPr>
        <p:spPr/>
        <p:txBody>
          <a:bodyPr/>
          <a:lstStyle/>
          <a:p>
            <a:r>
              <a:rPr lang="en-AU"/>
              <a:t>Activate and Support: </a:t>
            </a:r>
            <a:br>
              <a:rPr lang="en-AU"/>
            </a:br>
            <a:r>
              <a:rPr lang="en-AU"/>
              <a:t>Questioning</a:t>
            </a:r>
          </a:p>
        </p:txBody>
      </p:sp>
      <p:pic>
        <p:nvPicPr>
          <p:cNvPr id="5" name="Picture 4">
            <a:extLst>
              <a:ext uri="{FF2B5EF4-FFF2-40B4-BE49-F238E27FC236}">
                <a16:creationId xmlns:a16="http://schemas.microsoft.com/office/drawing/2014/main" id="{37007740-2960-B15E-9B9B-257E8D7834E0}"/>
              </a:ext>
            </a:extLst>
          </p:cNvPr>
          <p:cNvPicPr>
            <a:picLocks noChangeAspect="1"/>
          </p:cNvPicPr>
          <p:nvPr/>
        </p:nvPicPr>
        <p:blipFill>
          <a:blip r:embed="rId2"/>
          <a:stretch>
            <a:fillRect/>
          </a:stretch>
        </p:blipFill>
        <p:spPr>
          <a:xfrm>
            <a:off x="2409159" y="1548000"/>
            <a:ext cx="7373681" cy="5104542"/>
          </a:xfrm>
          <a:prstGeom prst="rect">
            <a:avLst/>
          </a:prstGeom>
        </p:spPr>
      </p:pic>
      <p:sp>
        <p:nvSpPr>
          <p:cNvPr id="3" name="TextBox 2">
            <a:extLst>
              <a:ext uri="{FF2B5EF4-FFF2-40B4-BE49-F238E27FC236}">
                <a16:creationId xmlns:a16="http://schemas.microsoft.com/office/drawing/2014/main" id="{B63C7066-2933-218A-CAFB-85B203E1F7C6}"/>
              </a:ext>
            </a:extLst>
          </p:cNvPr>
          <p:cNvSpPr txBox="1"/>
          <p:nvPr/>
        </p:nvSpPr>
        <p:spPr>
          <a:xfrm>
            <a:off x="9992224" y="6116140"/>
            <a:ext cx="2199776" cy="461665"/>
          </a:xfrm>
          <a:prstGeom prst="rect">
            <a:avLst/>
          </a:prstGeom>
          <a:noFill/>
        </p:spPr>
        <p:txBody>
          <a:bodyPr wrap="square" lIns="91440" tIns="45720" rIns="91440" bIns="45720" rtlCol="0" anchor="t">
            <a:spAutoFit/>
          </a:bodyPr>
          <a:lstStyle/>
          <a:p>
            <a:pPr lvl="0">
              <a:spcBef>
                <a:spcPts val="1000"/>
              </a:spcBef>
              <a:defRPr/>
            </a:pPr>
            <a:r>
              <a:rPr lang="en-AU" sz="800">
                <a:solidFill>
                  <a:srgbClr val="054166"/>
                </a:solidFill>
                <a:latin typeface="Tahoma" panose="020B0604030504040204" pitchFamily="34" charset="0"/>
                <a:ea typeface="Tahoma" panose="020B0604030504040204" pitchFamily="34" charset="0"/>
                <a:cs typeface="Tahoma" panose="020B0604030504040204" pitchFamily="34" charset="0"/>
              </a:rPr>
              <a:t>Questioning, Strategies that Maximise Impact © Brisbane Catholic Education (2025).</a:t>
            </a:r>
          </a:p>
        </p:txBody>
      </p:sp>
    </p:spTree>
    <p:extLst>
      <p:ext uri="{BB962C8B-B14F-4D97-AF65-F5344CB8AC3E}">
        <p14:creationId xmlns:p14="http://schemas.microsoft.com/office/powerpoint/2010/main" val="28737778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A4DE55-E792-9F67-8668-ABCEBE5553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850CBF-6861-5FC4-5900-BE74B42DE5E5}"/>
              </a:ext>
            </a:extLst>
          </p:cNvPr>
          <p:cNvSpPr>
            <a:spLocks noGrp="1"/>
          </p:cNvSpPr>
          <p:nvPr>
            <p:ph type="ctrTitle"/>
          </p:nvPr>
        </p:nvSpPr>
        <p:spPr/>
        <p:txBody>
          <a:bodyPr/>
          <a:lstStyle/>
          <a:p>
            <a:r>
              <a:rPr lang="en-AU"/>
              <a:t>Questioning Strategies</a:t>
            </a:r>
          </a:p>
        </p:txBody>
      </p:sp>
      <p:pic>
        <p:nvPicPr>
          <p:cNvPr id="5" name="Picture 4">
            <a:extLst>
              <a:ext uri="{FF2B5EF4-FFF2-40B4-BE49-F238E27FC236}">
                <a16:creationId xmlns:a16="http://schemas.microsoft.com/office/drawing/2014/main" id="{FBB481CF-06C8-314A-312E-7703DC2C717D}"/>
              </a:ext>
            </a:extLst>
          </p:cNvPr>
          <p:cNvPicPr>
            <a:picLocks noChangeAspect="1"/>
          </p:cNvPicPr>
          <p:nvPr/>
        </p:nvPicPr>
        <p:blipFill>
          <a:blip r:embed="rId2"/>
          <a:stretch>
            <a:fillRect/>
          </a:stretch>
        </p:blipFill>
        <p:spPr>
          <a:xfrm>
            <a:off x="0" y="1445889"/>
            <a:ext cx="10980703" cy="2627790"/>
          </a:xfrm>
          <a:prstGeom prst="rect">
            <a:avLst/>
          </a:prstGeom>
        </p:spPr>
      </p:pic>
      <p:pic>
        <p:nvPicPr>
          <p:cNvPr id="6" name="Picture 5">
            <a:extLst>
              <a:ext uri="{FF2B5EF4-FFF2-40B4-BE49-F238E27FC236}">
                <a16:creationId xmlns:a16="http://schemas.microsoft.com/office/drawing/2014/main" id="{45867D5E-73D2-CACE-FCD5-BCD66A9C0DF3}"/>
              </a:ext>
            </a:extLst>
          </p:cNvPr>
          <p:cNvPicPr>
            <a:picLocks noChangeAspect="1"/>
          </p:cNvPicPr>
          <p:nvPr/>
        </p:nvPicPr>
        <p:blipFill>
          <a:blip r:embed="rId3"/>
          <a:stretch>
            <a:fillRect/>
          </a:stretch>
        </p:blipFill>
        <p:spPr>
          <a:xfrm>
            <a:off x="0" y="3971567"/>
            <a:ext cx="10595470" cy="2625075"/>
          </a:xfrm>
          <a:prstGeom prst="rect">
            <a:avLst/>
          </a:prstGeom>
        </p:spPr>
      </p:pic>
      <p:sp>
        <p:nvSpPr>
          <p:cNvPr id="7" name="TextBox 6">
            <a:extLst>
              <a:ext uri="{FF2B5EF4-FFF2-40B4-BE49-F238E27FC236}">
                <a16:creationId xmlns:a16="http://schemas.microsoft.com/office/drawing/2014/main" id="{7CBE0CDF-437D-039F-D75F-E674CF22ACF3}"/>
              </a:ext>
            </a:extLst>
          </p:cNvPr>
          <p:cNvSpPr txBox="1"/>
          <p:nvPr/>
        </p:nvSpPr>
        <p:spPr>
          <a:xfrm>
            <a:off x="10595470" y="6011867"/>
            <a:ext cx="1596530" cy="584775"/>
          </a:xfrm>
          <a:prstGeom prst="rect">
            <a:avLst/>
          </a:prstGeom>
          <a:noFill/>
        </p:spPr>
        <p:txBody>
          <a:bodyPr wrap="square" lIns="91440" tIns="45720" rIns="91440" bIns="45720" rtlCol="0" anchor="t">
            <a:spAutoFit/>
          </a:bodyPr>
          <a:lstStyle/>
          <a:p>
            <a:pPr lvl="0">
              <a:spcBef>
                <a:spcPts val="1000"/>
              </a:spcBef>
              <a:defRPr/>
            </a:pPr>
            <a:r>
              <a:rPr lang="en-AU" sz="800">
                <a:solidFill>
                  <a:srgbClr val="054166"/>
                </a:solidFill>
                <a:latin typeface="Tahoma" panose="020B0604030504040204" pitchFamily="34" charset="0"/>
                <a:ea typeface="Tahoma" panose="020B0604030504040204" pitchFamily="34" charset="0"/>
                <a:cs typeface="Tahoma" panose="020B0604030504040204" pitchFamily="34" charset="0"/>
              </a:rPr>
              <a:t>Class Discussion and Close Reading, Strategies that Maximise Impact © Brisbane Catholic Education (2025).</a:t>
            </a:r>
          </a:p>
        </p:txBody>
      </p:sp>
    </p:spTree>
    <p:extLst>
      <p:ext uri="{BB962C8B-B14F-4D97-AF65-F5344CB8AC3E}">
        <p14:creationId xmlns:p14="http://schemas.microsoft.com/office/powerpoint/2010/main" val="42871865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B74F3-0E1E-BB19-9DBC-E2A6F14C36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DE819B-93F9-7CB4-AD34-8DD899ACFDF6}"/>
              </a:ext>
            </a:extLst>
          </p:cNvPr>
          <p:cNvSpPr>
            <a:spLocks noGrp="1"/>
          </p:cNvSpPr>
          <p:nvPr>
            <p:ph type="ctrTitle"/>
          </p:nvPr>
        </p:nvSpPr>
        <p:spPr/>
        <p:txBody>
          <a:bodyPr/>
          <a:lstStyle/>
          <a:p>
            <a:r>
              <a:rPr lang="en-AU"/>
              <a:t>Questioning:</a:t>
            </a:r>
            <a:br>
              <a:rPr lang="en-AU"/>
            </a:br>
            <a:r>
              <a:rPr lang="en-AU"/>
              <a:t>Generating Questions Strategy</a:t>
            </a:r>
          </a:p>
        </p:txBody>
      </p:sp>
      <p:sp>
        <p:nvSpPr>
          <p:cNvPr id="4" name="Content Placeholder 2">
            <a:extLst>
              <a:ext uri="{FF2B5EF4-FFF2-40B4-BE49-F238E27FC236}">
                <a16:creationId xmlns:a16="http://schemas.microsoft.com/office/drawing/2014/main" id="{A8A58621-3DFC-9669-A1DD-D2C2DE3BC143}"/>
              </a:ext>
            </a:extLst>
          </p:cNvPr>
          <p:cNvSpPr>
            <a:spLocks noGrp="1"/>
          </p:cNvSpPr>
          <p:nvPr>
            <p:ph type="subTitle" idx="1"/>
          </p:nvPr>
        </p:nvSpPr>
        <p:spPr>
          <a:xfrm>
            <a:off x="411163" y="1773238"/>
            <a:ext cx="11376025" cy="4862231"/>
          </a:xfrm>
        </p:spPr>
        <p:txBody>
          <a:bodyPr>
            <a:normAutofit fontScale="32500" lnSpcReduction="20000"/>
          </a:bodyPr>
          <a:lstStyle/>
          <a:p>
            <a:pPr marL="342900" indent="-342900" fontAlgn="base">
              <a:buFont typeface="Arial" panose="020B0604020202020204" pitchFamily="34" charset="0"/>
              <a:buChar char="•"/>
            </a:pPr>
            <a:r>
              <a:rPr lang="en-AU" sz="4200">
                <a:latin typeface="Tahoma" panose="020B0604030504040204" pitchFamily="34" charset="0"/>
              </a:rPr>
              <a:t>Start with a stimulus</a:t>
            </a:r>
            <a:r>
              <a:rPr lang="en-US" sz="4200">
                <a:latin typeface="Tahoma" panose="020B0604030504040204" pitchFamily="34" charset="0"/>
              </a:rPr>
              <a:t>​</a:t>
            </a:r>
          </a:p>
          <a:p>
            <a:pPr marL="342900" indent="-342900" fontAlgn="base">
              <a:buFont typeface="Arial" panose="020B0604020202020204" pitchFamily="34" charset="0"/>
              <a:buChar char="•"/>
            </a:pPr>
            <a:r>
              <a:rPr lang="en-AU" sz="4200">
                <a:latin typeface="Tahoma" panose="020B0604030504040204" pitchFamily="34" charset="0"/>
              </a:rPr>
              <a:t>Generate questions</a:t>
            </a:r>
            <a:r>
              <a:rPr lang="en-US" sz="4200">
                <a:latin typeface="Tahoma" panose="020B0604030504040204" pitchFamily="34" charset="0"/>
              </a:rPr>
              <a:t>​</a:t>
            </a:r>
          </a:p>
          <a:p>
            <a:pPr marL="1344613" lvl="1" indent="-457200" algn="l">
              <a:lnSpc>
                <a:spcPct val="110000"/>
              </a:lnSpc>
              <a:spcBef>
                <a:spcPts val="1500"/>
              </a:spcBef>
              <a:buFont typeface="Wingdings" panose="05000000000000000000" pitchFamily="2" charset="2"/>
              <a:buChar char="q"/>
            </a:pPr>
            <a:r>
              <a:rPr lang="en-AU" sz="4200"/>
              <a:t>Ask as many questions as they can</a:t>
            </a:r>
            <a:r>
              <a:rPr lang="en-US" sz="4200"/>
              <a:t>​</a:t>
            </a:r>
          </a:p>
          <a:p>
            <a:pPr marL="1344613" lvl="1" indent="-457200" algn="l">
              <a:lnSpc>
                <a:spcPct val="110000"/>
              </a:lnSpc>
              <a:spcBef>
                <a:spcPts val="1500"/>
              </a:spcBef>
              <a:buFont typeface="Wingdings" panose="05000000000000000000" pitchFamily="2" charset="2"/>
              <a:buChar char="q"/>
            </a:pPr>
            <a:r>
              <a:rPr lang="en-AU" sz="4200"/>
              <a:t>Don’t stop to discuss, evaluate or edit</a:t>
            </a:r>
            <a:r>
              <a:rPr lang="en-US" sz="4200"/>
              <a:t>​</a:t>
            </a:r>
          </a:p>
          <a:p>
            <a:pPr marL="1344613" lvl="1" indent="-457200" algn="l">
              <a:lnSpc>
                <a:spcPct val="110000"/>
              </a:lnSpc>
              <a:spcBef>
                <a:spcPts val="1500"/>
              </a:spcBef>
              <a:buFont typeface="Wingdings" panose="05000000000000000000" pitchFamily="2" charset="2"/>
              <a:buChar char="q"/>
            </a:pPr>
            <a:r>
              <a:rPr lang="en-AU" sz="4200"/>
              <a:t>Write down each question</a:t>
            </a:r>
            <a:endParaRPr lang="en-US" sz="4200"/>
          </a:p>
          <a:p>
            <a:pPr marL="1344613" lvl="1" indent="-457200" algn="l">
              <a:lnSpc>
                <a:spcPct val="110000"/>
              </a:lnSpc>
              <a:spcBef>
                <a:spcPts val="1500"/>
              </a:spcBef>
              <a:buFont typeface="Wingdings" panose="05000000000000000000" pitchFamily="2" charset="2"/>
              <a:buChar char="q"/>
            </a:pPr>
            <a:r>
              <a:rPr lang="en-AU" sz="4200"/>
              <a:t>Change any statements into questions</a:t>
            </a:r>
            <a:r>
              <a:rPr lang="en-US" sz="4200"/>
              <a:t>​</a:t>
            </a:r>
          </a:p>
          <a:p>
            <a:pPr marL="342900" indent="-342900" fontAlgn="base">
              <a:buFont typeface="Arial" panose="020B0604020202020204" pitchFamily="34" charset="0"/>
              <a:buChar char="•"/>
            </a:pPr>
            <a:r>
              <a:rPr lang="en-AU" sz="4200">
                <a:latin typeface="Tahoma" panose="020B0604030504040204" pitchFamily="34" charset="0"/>
              </a:rPr>
              <a:t>Improve questions</a:t>
            </a:r>
            <a:r>
              <a:rPr lang="en-US" sz="4200">
                <a:latin typeface="Tahoma" panose="020B0604030504040204" pitchFamily="34" charset="0"/>
              </a:rPr>
              <a:t>​</a:t>
            </a:r>
          </a:p>
          <a:p>
            <a:pPr marL="1344613" lvl="1" indent="-457200" algn="l" fontAlgn="base">
              <a:lnSpc>
                <a:spcPct val="110000"/>
              </a:lnSpc>
              <a:spcBef>
                <a:spcPts val="1500"/>
              </a:spcBef>
              <a:buFont typeface="Wingdings" panose="05000000000000000000" pitchFamily="2" charset="2"/>
              <a:buChar char="q"/>
            </a:pPr>
            <a:r>
              <a:rPr lang="en-AU" sz="4200"/>
              <a:t>Categorise as opened or closed</a:t>
            </a:r>
            <a:r>
              <a:rPr lang="en-US" sz="4200"/>
              <a:t>​</a:t>
            </a:r>
          </a:p>
          <a:p>
            <a:pPr marL="1344613" lvl="1" indent="-457200" algn="l" fontAlgn="base">
              <a:lnSpc>
                <a:spcPct val="110000"/>
              </a:lnSpc>
              <a:spcBef>
                <a:spcPts val="1500"/>
              </a:spcBef>
              <a:buFont typeface="Wingdings" panose="05000000000000000000" pitchFamily="2" charset="2"/>
              <a:buChar char="q"/>
            </a:pPr>
            <a:r>
              <a:rPr lang="en-AU" sz="4200"/>
              <a:t>Reframe</a:t>
            </a:r>
            <a:r>
              <a:rPr lang="en-US" sz="4200"/>
              <a:t>​</a:t>
            </a:r>
          </a:p>
          <a:p>
            <a:pPr marL="1344613" lvl="1" indent="-457200" algn="l" fontAlgn="base">
              <a:lnSpc>
                <a:spcPct val="110000"/>
              </a:lnSpc>
              <a:spcBef>
                <a:spcPts val="1500"/>
              </a:spcBef>
              <a:buFont typeface="Wingdings" panose="05000000000000000000" pitchFamily="2" charset="2"/>
              <a:buChar char="q"/>
            </a:pPr>
            <a:r>
              <a:rPr lang="en-AU" sz="4200"/>
              <a:t>Consider the sequence</a:t>
            </a:r>
            <a:r>
              <a:rPr lang="en-US" sz="4200"/>
              <a:t>​</a:t>
            </a:r>
          </a:p>
          <a:p>
            <a:pPr marL="342900" indent="-342900" fontAlgn="base">
              <a:buFont typeface="Arial" panose="020B0604020202020204" pitchFamily="34" charset="0"/>
              <a:buChar char="•"/>
            </a:pPr>
            <a:r>
              <a:rPr lang="en-US" sz="4200" err="1">
                <a:latin typeface="Tahoma" panose="020B0604030504040204" pitchFamily="34" charset="0"/>
              </a:rPr>
              <a:t>Prioritise</a:t>
            </a:r>
            <a:r>
              <a:rPr lang="en-US" sz="4200">
                <a:latin typeface="Tahoma" panose="020B0604030504040204" pitchFamily="34" charset="0"/>
              </a:rPr>
              <a:t> ​</a:t>
            </a:r>
          </a:p>
          <a:p>
            <a:pPr marL="1344613" lvl="1" indent="-457200" algn="l" fontAlgn="base">
              <a:lnSpc>
                <a:spcPct val="110000"/>
              </a:lnSpc>
              <a:spcBef>
                <a:spcPts val="1500"/>
              </a:spcBef>
              <a:buFont typeface="Wingdings" panose="05000000000000000000" pitchFamily="2" charset="2"/>
              <a:buChar char="q"/>
            </a:pPr>
            <a:r>
              <a:rPr lang="en-US" sz="4300"/>
              <a:t>Choose questions for an inquiry​</a:t>
            </a:r>
          </a:p>
          <a:p>
            <a:pPr marL="342900" indent="-342900" fontAlgn="base">
              <a:buFont typeface="Arial" panose="020B0604020202020204" pitchFamily="34" charset="0"/>
              <a:buChar char="•"/>
            </a:pPr>
            <a:r>
              <a:rPr lang="en-US" sz="4200">
                <a:latin typeface="Tahoma" panose="020B0604030504040204" pitchFamily="34" charset="0"/>
              </a:rPr>
              <a:t>Determine the next step​</a:t>
            </a:r>
            <a:endParaRPr lang="en-US" sz="2100">
              <a:solidFill>
                <a:srgbClr val="002060"/>
              </a:solidFill>
              <a:latin typeface="Tahoma" panose="020B0604030504040204" pitchFamily="34" charset="0"/>
            </a:endParaRPr>
          </a:p>
          <a:p>
            <a:pPr lvl="1" fontAlgn="base"/>
            <a:endParaRPr lang="en-AU" b="0" i="0">
              <a:solidFill>
                <a:srgbClr val="054166"/>
              </a:solidFill>
              <a:effectLst/>
              <a:latin typeface="Arial" panose="020B0604020202020204" pitchFamily="34" charset="0"/>
            </a:endParaRPr>
          </a:p>
          <a:p>
            <a:endParaRPr lang="en-US"/>
          </a:p>
        </p:txBody>
      </p:sp>
    </p:spTree>
    <p:extLst>
      <p:ext uri="{BB962C8B-B14F-4D97-AF65-F5344CB8AC3E}">
        <p14:creationId xmlns:p14="http://schemas.microsoft.com/office/powerpoint/2010/main" val="40361093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4AF11-ADB1-539C-842B-BCBE160E2182}"/>
              </a:ext>
            </a:extLst>
          </p:cNvPr>
          <p:cNvSpPr>
            <a:spLocks noGrp="1"/>
          </p:cNvSpPr>
          <p:nvPr>
            <p:ph type="ctrTitle"/>
          </p:nvPr>
        </p:nvSpPr>
        <p:spPr/>
        <p:txBody>
          <a:bodyPr/>
          <a:lstStyle/>
          <a:p>
            <a:pPr algn="ctr"/>
            <a:r>
              <a:rPr lang="en-AU"/>
              <a:t>The Forgiving Father</a:t>
            </a:r>
          </a:p>
        </p:txBody>
      </p:sp>
      <p:sp>
        <p:nvSpPr>
          <p:cNvPr id="3" name="Subtitle 2">
            <a:extLst>
              <a:ext uri="{FF2B5EF4-FFF2-40B4-BE49-F238E27FC236}">
                <a16:creationId xmlns:a16="http://schemas.microsoft.com/office/drawing/2014/main" id="{574E0508-0B89-ABA9-809E-1D962A21B411}"/>
              </a:ext>
            </a:extLst>
          </p:cNvPr>
          <p:cNvSpPr>
            <a:spLocks noGrp="1"/>
          </p:cNvSpPr>
          <p:nvPr>
            <p:ph type="subTitle" idx="1"/>
          </p:nvPr>
        </p:nvSpPr>
        <p:spPr/>
        <p:txBody>
          <a:bodyPr/>
          <a:lstStyle/>
          <a:p>
            <a:r>
              <a:rPr lang="en-AU"/>
              <a:t>Read text: Luke 15:11-32</a:t>
            </a:r>
          </a:p>
          <a:p>
            <a:pPr marL="457200" indent="-457200">
              <a:buFont typeface="Arial" panose="020B0604020202020204" pitchFamily="34" charset="0"/>
              <a:buChar char="•"/>
            </a:pPr>
            <a:r>
              <a:rPr lang="en-AU"/>
              <a:t>Know the text at an adult level (go to Michael Fallon </a:t>
            </a:r>
            <a:r>
              <a:rPr lang="en-AU" err="1"/>
              <a:t>msc</a:t>
            </a:r>
            <a:r>
              <a:rPr lang="en-AU"/>
              <a:t> or read through Into The Desert)</a:t>
            </a:r>
          </a:p>
          <a:p>
            <a:pPr marL="457200" indent="-457200">
              <a:buFont typeface="Arial" panose="020B0604020202020204" pitchFamily="34" charset="0"/>
              <a:buChar char="•"/>
            </a:pPr>
            <a:r>
              <a:rPr lang="en-US"/>
              <a:t>Know what the students need to learn about the text, at their level (go to the curriculum and determine what is it that the students actually need to know)</a:t>
            </a:r>
          </a:p>
          <a:p>
            <a:endParaRPr lang="en-US"/>
          </a:p>
          <a:p>
            <a:pPr marL="457200" indent="-457200">
              <a:spcBef>
                <a:spcPts val="0"/>
              </a:spcBef>
              <a:buFont typeface="Arial" panose="020B0604020202020204" pitchFamily="34" charset="0"/>
              <a:buChar char="•"/>
            </a:pPr>
            <a:r>
              <a:rPr lang="en-US"/>
              <a:t>Know how to teach the text for student use and understanding (what pedagogical approach are you going to use)</a:t>
            </a:r>
          </a:p>
          <a:p>
            <a:pPr marL="457200" indent="-457200">
              <a:buFont typeface="Arial" panose="020B0604020202020204" pitchFamily="34" charset="0"/>
              <a:buChar char="•"/>
            </a:pPr>
            <a:endParaRPr lang="en-US"/>
          </a:p>
          <a:p>
            <a:pPr marL="457200" indent="-457200">
              <a:buFont typeface="Arial" panose="020B0604020202020204" pitchFamily="34" charset="0"/>
              <a:buChar char="•"/>
            </a:pPr>
            <a:endParaRPr lang="en-AU"/>
          </a:p>
        </p:txBody>
      </p:sp>
    </p:spTree>
    <p:extLst>
      <p:ext uri="{BB962C8B-B14F-4D97-AF65-F5344CB8AC3E}">
        <p14:creationId xmlns:p14="http://schemas.microsoft.com/office/powerpoint/2010/main" val="1057900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C021C3-D359-32CE-6B61-154B7839CD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229720-5569-02DF-9B08-053348A94D23}"/>
              </a:ext>
            </a:extLst>
          </p:cNvPr>
          <p:cNvSpPr>
            <a:spLocks noGrp="1"/>
          </p:cNvSpPr>
          <p:nvPr>
            <p:ph type="ctrTitle"/>
          </p:nvPr>
        </p:nvSpPr>
        <p:spPr/>
        <p:txBody>
          <a:bodyPr/>
          <a:lstStyle/>
          <a:p>
            <a:pPr algn="ctr"/>
            <a:r>
              <a:rPr lang="en-AU"/>
              <a:t>Generating Questions Strategy</a:t>
            </a:r>
          </a:p>
        </p:txBody>
      </p:sp>
      <p:sp>
        <p:nvSpPr>
          <p:cNvPr id="4" name="Content Placeholder 2">
            <a:extLst>
              <a:ext uri="{FF2B5EF4-FFF2-40B4-BE49-F238E27FC236}">
                <a16:creationId xmlns:a16="http://schemas.microsoft.com/office/drawing/2014/main" id="{F1E426E8-7475-73B4-E244-31CF5EC56D7B}"/>
              </a:ext>
            </a:extLst>
          </p:cNvPr>
          <p:cNvSpPr>
            <a:spLocks noGrp="1"/>
          </p:cNvSpPr>
          <p:nvPr>
            <p:ph type="subTitle" idx="1"/>
          </p:nvPr>
        </p:nvSpPr>
        <p:spPr/>
        <p:txBody>
          <a:bodyPr>
            <a:normAutofit fontScale="25000" lnSpcReduction="20000"/>
          </a:bodyPr>
          <a:lstStyle/>
          <a:p>
            <a:pPr marL="342900" indent="-342900" fontAlgn="base">
              <a:buFont typeface="Arial" panose="020B0604020202020204" pitchFamily="34" charset="0"/>
              <a:buChar char="•"/>
            </a:pPr>
            <a:r>
              <a:rPr lang="en-AU" sz="5600">
                <a:latin typeface="Tahoma" panose="020B0604030504040204" pitchFamily="34" charset="0"/>
              </a:rPr>
              <a:t>Start with a stimulus (such as a miracle or parable Scripture text)</a:t>
            </a:r>
            <a:r>
              <a:rPr lang="en-US" sz="5600">
                <a:latin typeface="Tahoma" panose="020B0604030504040204" pitchFamily="34" charset="0"/>
              </a:rPr>
              <a:t>​</a:t>
            </a:r>
          </a:p>
          <a:p>
            <a:pPr marL="342900" indent="-342900" fontAlgn="base">
              <a:buFont typeface="Arial" panose="020B0604020202020204" pitchFamily="34" charset="0"/>
              <a:buChar char="•"/>
            </a:pPr>
            <a:r>
              <a:rPr lang="en-AU" sz="5600">
                <a:latin typeface="Tahoma" panose="020B0604030504040204" pitchFamily="34" charset="0"/>
              </a:rPr>
              <a:t>Generate questions</a:t>
            </a:r>
            <a:r>
              <a:rPr lang="en-US" sz="5600">
                <a:latin typeface="Tahoma" panose="020B0604030504040204" pitchFamily="34" charset="0"/>
              </a:rPr>
              <a:t>​</a:t>
            </a:r>
          </a:p>
          <a:p>
            <a:pPr marL="1344613" lvl="1" indent="-457200" algn="l">
              <a:lnSpc>
                <a:spcPct val="110000"/>
              </a:lnSpc>
              <a:spcBef>
                <a:spcPts val="1500"/>
              </a:spcBef>
              <a:buFont typeface="Wingdings" panose="05000000000000000000" pitchFamily="2" charset="2"/>
              <a:buChar char="q"/>
            </a:pPr>
            <a:r>
              <a:rPr lang="en-AU" sz="5600"/>
              <a:t>Ask as many questions as they can</a:t>
            </a:r>
            <a:r>
              <a:rPr lang="en-US" sz="5600"/>
              <a:t>​</a:t>
            </a:r>
          </a:p>
          <a:p>
            <a:pPr marL="1344613" lvl="1" indent="-457200" algn="l">
              <a:lnSpc>
                <a:spcPct val="110000"/>
              </a:lnSpc>
              <a:spcBef>
                <a:spcPts val="1500"/>
              </a:spcBef>
              <a:buFont typeface="Wingdings" panose="05000000000000000000" pitchFamily="2" charset="2"/>
              <a:buChar char="q"/>
            </a:pPr>
            <a:r>
              <a:rPr lang="en-AU" sz="5600"/>
              <a:t>Don’t stop to discuss, evaluate or edit</a:t>
            </a:r>
            <a:r>
              <a:rPr lang="en-US" sz="5600"/>
              <a:t>​</a:t>
            </a:r>
          </a:p>
          <a:p>
            <a:pPr marL="1344613" lvl="1" indent="-457200" algn="l">
              <a:lnSpc>
                <a:spcPct val="110000"/>
              </a:lnSpc>
              <a:spcBef>
                <a:spcPts val="1500"/>
              </a:spcBef>
              <a:buFont typeface="Wingdings" panose="05000000000000000000" pitchFamily="2" charset="2"/>
              <a:buChar char="q"/>
            </a:pPr>
            <a:r>
              <a:rPr lang="en-AU" sz="5600"/>
              <a:t>Write down each question</a:t>
            </a:r>
            <a:endParaRPr lang="en-US" sz="5600"/>
          </a:p>
          <a:p>
            <a:pPr marL="1344613" lvl="1" indent="-457200" algn="l">
              <a:lnSpc>
                <a:spcPct val="110000"/>
              </a:lnSpc>
              <a:spcBef>
                <a:spcPts val="1500"/>
              </a:spcBef>
              <a:buFont typeface="Wingdings" panose="05000000000000000000" pitchFamily="2" charset="2"/>
              <a:buChar char="q"/>
            </a:pPr>
            <a:r>
              <a:rPr lang="en-AU" sz="5600"/>
              <a:t>Change any statements into questions</a:t>
            </a:r>
            <a:r>
              <a:rPr lang="en-US" sz="5600"/>
              <a:t>​</a:t>
            </a:r>
          </a:p>
          <a:p>
            <a:pPr marL="342900" indent="-342900" fontAlgn="base">
              <a:buFont typeface="Arial" panose="020B0604020202020204" pitchFamily="34" charset="0"/>
              <a:buChar char="•"/>
            </a:pPr>
            <a:r>
              <a:rPr lang="en-AU" sz="5600">
                <a:latin typeface="Tahoma" panose="020B0604030504040204" pitchFamily="34" charset="0"/>
              </a:rPr>
              <a:t>Improve questions</a:t>
            </a:r>
            <a:r>
              <a:rPr lang="en-US" sz="5600">
                <a:latin typeface="Tahoma" panose="020B0604030504040204" pitchFamily="34" charset="0"/>
              </a:rPr>
              <a:t>​</a:t>
            </a:r>
          </a:p>
          <a:p>
            <a:pPr marL="1344613" lvl="1" indent="-457200" algn="l" fontAlgn="base">
              <a:lnSpc>
                <a:spcPct val="110000"/>
              </a:lnSpc>
              <a:spcBef>
                <a:spcPts val="1500"/>
              </a:spcBef>
              <a:buFont typeface="Wingdings" panose="05000000000000000000" pitchFamily="2" charset="2"/>
              <a:buChar char="q"/>
            </a:pPr>
            <a:r>
              <a:rPr lang="en-AU" sz="5600"/>
              <a:t>Categorise as opened or closed</a:t>
            </a:r>
            <a:r>
              <a:rPr lang="en-US" sz="5600"/>
              <a:t>​</a:t>
            </a:r>
          </a:p>
          <a:p>
            <a:pPr marL="1344613" lvl="1" indent="-457200" algn="l" fontAlgn="base">
              <a:lnSpc>
                <a:spcPct val="110000"/>
              </a:lnSpc>
              <a:spcBef>
                <a:spcPts val="1500"/>
              </a:spcBef>
              <a:buFont typeface="Wingdings" panose="05000000000000000000" pitchFamily="2" charset="2"/>
              <a:buChar char="q"/>
            </a:pPr>
            <a:r>
              <a:rPr lang="en-AU" sz="5600"/>
              <a:t>Reframe</a:t>
            </a:r>
            <a:r>
              <a:rPr lang="en-US" sz="5600"/>
              <a:t>​</a:t>
            </a:r>
          </a:p>
          <a:p>
            <a:pPr marL="1344613" lvl="1" indent="-457200" algn="l" fontAlgn="base">
              <a:lnSpc>
                <a:spcPct val="110000"/>
              </a:lnSpc>
              <a:spcBef>
                <a:spcPts val="1500"/>
              </a:spcBef>
              <a:buFont typeface="Wingdings" panose="05000000000000000000" pitchFamily="2" charset="2"/>
              <a:buChar char="q"/>
            </a:pPr>
            <a:r>
              <a:rPr lang="en-AU" sz="5600"/>
              <a:t>Consider the sequence</a:t>
            </a:r>
            <a:r>
              <a:rPr lang="en-US" sz="5600"/>
              <a:t>​</a:t>
            </a:r>
          </a:p>
          <a:p>
            <a:pPr marL="342900" indent="-342900" fontAlgn="base">
              <a:buFont typeface="Arial" panose="020B0604020202020204" pitchFamily="34" charset="0"/>
              <a:buChar char="•"/>
            </a:pPr>
            <a:r>
              <a:rPr lang="en-US" sz="5600" err="1">
                <a:latin typeface="Tahoma" panose="020B0604030504040204" pitchFamily="34" charset="0"/>
              </a:rPr>
              <a:t>Prioritise</a:t>
            </a:r>
            <a:r>
              <a:rPr lang="en-US" sz="5600">
                <a:latin typeface="Tahoma" panose="020B0604030504040204" pitchFamily="34" charset="0"/>
              </a:rPr>
              <a:t> ​</a:t>
            </a:r>
          </a:p>
          <a:p>
            <a:pPr marL="1344613" lvl="1" indent="-457200" algn="l" fontAlgn="base">
              <a:lnSpc>
                <a:spcPct val="110000"/>
              </a:lnSpc>
              <a:spcBef>
                <a:spcPts val="1500"/>
              </a:spcBef>
              <a:buFont typeface="Wingdings" panose="05000000000000000000" pitchFamily="2" charset="2"/>
              <a:buChar char="q"/>
            </a:pPr>
            <a:r>
              <a:rPr lang="en-US" sz="5600"/>
              <a:t>Choose questions for an inquiry​</a:t>
            </a:r>
          </a:p>
          <a:p>
            <a:pPr marL="342900" indent="-342900" fontAlgn="base">
              <a:buFont typeface="Arial" panose="020B0604020202020204" pitchFamily="34" charset="0"/>
              <a:buChar char="•"/>
            </a:pPr>
            <a:r>
              <a:rPr lang="en-US" sz="5600">
                <a:latin typeface="Tahoma" panose="020B0604030504040204" pitchFamily="34" charset="0"/>
              </a:rPr>
              <a:t>Determine the next step​</a:t>
            </a:r>
            <a:endParaRPr lang="en-US" sz="2800">
              <a:solidFill>
                <a:srgbClr val="002060"/>
              </a:solidFill>
              <a:latin typeface="Tahoma" panose="020B0604030504040204" pitchFamily="34" charset="0"/>
            </a:endParaRPr>
          </a:p>
          <a:p>
            <a:pPr lvl="1" fontAlgn="base"/>
            <a:endParaRPr lang="en-AU" sz="2800" b="0" i="0">
              <a:solidFill>
                <a:srgbClr val="054166"/>
              </a:solidFill>
              <a:effectLst/>
              <a:latin typeface="Arial" panose="020B0604020202020204" pitchFamily="34" charset="0"/>
            </a:endParaRPr>
          </a:p>
          <a:p>
            <a:endParaRPr lang="en-US"/>
          </a:p>
        </p:txBody>
      </p:sp>
    </p:spTree>
    <p:extLst>
      <p:ext uri="{BB962C8B-B14F-4D97-AF65-F5344CB8AC3E}">
        <p14:creationId xmlns:p14="http://schemas.microsoft.com/office/powerpoint/2010/main" val="14953569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descr="Parable of the prodigal son from the film Jesus of Nazareth">
            <a:hlinkClick r:id="" action="ppaction://media"/>
            <a:extLst>
              <a:ext uri="{FF2B5EF4-FFF2-40B4-BE49-F238E27FC236}">
                <a16:creationId xmlns:a16="http://schemas.microsoft.com/office/drawing/2014/main" id="{5CA843FE-785D-FCA2-D970-881597BCBF24}"/>
              </a:ext>
            </a:extLst>
          </p:cNvPr>
          <p:cNvPicPr>
            <a:picLocks noRot="1" noChangeAspect="1"/>
          </p:cNvPicPr>
          <p:nvPr>
            <a:videoFile r:link="rId1"/>
          </p:nvPr>
        </p:nvPicPr>
        <p:blipFill>
          <a:blip r:embed="rId3"/>
          <a:stretch>
            <a:fillRect/>
          </a:stretch>
        </p:blipFill>
        <p:spPr>
          <a:xfrm>
            <a:off x="698500" y="379412"/>
            <a:ext cx="11023600" cy="6228335"/>
          </a:xfrm>
          <a:prstGeom prst="rect">
            <a:avLst/>
          </a:prstGeom>
        </p:spPr>
      </p:pic>
    </p:spTree>
    <p:extLst>
      <p:ext uri="{BB962C8B-B14F-4D97-AF65-F5344CB8AC3E}">
        <p14:creationId xmlns:p14="http://schemas.microsoft.com/office/powerpoint/2010/main" val="3942242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95CF0D-0572-BC30-8859-7080EAA00F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B39A23-C0AA-B40F-70E6-A95E30B73C68}"/>
              </a:ext>
            </a:extLst>
          </p:cNvPr>
          <p:cNvSpPr>
            <a:spLocks noGrp="1"/>
          </p:cNvSpPr>
          <p:nvPr>
            <p:ph type="ctrTitle"/>
          </p:nvPr>
        </p:nvSpPr>
        <p:spPr/>
        <p:txBody>
          <a:bodyPr/>
          <a:lstStyle/>
          <a:p>
            <a:pPr algn="ctr"/>
            <a:r>
              <a:rPr lang="en-AU"/>
              <a:t>Generating Questions Strategy</a:t>
            </a:r>
          </a:p>
        </p:txBody>
      </p:sp>
      <p:sp>
        <p:nvSpPr>
          <p:cNvPr id="4" name="Content Placeholder 2">
            <a:extLst>
              <a:ext uri="{FF2B5EF4-FFF2-40B4-BE49-F238E27FC236}">
                <a16:creationId xmlns:a16="http://schemas.microsoft.com/office/drawing/2014/main" id="{87E4C835-1C2C-9DF5-3E3E-D5E7290DC173}"/>
              </a:ext>
            </a:extLst>
          </p:cNvPr>
          <p:cNvSpPr>
            <a:spLocks noGrp="1"/>
          </p:cNvSpPr>
          <p:nvPr>
            <p:ph type="subTitle" idx="1"/>
          </p:nvPr>
        </p:nvSpPr>
        <p:spPr/>
        <p:txBody>
          <a:bodyPr>
            <a:normAutofit fontScale="25000" lnSpcReduction="20000"/>
          </a:bodyPr>
          <a:lstStyle/>
          <a:p>
            <a:pPr marL="342900" indent="-342900" fontAlgn="base">
              <a:buFont typeface="Arial" panose="020B0604020202020204" pitchFamily="34" charset="0"/>
              <a:buChar char="•"/>
            </a:pPr>
            <a:r>
              <a:rPr lang="en-AU" sz="5600">
                <a:latin typeface="Tahoma" panose="020B0604030504040204" pitchFamily="34" charset="0"/>
              </a:rPr>
              <a:t>Start with a stimulus (such as a miracle or parable Scripture text)</a:t>
            </a:r>
            <a:r>
              <a:rPr lang="en-US" sz="5600">
                <a:latin typeface="Tahoma" panose="020B0604030504040204" pitchFamily="34" charset="0"/>
              </a:rPr>
              <a:t>​</a:t>
            </a:r>
          </a:p>
          <a:p>
            <a:pPr marL="342900" indent="-342900" fontAlgn="base">
              <a:buFont typeface="Arial" panose="020B0604020202020204" pitchFamily="34" charset="0"/>
              <a:buChar char="•"/>
            </a:pPr>
            <a:r>
              <a:rPr lang="en-AU" sz="5600">
                <a:latin typeface="Tahoma" panose="020B0604030504040204" pitchFamily="34" charset="0"/>
              </a:rPr>
              <a:t>Generate questions</a:t>
            </a:r>
            <a:r>
              <a:rPr lang="en-US" sz="5600">
                <a:latin typeface="Tahoma" panose="020B0604030504040204" pitchFamily="34" charset="0"/>
              </a:rPr>
              <a:t>​</a:t>
            </a:r>
          </a:p>
          <a:p>
            <a:pPr marL="1344613" lvl="1" indent="-457200" algn="l">
              <a:lnSpc>
                <a:spcPct val="110000"/>
              </a:lnSpc>
              <a:spcBef>
                <a:spcPts val="1500"/>
              </a:spcBef>
              <a:buFont typeface="Wingdings" panose="05000000000000000000" pitchFamily="2" charset="2"/>
              <a:buChar char="q"/>
            </a:pPr>
            <a:r>
              <a:rPr lang="en-AU" sz="5600"/>
              <a:t>Ask as many questions as they can</a:t>
            </a:r>
            <a:r>
              <a:rPr lang="en-US" sz="5600"/>
              <a:t>​</a:t>
            </a:r>
          </a:p>
          <a:p>
            <a:pPr marL="1344613" lvl="1" indent="-457200" algn="l">
              <a:lnSpc>
                <a:spcPct val="110000"/>
              </a:lnSpc>
              <a:spcBef>
                <a:spcPts val="1500"/>
              </a:spcBef>
              <a:buFont typeface="Wingdings" panose="05000000000000000000" pitchFamily="2" charset="2"/>
              <a:buChar char="q"/>
            </a:pPr>
            <a:r>
              <a:rPr lang="en-AU" sz="5600"/>
              <a:t>Don’t stop to discuss, evaluate or edit</a:t>
            </a:r>
            <a:r>
              <a:rPr lang="en-US" sz="5600"/>
              <a:t>​</a:t>
            </a:r>
          </a:p>
          <a:p>
            <a:pPr marL="1344613" lvl="1" indent="-457200" algn="l">
              <a:lnSpc>
                <a:spcPct val="110000"/>
              </a:lnSpc>
              <a:spcBef>
                <a:spcPts val="1500"/>
              </a:spcBef>
              <a:buFont typeface="Wingdings" panose="05000000000000000000" pitchFamily="2" charset="2"/>
              <a:buChar char="q"/>
            </a:pPr>
            <a:r>
              <a:rPr lang="en-AU" sz="5600"/>
              <a:t>Write down each question</a:t>
            </a:r>
            <a:endParaRPr lang="en-US" sz="5600"/>
          </a:p>
          <a:p>
            <a:pPr marL="1344613" lvl="1" indent="-457200" algn="l">
              <a:lnSpc>
                <a:spcPct val="110000"/>
              </a:lnSpc>
              <a:spcBef>
                <a:spcPts val="1500"/>
              </a:spcBef>
              <a:buFont typeface="Wingdings" panose="05000000000000000000" pitchFamily="2" charset="2"/>
              <a:buChar char="q"/>
            </a:pPr>
            <a:r>
              <a:rPr lang="en-AU" sz="5600"/>
              <a:t>Change any statements into questions</a:t>
            </a:r>
            <a:r>
              <a:rPr lang="en-US" sz="5600"/>
              <a:t>​</a:t>
            </a:r>
          </a:p>
          <a:p>
            <a:pPr marL="342900" indent="-342900" fontAlgn="base">
              <a:buFont typeface="Arial" panose="020B0604020202020204" pitchFamily="34" charset="0"/>
              <a:buChar char="•"/>
            </a:pPr>
            <a:r>
              <a:rPr lang="en-AU" sz="5600">
                <a:latin typeface="Tahoma" panose="020B0604030504040204" pitchFamily="34" charset="0"/>
              </a:rPr>
              <a:t>Improve questions</a:t>
            </a:r>
            <a:r>
              <a:rPr lang="en-US" sz="5600">
                <a:latin typeface="Tahoma" panose="020B0604030504040204" pitchFamily="34" charset="0"/>
              </a:rPr>
              <a:t>​</a:t>
            </a:r>
          </a:p>
          <a:p>
            <a:pPr marL="1344613" lvl="1" indent="-457200" algn="l" fontAlgn="base">
              <a:lnSpc>
                <a:spcPct val="110000"/>
              </a:lnSpc>
              <a:spcBef>
                <a:spcPts val="1500"/>
              </a:spcBef>
              <a:buFont typeface="Wingdings" panose="05000000000000000000" pitchFamily="2" charset="2"/>
              <a:buChar char="q"/>
            </a:pPr>
            <a:r>
              <a:rPr lang="en-AU" sz="5600"/>
              <a:t>Categorise as opened or closed</a:t>
            </a:r>
            <a:r>
              <a:rPr lang="en-US" sz="5600"/>
              <a:t>​</a:t>
            </a:r>
          </a:p>
          <a:p>
            <a:pPr marL="1344613" lvl="1" indent="-457200" algn="l" fontAlgn="base">
              <a:lnSpc>
                <a:spcPct val="110000"/>
              </a:lnSpc>
              <a:spcBef>
                <a:spcPts val="1500"/>
              </a:spcBef>
              <a:buFont typeface="Wingdings" panose="05000000000000000000" pitchFamily="2" charset="2"/>
              <a:buChar char="q"/>
            </a:pPr>
            <a:r>
              <a:rPr lang="en-AU" sz="5600"/>
              <a:t>Reframe</a:t>
            </a:r>
            <a:r>
              <a:rPr lang="en-US" sz="5600"/>
              <a:t>​</a:t>
            </a:r>
          </a:p>
          <a:p>
            <a:pPr marL="1344613" lvl="1" indent="-457200" algn="l" fontAlgn="base">
              <a:lnSpc>
                <a:spcPct val="110000"/>
              </a:lnSpc>
              <a:spcBef>
                <a:spcPts val="1500"/>
              </a:spcBef>
              <a:buFont typeface="Wingdings" panose="05000000000000000000" pitchFamily="2" charset="2"/>
              <a:buChar char="q"/>
            </a:pPr>
            <a:r>
              <a:rPr lang="en-AU" sz="5600"/>
              <a:t>Consider the sequence</a:t>
            </a:r>
            <a:r>
              <a:rPr lang="en-US" sz="5600"/>
              <a:t>​</a:t>
            </a:r>
          </a:p>
          <a:p>
            <a:pPr marL="342900" indent="-342900" fontAlgn="base">
              <a:buFont typeface="Arial" panose="020B0604020202020204" pitchFamily="34" charset="0"/>
              <a:buChar char="•"/>
            </a:pPr>
            <a:r>
              <a:rPr lang="en-US" sz="5600" err="1">
                <a:latin typeface="Tahoma" panose="020B0604030504040204" pitchFamily="34" charset="0"/>
              </a:rPr>
              <a:t>Prioritise</a:t>
            </a:r>
            <a:r>
              <a:rPr lang="en-US" sz="5600">
                <a:latin typeface="Tahoma" panose="020B0604030504040204" pitchFamily="34" charset="0"/>
              </a:rPr>
              <a:t> ​</a:t>
            </a:r>
          </a:p>
          <a:p>
            <a:pPr marL="1344613" lvl="1" indent="-457200" algn="l" fontAlgn="base">
              <a:lnSpc>
                <a:spcPct val="110000"/>
              </a:lnSpc>
              <a:spcBef>
                <a:spcPts val="1500"/>
              </a:spcBef>
              <a:buFont typeface="Wingdings" panose="05000000000000000000" pitchFamily="2" charset="2"/>
              <a:buChar char="q"/>
            </a:pPr>
            <a:r>
              <a:rPr lang="en-US" sz="5600"/>
              <a:t>Choose questions for an inquiry​</a:t>
            </a:r>
          </a:p>
          <a:p>
            <a:pPr marL="342900" indent="-342900" fontAlgn="base">
              <a:buFont typeface="Arial" panose="020B0604020202020204" pitchFamily="34" charset="0"/>
              <a:buChar char="•"/>
            </a:pPr>
            <a:r>
              <a:rPr lang="en-US" sz="5600">
                <a:latin typeface="Tahoma" panose="020B0604030504040204" pitchFamily="34" charset="0"/>
              </a:rPr>
              <a:t>Determine the next step​</a:t>
            </a:r>
            <a:endParaRPr lang="en-US" sz="2800">
              <a:solidFill>
                <a:srgbClr val="002060"/>
              </a:solidFill>
              <a:latin typeface="Tahoma" panose="020B0604030504040204" pitchFamily="34" charset="0"/>
            </a:endParaRPr>
          </a:p>
          <a:p>
            <a:pPr lvl="1" fontAlgn="base"/>
            <a:endParaRPr lang="en-AU" sz="2800" b="0" i="0">
              <a:solidFill>
                <a:srgbClr val="054166"/>
              </a:solidFill>
              <a:effectLst/>
              <a:latin typeface="Arial" panose="020B0604020202020204" pitchFamily="34" charset="0"/>
            </a:endParaRPr>
          </a:p>
          <a:p>
            <a:endParaRPr lang="en-US"/>
          </a:p>
        </p:txBody>
      </p:sp>
    </p:spTree>
    <p:extLst>
      <p:ext uri="{BB962C8B-B14F-4D97-AF65-F5344CB8AC3E}">
        <p14:creationId xmlns:p14="http://schemas.microsoft.com/office/powerpoint/2010/main" val="3762227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4E07C-D294-4C94-8650-137D288FA55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C22405-F227-EFD4-093C-F868EAF9E5E8}"/>
              </a:ext>
            </a:extLst>
          </p:cNvPr>
          <p:cNvSpPr>
            <a:spLocks noGrp="1"/>
          </p:cNvSpPr>
          <p:nvPr>
            <p:ph type="ctrTitle"/>
          </p:nvPr>
        </p:nvSpPr>
        <p:spPr/>
        <p:txBody>
          <a:bodyPr/>
          <a:lstStyle/>
          <a:p>
            <a:r>
              <a:rPr lang="en-AU"/>
              <a:t>Questioning:</a:t>
            </a:r>
            <a:br>
              <a:rPr lang="en-AU"/>
            </a:br>
            <a:r>
              <a:rPr lang="en-AU"/>
              <a:t>Scripture Detectives Strategy</a:t>
            </a:r>
          </a:p>
        </p:txBody>
      </p:sp>
      <p:sp>
        <p:nvSpPr>
          <p:cNvPr id="3" name="Subtitle 2">
            <a:extLst>
              <a:ext uri="{FF2B5EF4-FFF2-40B4-BE49-F238E27FC236}">
                <a16:creationId xmlns:a16="http://schemas.microsoft.com/office/drawing/2014/main" id="{B4E8CF0E-5126-1D61-447B-4261E0E903F7}"/>
              </a:ext>
            </a:extLst>
          </p:cNvPr>
          <p:cNvSpPr>
            <a:spLocks noGrp="1"/>
          </p:cNvSpPr>
          <p:nvPr>
            <p:ph type="subTitle" idx="1"/>
          </p:nvPr>
        </p:nvSpPr>
        <p:spPr/>
        <p:txBody>
          <a:bodyPr/>
          <a:lstStyle/>
          <a:p>
            <a:r>
              <a:rPr lang="en-AU" sz="2800">
                <a:solidFill>
                  <a:srgbClr val="054166"/>
                </a:solidFill>
              </a:rPr>
              <a:t>“Every writer couches his message in a certain genre in order to give the reader sufficient rules by which to decode that message.  These hints guide the reader (or hearer) and provide clues for interpretation” (Osborne, 1991, p. 7)​</a:t>
            </a:r>
          </a:p>
          <a:p>
            <a:endParaRPr lang="en-AU" sz="2800">
              <a:solidFill>
                <a:srgbClr val="054166"/>
              </a:solidFill>
            </a:endParaRPr>
          </a:p>
          <a:p>
            <a:r>
              <a:rPr lang="en-AU" sz="2800">
                <a:solidFill>
                  <a:srgbClr val="054166"/>
                </a:solidFill>
              </a:rPr>
              <a:t>Engaging students as Scripture Detectives requires teachers to carefully construct good questions to investigate, including:</a:t>
            </a:r>
          </a:p>
          <a:p>
            <a:pPr marL="285750" indent="-285750">
              <a:buFont typeface="Arial" panose="020B0604020202020204" pitchFamily="34" charset="0"/>
              <a:buChar char="•"/>
            </a:pPr>
            <a:r>
              <a:rPr lang="en-AU" sz="2800">
                <a:solidFill>
                  <a:srgbClr val="054166"/>
                </a:solidFill>
              </a:rPr>
              <a:t>Questions to explore and wonder about the text</a:t>
            </a:r>
          </a:p>
          <a:p>
            <a:pPr marL="285750" indent="-285750">
              <a:buFont typeface="Arial" panose="020B0604020202020204" pitchFamily="34" charset="0"/>
              <a:buChar char="•"/>
            </a:pPr>
            <a:r>
              <a:rPr lang="en-AU" sz="2800">
                <a:solidFill>
                  <a:srgbClr val="054166"/>
                </a:solidFill>
              </a:rPr>
              <a:t>Questions for critical thinking about the text</a:t>
            </a:r>
          </a:p>
          <a:p>
            <a:pPr marL="342900" indent="-342900" fontAlgn="base">
              <a:lnSpc>
                <a:spcPct val="80000"/>
              </a:lnSpc>
              <a:buFont typeface="Arial" panose="020B0604020202020204" pitchFamily="34" charset="0"/>
              <a:buChar char="•"/>
            </a:pPr>
            <a:endParaRPr lang="en-AU" sz="1400"/>
          </a:p>
          <a:p>
            <a:pPr marL="342900" indent="-342900" fontAlgn="base">
              <a:lnSpc>
                <a:spcPct val="80000"/>
              </a:lnSpc>
              <a:buFont typeface="Arial" panose="020B0604020202020204" pitchFamily="34" charset="0"/>
              <a:buChar char="•"/>
            </a:pPr>
            <a:endParaRPr lang="en-AU" sz="1400"/>
          </a:p>
        </p:txBody>
      </p:sp>
    </p:spTree>
    <p:extLst>
      <p:ext uri="{BB962C8B-B14F-4D97-AF65-F5344CB8AC3E}">
        <p14:creationId xmlns:p14="http://schemas.microsoft.com/office/powerpoint/2010/main" val="20349251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8E5AC-BE94-194B-0F58-0200BBDAEA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B5F67D-C58E-4CA5-252F-8FBD768B35BF}"/>
              </a:ext>
            </a:extLst>
          </p:cNvPr>
          <p:cNvSpPr>
            <a:spLocks noGrp="1"/>
          </p:cNvSpPr>
          <p:nvPr>
            <p:ph type="ctrTitle"/>
          </p:nvPr>
        </p:nvSpPr>
        <p:spPr/>
        <p:txBody>
          <a:bodyPr/>
          <a:lstStyle/>
          <a:p>
            <a:r>
              <a:rPr lang="en-AU"/>
              <a:t>Questioning:</a:t>
            </a:r>
            <a:br>
              <a:rPr lang="en-AU"/>
            </a:br>
            <a:r>
              <a:rPr lang="en-AU"/>
              <a:t>Scripture Detectives Strategy</a:t>
            </a:r>
          </a:p>
        </p:txBody>
      </p:sp>
      <p:sp>
        <p:nvSpPr>
          <p:cNvPr id="3" name="Subtitle 2">
            <a:extLst>
              <a:ext uri="{FF2B5EF4-FFF2-40B4-BE49-F238E27FC236}">
                <a16:creationId xmlns:a16="http://schemas.microsoft.com/office/drawing/2014/main" id="{55166E5D-988D-6EBF-0FE6-C7CB213CDA6B}"/>
              </a:ext>
            </a:extLst>
          </p:cNvPr>
          <p:cNvSpPr>
            <a:spLocks noGrp="1"/>
          </p:cNvSpPr>
          <p:nvPr>
            <p:ph type="subTitle" idx="1"/>
          </p:nvPr>
        </p:nvSpPr>
        <p:spPr/>
        <p:txBody>
          <a:bodyPr/>
          <a:lstStyle/>
          <a:p>
            <a:r>
              <a:rPr lang="en-AU"/>
              <a:t>Some example questions: </a:t>
            </a:r>
          </a:p>
          <a:p>
            <a:pPr marL="342900" indent="-342900" fontAlgn="base">
              <a:lnSpc>
                <a:spcPct val="80000"/>
              </a:lnSpc>
              <a:buFont typeface="Arial" panose="020B0604020202020204" pitchFamily="34" charset="0"/>
              <a:buChar char="•"/>
            </a:pPr>
            <a:r>
              <a:rPr lang="en-AU" sz="2000"/>
              <a:t>Why did the author write this text? What does the author want people to understand about God? </a:t>
            </a:r>
          </a:p>
          <a:p>
            <a:pPr marL="342900" indent="-342900" fontAlgn="base">
              <a:lnSpc>
                <a:spcPct val="80000"/>
              </a:lnSpc>
              <a:buFont typeface="Arial" panose="020B0604020202020204" pitchFamily="34" charset="0"/>
              <a:buChar char="•"/>
            </a:pPr>
            <a:r>
              <a:rPr lang="en-AU" sz="2000"/>
              <a:t>We know this text was written thousands of years ago so is there anything we think the author would write differently today? Is there anything we need to critique about the image of God presented in this text?  </a:t>
            </a:r>
          </a:p>
          <a:p>
            <a:pPr marL="342900" indent="-342900" fontAlgn="base">
              <a:lnSpc>
                <a:spcPct val="80000"/>
              </a:lnSpc>
              <a:buFont typeface="Arial" panose="020B0604020202020204" pitchFamily="34" charset="0"/>
              <a:buChar char="•"/>
            </a:pPr>
            <a:r>
              <a:rPr lang="en-AU" sz="2000"/>
              <a:t>How does the text tell us about God’s dream for our world? </a:t>
            </a:r>
          </a:p>
          <a:p>
            <a:pPr marL="342900" indent="-342900" fontAlgn="base">
              <a:lnSpc>
                <a:spcPct val="80000"/>
              </a:lnSpc>
              <a:buFont typeface="Arial" panose="020B0604020202020204" pitchFamily="34" charset="0"/>
              <a:buChar char="•"/>
            </a:pPr>
            <a:r>
              <a:rPr lang="en-AU" sz="2000"/>
              <a:t>In what ways do we help to bring about God’s dream for our world today? </a:t>
            </a:r>
          </a:p>
          <a:p>
            <a:pPr marL="342900" indent="-342900" fontAlgn="base">
              <a:lnSpc>
                <a:spcPct val="80000"/>
              </a:lnSpc>
              <a:buFont typeface="Arial" panose="020B0604020202020204" pitchFamily="34" charset="0"/>
              <a:buChar char="•"/>
            </a:pPr>
            <a:r>
              <a:rPr lang="en-AU" sz="2000"/>
              <a:t>What else could we do to help bring about God’s dream for our world today? (Actively seeking learner agency, creative and critical thinking.) </a:t>
            </a:r>
          </a:p>
          <a:p>
            <a:pPr marL="342900" indent="-342900" fontAlgn="base">
              <a:lnSpc>
                <a:spcPct val="80000"/>
              </a:lnSpc>
              <a:buFont typeface="Arial" panose="020B0604020202020204" pitchFamily="34" charset="0"/>
              <a:buChar char="•"/>
            </a:pPr>
            <a:r>
              <a:rPr lang="en-AU" sz="2000"/>
              <a:t>Why might people read this text today? (What meaning could they find to help them know how to live well in the world today?) </a:t>
            </a:r>
          </a:p>
          <a:p>
            <a:pPr marL="342900" indent="-342900" fontAlgn="base">
              <a:lnSpc>
                <a:spcPct val="80000"/>
              </a:lnSpc>
              <a:buFont typeface="Arial" panose="020B0604020202020204" pitchFamily="34" charset="0"/>
              <a:buChar char="•"/>
            </a:pPr>
            <a:r>
              <a:rPr lang="en-AU" sz="2000"/>
              <a:t>Imagine if everyone ignored the meaning we can find in this text. What might the world look like? </a:t>
            </a:r>
          </a:p>
          <a:p>
            <a:endParaRPr lang="en-AU"/>
          </a:p>
        </p:txBody>
      </p:sp>
    </p:spTree>
    <p:extLst>
      <p:ext uri="{BB962C8B-B14F-4D97-AF65-F5344CB8AC3E}">
        <p14:creationId xmlns:p14="http://schemas.microsoft.com/office/powerpoint/2010/main" val="36143529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7451BA-93A8-5A16-022A-4567BD4C78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BB2022-849B-DB9D-57C1-08A306B8CBF6}"/>
              </a:ext>
            </a:extLst>
          </p:cNvPr>
          <p:cNvSpPr>
            <a:spLocks noGrp="1"/>
          </p:cNvSpPr>
          <p:nvPr>
            <p:ph type="ctrTitle"/>
          </p:nvPr>
        </p:nvSpPr>
        <p:spPr/>
        <p:txBody>
          <a:bodyPr/>
          <a:lstStyle/>
          <a:p>
            <a:r>
              <a:rPr lang="en-AU"/>
              <a:t>Questioning:</a:t>
            </a:r>
            <a:br>
              <a:rPr lang="en-AU"/>
            </a:br>
            <a:r>
              <a:rPr lang="en-AU"/>
              <a:t>Interview Strategy</a:t>
            </a:r>
          </a:p>
        </p:txBody>
      </p:sp>
      <p:sp>
        <p:nvSpPr>
          <p:cNvPr id="3" name="Subtitle 2">
            <a:extLst>
              <a:ext uri="{FF2B5EF4-FFF2-40B4-BE49-F238E27FC236}">
                <a16:creationId xmlns:a16="http://schemas.microsoft.com/office/drawing/2014/main" id="{C7A4D369-1578-4AFF-5C66-82D98FC0CF20}"/>
              </a:ext>
            </a:extLst>
          </p:cNvPr>
          <p:cNvSpPr>
            <a:spLocks noGrp="1"/>
          </p:cNvSpPr>
          <p:nvPr>
            <p:ph type="subTitle" idx="1"/>
          </p:nvPr>
        </p:nvSpPr>
        <p:spPr/>
        <p:txBody>
          <a:bodyPr/>
          <a:lstStyle/>
          <a:p>
            <a:pPr marL="514350" indent="-514350">
              <a:buAutoNum type="arabicPeriod"/>
            </a:pPr>
            <a:r>
              <a:rPr lang="en-AU"/>
              <a:t>Break students into groups. Each member of the group takes on the role of one character in the text, the author or the interviewer. </a:t>
            </a:r>
          </a:p>
          <a:p>
            <a:pPr marL="514350" indent="-514350">
              <a:buAutoNum type="arabicPeriod"/>
            </a:pPr>
            <a:r>
              <a:rPr lang="en-AU"/>
              <a:t>Design interview questions to ask, aiming for questions that lead to discovery of deeper meaning from the text. Examples:</a:t>
            </a:r>
          </a:p>
          <a:p>
            <a:pPr algn="l" rtl="0" fontAlgn="base">
              <a:buFont typeface="Arial" panose="020B0604020202020204" pitchFamily="34" charset="0"/>
              <a:buChar char="•"/>
            </a:pPr>
            <a:r>
              <a:rPr lang="en-AU" sz="2000"/>
              <a:t> Author, can you tell us why you wrote about these characters? What did you want us to learn about them?</a:t>
            </a:r>
          </a:p>
          <a:p>
            <a:pPr algn="l" rtl="0" fontAlgn="base">
              <a:buFont typeface="Arial" panose="020B0604020202020204" pitchFamily="34" charset="0"/>
              <a:buChar char="•"/>
            </a:pPr>
            <a:r>
              <a:rPr lang="en-AU" sz="2000"/>
              <a:t> Can you describe what life was like for you as a woman in your time and culture?</a:t>
            </a:r>
            <a:r>
              <a:rPr lang="en-US" sz="2000"/>
              <a:t>​</a:t>
            </a:r>
          </a:p>
          <a:p>
            <a:pPr algn="l" rtl="0" fontAlgn="base">
              <a:buFont typeface="Arial" panose="020B0604020202020204" pitchFamily="34" charset="0"/>
              <a:buChar char="•"/>
            </a:pPr>
            <a:r>
              <a:rPr lang="en-AU" sz="2000"/>
              <a:t> Tell us about your experience of…</a:t>
            </a:r>
          </a:p>
          <a:p>
            <a:pPr algn="l" rtl="0" fontAlgn="base">
              <a:buFont typeface="Arial" panose="020B0604020202020204" pitchFamily="34" charset="0"/>
              <a:buChar char="•"/>
            </a:pPr>
            <a:r>
              <a:rPr lang="en-AU" sz="2000"/>
              <a:t> How would you describe…?</a:t>
            </a:r>
            <a:endParaRPr lang="en-US" sz="2000"/>
          </a:p>
          <a:p>
            <a:endParaRPr lang="en-AU"/>
          </a:p>
        </p:txBody>
      </p:sp>
    </p:spTree>
    <p:extLst>
      <p:ext uri="{BB962C8B-B14F-4D97-AF65-F5344CB8AC3E}">
        <p14:creationId xmlns:p14="http://schemas.microsoft.com/office/powerpoint/2010/main" val="34219538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22498-EB64-64C6-70A6-F186570579B2}"/>
              </a:ext>
            </a:extLst>
          </p:cNvPr>
          <p:cNvSpPr>
            <a:spLocks noGrp="1"/>
          </p:cNvSpPr>
          <p:nvPr>
            <p:ph type="ctrTitle"/>
          </p:nvPr>
        </p:nvSpPr>
        <p:spPr/>
        <p:txBody>
          <a:bodyPr/>
          <a:lstStyle/>
          <a:p>
            <a:r>
              <a:rPr lang="en-AU" dirty="0"/>
              <a:t>What do students need to learn about the text? </a:t>
            </a:r>
          </a:p>
        </p:txBody>
      </p:sp>
      <p:sp>
        <p:nvSpPr>
          <p:cNvPr id="3" name="Subtitle 2">
            <a:extLst>
              <a:ext uri="{FF2B5EF4-FFF2-40B4-BE49-F238E27FC236}">
                <a16:creationId xmlns:a16="http://schemas.microsoft.com/office/drawing/2014/main" id="{739C7585-1A2E-49B6-39C2-DE825DA58492}"/>
              </a:ext>
            </a:extLst>
          </p:cNvPr>
          <p:cNvSpPr>
            <a:spLocks noGrp="1"/>
          </p:cNvSpPr>
          <p:nvPr>
            <p:ph type="subTitle" idx="1"/>
          </p:nvPr>
        </p:nvSpPr>
        <p:spPr/>
        <p:txBody>
          <a:bodyPr/>
          <a:lstStyle/>
          <a:p>
            <a:r>
              <a:rPr lang="en-AU" dirty="0"/>
              <a:t> </a:t>
            </a:r>
          </a:p>
          <a:p>
            <a:r>
              <a:rPr lang="en-AU" dirty="0"/>
              <a:t>As always, teachers need to be faithful to the curriculum and carefully plan the use of questioning to ensure it aligns with what students are expected to learn. </a:t>
            </a:r>
          </a:p>
          <a:p>
            <a:r>
              <a:rPr lang="en-AU" dirty="0"/>
              <a:t>The Core and Complementary scripture texts document is an excellent support as it outlines the purpose for teaching the text and gives some sample questions that teachers can ask about the text. </a:t>
            </a:r>
          </a:p>
        </p:txBody>
      </p:sp>
    </p:spTree>
    <p:extLst>
      <p:ext uri="{BB962C8B-B14F-4D97-AF65-F5344CB8AC3E}">
        <p14:creationId xmlns:p14="http://schemas.microsoft.com/office/powerpoint/2010/main" val="21398488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7DE6F0-5640-7A08-5BC8-2F62F241187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E314F0-439D-094D-68CD-D2103E5351C9}"/>
              </a:ext>
            </a:extLst>
          </p:cNvPr>
          <p:cNvSpPr>
            <a:spLocks noGrp="1"/>
          </p:cNvSpPr>
          <p:nvPr>
            <p:ph type="ctrTitle"/>
          </p:nvPr>
        </p:nvSpPr>
        <p:spPr>
          <a:xfrm>
            <a:off x="0" y="2655000"/>
            <a:ext cx="12192000" cy="1548000"/>
          </a:xfrm>
        </p:spPr>
        <p:txBody>
          <a:bodyPr/>
          <a:lstStyle/>
          <a:p>
            <a:r>
              <a:rPr lang="en-AU"/>
              <a:t>Explicit Teaching in </a:t>
            </a:r>
            <a:br>
              <a:rPr lang="en-AU"/>
            </a:br>
            <a:r>
              <a:rPr lang="en-AU"/>
              <a:t>Religious Education</a:t>
            </a:r>
          </a:p>
        </p:txBody>
      </p:sp>
      <p:pic>
        <p:nvPicPr>
          <p:cNvPr id="3" name="Picture 2">
            <a:extLst>
              <a:ext uri="{FF2B5EF4-FFF2-40B4-BE49-F238E27FC236}">
                <a16:creationId xmlns:a16="http://schemas.microsoft.com/office/drawing/2014/main" id="{20071633-5426-8213-164E-C2A4AB79B453}"/>
              </a:ext>
            </a:extLst>
          </p:cNvPr>
          <p:cNvPicPr>
            <a:picLocks noChangeAspect="1"/>
          </p:cNvPicPr>
          <p:nvPr/>
        </p:nvPicPr>
        <p:blipFill>
          <a:blip r:embed="rId2"/>
          <a:stretch>
            <a:fillRect/>
          </a:stretch>
        </p:blipFill>
        <p:spPr>
          <a:xfrm>
            <a:off x="7530548" y="1662631"/>
            <a:ext cx="3810000" cy="3810000"/>
          </a:xfrm>
          <a:prstGeom prst="rect">
            <a:avLst/>
          </a:prstGeom>
        </p:spPr>
      </p:pic>
      <p:sp>
        <p:nvSpPr>
          <p:cNvPr id="4" name="TextBox 3">
            <a:extLst>
              <a:ext uri="{FF2B5EF4-FFF2-40B4-BE49-F238E27FC236}">
                <a16:creationId xmlns:a16="http://schemas.microsoft.com/office/drawing/2014/main" id="{8B9C5DD9-956F-141F-73F0-215CBD832852}"/>
              </a:ext>
            </a:extLst>
          </p:cNvPr>
          <p:cNvSpPr txBox="1"/>
          <p:nvPr/>
        </p:nvSpPr>
        <p:spPr>
          <a:xfrm>
            <a:off x="8313964" y="6543876"/>
            <a:ext cx="3878036" cy="338554"/>
          </a:xfrm>
          <a:prstGeom prst="rect">
            <a:avLst/>
          </a:prstGeom>
          <a:noFill/>
        </p:spPr>
        <p:txBody>
          <a:bodyPr wrap="square" lIns="91440" tIns="45720" rIns="91440" bIns="45720" rtlCol="0" anchor="t">
            <a:spAutoFit/>
          </a:bodyPr>
          <a:lstStyle/>
          <a:p>
            <a:pPr lvl="0">
              <a:spcBef>
                <a:spcPts val="1000"/>
              </a:spcBef>
              <a:defRPr/>
            </a:pPr>
            <a:r>
              <a:rPr lang="en-AU" sz="800">
                <a:solidFill>
                  <a:srgbClr val="054166"/>
                </a:solidFill>
                <a:latin typeface="Tahoma" panose="020B0604030504040204" pitchFamily="34" charset="0"/>
                <a:ea typeface="Tahoma" panose="020B0604030504040204" pitchFamily="34" charset="0"/>
                <a:cs typeface="Tahoma" panose="020B0604030504040204" pitchFamily="34" charset="0"/>
              </a:rPr>
              <a:t>Use Explicit Teaching, High Impact Practices © Brisbane Catholic Education (2025).</a:t>
            </a:r>
          </a:p>
        </p:txBody>
      </p:sp>
    </p:spTree>
    <p:extLst>
      <p:ext uri="{BB962C8B-B14F-4D97-AF65-F5344CB8AC3E}">
        <p14:creationId xmlns:p14="http://schemas.microsoft.com/office/powerpoint/2010/main" val="11958622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CD1DC-74DB-225C-E336-C658F4E6B6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DDCC4B-4EF1-21E2-A1C2-CB0CDBE49D27}"/>
              </a:ext>
            </a:extLst>
          </p:cNvPr>
          <p:cNvSpPr>
            <a:spLocks noGrp="1"/>
          </p:cNvSpPr>
          <p:nvPr>
            <p:ph type="ctrTitle"/>
          </p:nvPr>
        </p:nvSpPr>
        <p:spPr/>
        <p:txBody>
          <a:bodyPr/>
          <a:lstStyle/>
          <a:p>
            <a:r>
              <a:rPr lang="en-AU"/>
              <a:t>Activate and Support: </a:t>
            </a:r>
            <a:br>
              <a:rPr lang="en-AU"/>
            </a:br>
            <a:r>
              <a:rPr lang="en-AU"/>
              <a:t>Explicit Teaching</a:t>
            </a:r>
          </a:p>
        </p:txBody>
      </p:sp>
      <p:sp>
        <p:nvSpPr>
          <p:cNvPr id="3" name="Subtitle 2">
            <a:extLst>
              <a:ext uri="{FF2B5EF4-FFF2-40B4-BE49-F238E27FC236}">
                <a16:creationId xmlns:a16="http://schemas.microsoft.com/office/drawing/2014/main" id="{E6931265-C899-3298-68E7-D0AA94FC7557}"/>
              </a:ext>
            </a:extLst>
          </p:cNvPr>
          <p:cNvSpPr>
            <a:spLocks noGrp="1"/>
          </p:cNvSpPr>
          <p:nvPr>
            <p:ph type="subTitle" idx="1"/>
          </p:nvPr>
        </p:nvSpPr>
        <p:spPr/>
        <p:txBody>
          <a:bodyPr/>
          <a:lstStyle/>
          <a:p>
            <a:pPr algn="ctr"/>
            <a:r>
              <a:rPr lang="en-AU" sz="2400" b="1"/>
              <a:t>"Explicit (teaching) is a systematic method of teaching</a:t>
            </a:r>
            <a:endParaRPr lang="en-AU" sz="2400"/>
          </a:p>
          <a:p>
            <a:pPr algn="ctr"/>
            <a:r>
              <a:rPr lang="en-AU" sz="2400" b="1"/>
              <a:t>with emphasis on proceeding in small steps,</a:t>
            </a:r>
            <a:endParaRPr lang="en-AU" sz="2400"/>
          </a:p>
          <a:p>
            <a:pPr algn="ctr"/>
            <a:r>
              <a:rPr lang="en-AU" sz="2400" b="1"/>
              <a:t>checking for learner understanding,</a:t>
            </a:r>
            <a:endParaRPr lang="en-AU" sz="2400"/>
          </a:p>
          <a:p>
            <a:pPr algn="ctr"/>
            <a:r>
              <a:rPr lang="en-AU" sz="2400" b="1"/>
              <a:t>and achieving active and successful</a:t>
            </a:r>
            <a:endParaRPr lang="en-AU" sz="2400"/>
          </a:p>
          <a:p>
            <a:pPr algn="ctr"/>
            <a:r>
              <a:rPr lang="en-AU" sz="2400" b="1"/>
              <a:t>participation by all learners." </a:t>
            </a:r>
            <a:endParaRPr lang="en-AU" sz="2400"/>
          </a:p>
          <a:p>
            <a:pPr algn="ctr"/>
            <a:r>
              <a:rPr lang="en-AU" sz="2400"/>
              <a:t>(</a:t>
            </a:r>
            <a:r>
              <a:rPr lang="en-AU" sz="2400" i="1"/>
              <a:t>Archer, 2011</a:t>
            </a:r>
            <a:r>
              <a:rPr lang="en-AU" sz="2400"/>
              <a:t>)</a:t>
            </a:r>
          </a:p>
          <a:p>
            <a:pPr algn="ctr"/>
            <a:r>
              <a:rPr lang="en-AU" sz="2400" b="1"/>
              <a:t>BCE definition: </a:t>
            </a:r>
            <a:r>
              <a:rPr lang="en-AU" sz="2400"/>
              <a:t>The provision of clear, intentional instruction (explaining, demonstrating, modelling) that encompasses the craft of being responsive (the ability to make effective pedagogical decisions based on the learning context) (</a:t>
            </a:r>
            <a:r>
              <a:rPr lang="en-AU" sz="2400" i="1"/>
              <a:t>Growing and Thriving</a:t>
            </a:r>
            <a:r>
              <a:rPr lang="en-AU" sz="2400"/>
              <a:t>).</a:t>
            </a:r>
          </a:p>
          <a:p>
            <a:pPr algn="ctr"/>
            <a:endParaRPr lang="en-AU"/>
          </a:p>
          <a:p>
            <a:endParaRPr lang="en-AU"/>
          </a:p>
        </p:txBody>
      </p:sp>
    </p:spTree>
    <p:extLst>
      <p:ext uri="{BB962C8B-B14F-4D97-AF65-F5344CB8AC3E}">
        <p14:creationId xmlns:p14="http://schemas.microsoft.com/office/powerpoint/2010/main" val="6038350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FA191-DD2F-04FC-B96D-4CBDA6BAEF65}"/>
              </a:ext>
            </a:extLst>
          </p:cNvPr>
          <p:cNvSpPr>
            <a:spLocks noGrp="1"/>
          </p:cNvSpPr>
          <p:nvPr>
            <p:ph type="ctrTitle"/>
          </p:nvPr>
        </p:nvSpPr>
        <p:spPr/>
        <p:txBody>
          <a:bodyPr/>
          <a:lstStyle/>
          <a:p>
            <a:r>
              <a:rPr lang="en-AU"/>
              <a:t>Activate and Support: </a:t>
            </a:r>
            <a:br>
              <a:rPr lang="en-AU"/>
            </a:br>
            <a:r>
              <a:rPr lang="en-AU"/>
              <a:t>Explicit Teaching</a:t>
            </a:r>
          </a:p>
        </p:txBody>
      </p:sp>
      <p:sp>
        <p:nvSpPr>
          <p:cNvPr id="3" name="Subtitle 2">
            <a:extLst>
              <a:ext uri="{FF2B5EF4-FFF2-40B4-BE49-F238E27FC236}">
                <a16:creationId xmlns:a16="http://schemas.microsoft.com/office/drawing/2014/main" id="{7431E758-690B-1F5D-6E10-726BC4518568}"/>
              </a:ext>
            </a:extLst>
          </p:cNvPr>
          <p:cNvSpPr>
            <a:spLocks noGrp="1"/>
          </p:cNvSpPr>
          <p:nvPr>
            <p:ph type="subTitle" idx="1"/>
          </p:nvPr>
        </p:nvSpPr>
        <p:spPr/>
        <p:txBody>
          <a:bodyPr/>
          <a:lstStyle/>
          <a:p>
            <a:r>
              <a:rPr lang="en-AU"/>
              <a:t>Why: </a:t>
            </a:r>
            <a:r>
              <a:rPr lang="en-AU" i="1"/>
              <a:t>Learning is optimised for learners when it is delivered in a clear, organised sequence. When introducing new information, it is important to break things down and teach it explicitly. Using explanation, demonstration, and modelling helps learners grasp new concepts more confidently and thoroughly </a:t>
            </a:r>
            <a:r>
              <a:rPr lang="en-AU"/>
              <a:t>(AERO, 2024). </a:t>
            </a:r>
            <a:r>
              <a:rPr lang="en-AU" i="1"/>
              <a:t>It aligns with cognitive science principles by chunking content, activating prior knowledge, and using worked examples. This helps transfer learning into long-term memory </a:t>
            </a:r>
            <a:r>
              <a:rPr lang="en-AU"/>
              <a:t>(AERO, 2024).</a:t>
            </a:r>
          </a:p>
          <a:p>
            <a:r>
              <a:rPr lang="en-AU"/>
              <a:t>Impact: </a:t>
            </a:r>
            <a:r>
              <a:rPr lang="en-AU" i="1"/>
              <a:t>Explicit teaching, where teachers clearly explain concepts, model skills, and guide practice, significantly improves learners learning outcomes, especially when combined with formative assessment and constructive feedback </a:t>
            </a:r>
            <a:r>
              <a:rPr lang="en-AU"/>
              <a:t>(OECD, 2025).</a:t>
            </a:r>
          </a:p>
          <a:p>
            <a:endParaRPr lang="en-AU"/>
          </a:p>
        </p:txBody>
      </p:sp>
    </p:spTree>
    <p:extLst>
      <p:ext uri="{BB962C8B-B14F-4D97-AF65-F5344CB8AC3E}">
        <p14:creationId xmlns:p14="http://schemas.microsoft.com/office/powerpoint/2010/main" val="4190850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A7AC1CA-FDFF-7B2A-A102-91EAC94F8B95}"/>
              </a:ext>
            </a:extLst>
          </p:cNvPr>
          <p:cNvSpPr>
            <a:spLocks noGrp="1"/>
          </p:cNvSpPr>
          <p:nvPr>
            <p:ph type="ctrTitle"/>
          </p:nvPr>
        </p:nvSpPr>
        <p:spPr/>
        <p:txBody>
          <a:bodyPr/>
          <a:lstStyle/>
          <a:p>
            <a:r>
              <a:rPr lang="en-AU"/>
              <a:t>Teaching Scripture in Religious Education</a:t>
            </a:r>
          </a:p>
        </p:txBody>
      </p:sp>
      <p:sp>
        <p:nvSpPr>
          <p:cNvPr id="5" name="Subtitle 4">
            <a:extLst>
              <a:ext uri="{FF2B5EF4-FFF2-40B4-BE49-F238E27FC236}">
                <a16:creationId xmlns:a16="http://schemas.microsoft.com/office/drawing/2014/main" id="{2C8BFE87-B4FF-4E1C-4AE3-F6EB9CBBD3AD}"/>
              </a:ext>
            </a:extLst>
          </p:cNvPr>
          <p:cNvSpPr>
            <a:spLocks noGrp="1"/>
          </p:cNvSpPr>
          <p:nvPr>
            <p:ph type="subTitle" idx="1"/>
          </p:nvPr>
        </p:nvSpPr>
        <p:spPr>
          <a:xfrm>
            <a:off x="408329" y="1636371"/>
            <a:ext cx="11375341" cy="4727532"/>
          </a:xfrm>
        </p:spPr>
        <p:txBody>
          <a:bodyPr/>
          <a:lstStyle/>
          <a:p>
            <a:r>
              <a:rPr lang="en-AU"/>
              <a:t>Teaching Scripture requires teachers to:</a:t>
            </a:r>
          </a:p>
          <a:p>
            <a:pPr marL="457200" indent="-457200">
              <a:buFont typeface="Arial" panose="020B0604020202020204" pitchFamily="34" charset="0"/>
              <a:buChar char="•"/>
            </a:pPr>
            <a:r>
              <a:rPr lang="en-AU"/>
              <a:t>Familiarise themselves with the Scripture before teaching it to understand it at an adult level</a:t>
            </a:r>
          </a:p>
          <a:p>
            <a:pPr marL="457200" indent="-457200">
              <a:buFont typeface="Arial" panose="020B0604020202020204" pitchFamily="34" charset="0"/>
              <a:buChar char="•"/>
            </a:pPr>
            <a:r>
              <a:rPr lang="en-AU"/>
              <a:t>Ensure the interpretation reflects a contemporary Catholic worldview and theology (</a:t>
            </a:r>
            <a:r>
              <a:rPr lang="en-AU" err="1"/>
              <a:t>reconceptualist</a:t>
            </a:r>
            <a:r>
              <a:rPr lang="en-AU"/>
              <a:t> approach)</a:t>
            </a:r>
          </a:p>
          <a:p>
            <a:pPr marL="457200" indent="-457200">
              <a:buFont typeface="Arial" panose="020B0604020202020204" pitchFamily="34" charset="0"/>
              <a:buChar char="•"/>
            </a:pPr>
            <a:r>
              <a:rPr lang="en-AU"/>
              <a:t>Make strong pedagogical decisions that support students to deepen their ability to interpret the text in multiple ways, and engage them in rich dialogue about the text</a:t>
            </a:r>
          </a:p>
          <a:p>
            <a:pPr marL="457200" indent="-457200">
              <a:buFont typeface="Arial" panose="020B0604020202020204" pitchFamily="34" charset="0"/>
              <a:buChar char="•"/>
            </a:pPr>
            <a:r>
              <a:rPr lang="en-AU"/>
              <a:t>Provide opportunities for students to be challenged and transformed by the text, cognisant of the fact that the students in our schools will shape the future</a:t>
            </a:r>
          </a:p>
          <a:p>
            <a:pPr marL="457200" indent="-457200">
              <a:buFont typeface="Arial" panose="020B0604020202020204" pitchFamily="34" charset="0"/>
              <a:buChar char="•"/>
            </a:pPr>
            <a:endParaRPr lang="en-AU"/>
          </a:p>
        </p:txBody>
      </p:sp>
    </p:spTree>
    <p:extLst>
      <p:ext uri="{BB962C8B-B14F-4D97-AF65-F5344CB8AC3E}">
        <p14:creationId xmlns:p14="http://schemas.microsoft.com/office/powerpoint/2010/main" val="22582431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303F7-1D3E-4945-2F3B-B1167A3ECA8B}"/>
              </a:ext>
            </a:extLst>
          </p:cNvPr>
          <p:cNvSpPr>
            <a:spLocks noGrp="1"/>
          </p:cNvSpPr>
          <p:nvPr>
            <p:ph type="ctrTitle"/>
          </p:nvPr>
        </p:nvSpPr>
        <p:spPr/>
        <p:txBody>
          <a:bodyPr/>
          <a:lstStyle/>
          <a:p>
            <a:pPr algn="ctr"/>
            <a:r>
              <a:rPr lang="en-AU"/>
              <a:t>A reminder…</a:t>
            </a:r>
          </a:p>
        </p:txBody>
      </p:sp>
      <p:sp>
        <p:nvSpPr>
          <p:cNvPr id="3" name="Subtitle 2">
            <a:extLst>
              <a:ext uri="{FF2B5EF4-FFF2-40B4-BE49-F238E27FC236}">
                <a16:creationId xmlns:a16="http://schemas.microsoft.com/office/drawing/2014/main" id="{E97900C6-8CE7-CA33-466E-99A8945E6E9F}"/>
              </a:ext>
            </a:extLst>
          </p:cNvPr>
          <p:cNvSpPr>
            <a:spLocks noGrp="1"/>
          </p:cNvSpPr>
          <p:nvPr>
            <p:ph type="subTitle" idx="1"/>
          </p:nvPr>
        </p:nvSpPr>
        <p:spPr/>
        <p:txBody>
          <a:bodyPr vert="horz" lIns="91440" tIns="45720" rIns="91440" bIns="45720" rtlCol="0" anchor="t">
            <a:normAutofit lnSpcReduction="10000"/>
          </a:bodyPr>
          <a:lstStyle/>
          <a:p>
            <a:pPr algn="ctr"/>
            <a:r>
              <a:rPr lang="en-AU" sz="3600" b="1">
                <a:latin typeface="Tahoma"/>
                <a:ea typeface="Tahoma"/>
                <a:cs typeface="Tahoma"/>
              </a:rPr>
              <a:t>Scripture Is Meant to Be Read Deeply</a:t>
            </a:r>
            <a:endParaRPr lang="en-US" sz="3600" b="1"/>
          </a:p>
          <a:p>
            <a:pPr algn="ctr"/>
            <a:endParaRPr lang="en-AU" b="1">
              <a:latin typeface="Tahoma"/>
              <a:ea typeface="Tahoma"/>
              <a:cs typeface="Tahoma"/>
            </a:endParaRPr>
          </a:p>
          <a:p>
            <a:r>
              <a:rPr lang="en-AU" b="1" i="1">
                <a:latin typeface="Tahoma"/>
                <a:ea typeface="Tahoma"/>
                <a:cs typeface="Tahoma"/>
              </a:rPr>
              <a:t>Scripture is not flat. </a:t>
            </a:r>
            <a:r>
              <a:rPr lang="en-AU">
                <a:latin typeface="Tahoma"/>
                <a:ea typeface="Tahoma"/>
                <a:cs typeface="Tahoma"/>
              </a:rPr>
              <a:t>It was never meant to be read only at the surface level. The four traditional lenses - literal, allegorical, moral, and eschatological - invite us to explore the richness </a:t>
            </a:r>
            <a:r>
              <a:rPr lang="en-AU" b="0" i="0">
                <a:effectLst/>
                <a:latin typeface="Tahoma"/>
                <a:ea typeface="Tahoma"/>
                <a:cs typeface="Tahoma"/>
              </a:rPr>
              <a:t>of </a:t>
            </a:r>
            <a:r>
              <a:rPr lang="en-AU">
                <a:latin typeface="Tahoma"/>
                <a:ea typeface="Tahoma"/>
                <a:cs typeface="Tahoma"/>
              </a:rPr>
              <a:t>meaning embedded in </a:t>
            </a:r>
            <a:r>
              <a:rPr lang="en-AU" b="0" i="0">
                <a:effectLst/>
                <a:latin typeface="Tahoma"/>
                <a:ea typeface="Tahoma"/>
                <a:cs typeface="Tahoma"/>
              </a:rPr>
              <a:t>the </a:t>
            </a:r>
            <a:r>
              <a:rPr lang="en-AU">
                <a:latin typeface="Tahoma"/>
                <a:ea typeface="Tahoma"/>
                <a:cs typeface="Tahoma"/>
              </a:rPr>
              <a:t>text.</a:t>
            </a:r>
            <a:endParaRPr lang="en-AU"/>
          </a:p>
          <a:p>
            <a:r>
              <a:rPr lang="en-AU">
                <a:latin typeface="Tahoma"/>
                <a:ea typeface="Tahoma"/>
                <a:cs typeface="Tahoma"/>
              </a:rPr>
              <a:t>This matters because when we teach miracles and parables, we’re not just helping students understand what happened - we’re guiding them to discover </a:t>
            </a:r>
            <a:r>
              <a:rPr lang="en-AU" b="1" i="1">
                <a:latin typeface="Tahoma"/>
                <a:ea typeface="Tahoma"/>
                <a:cs typeface="Tahoma"/>
              </a:rPr>
              <a:t>why</a:t>
            </a:r>
            <a:r>
              <a:rPr lang="en-AU">
                <a:latin typeface="Tahoma"/>
                <a:ea typeface="Tahoma"/>
                <a:cs typeface="Tahoma"/>
              </a:rPr>
              <a:t> it matters, </a:t>
            </a:r>
            <a:r>
              <a:rPr lang="en-AU" b="1" i="1">
                <a:latin typeface="Tahoma"/>
                <a:ea typeface="Tahoma"/>
                <a:cs typeface="Tahoma"/>
              </a:rPr>
              <a:t>what</a:t>
            </a:r>
            <a:r>
              <a:rPr lang="en-AU">
                <a:latin typeface="Tahoma"/>
                <a:ea typeface="Tahoma"/>
                <a:cs typeface="Tahoma"/>
              </a:rPr>
              <a:t> it asks </a:t>
            </a:r>
            <a:r>
              <a:rPr lang="en-AU" b="0" i="0">
                <a:effectLst/>
                <a:latin typeface="Tahoma"/>
                <a:ea typeface="Tahoma"/>
                <a:cs typeface="Tahoma"/>
              </a:rPr>
              <a:t>of </a:t>
            </a:r>
            <a:r>
              <a:rPr lang="en-AU">
                <a:latin typeface="Tahoma"/>
                <a:ea typeface="Tahoma"/>
                <a:cs typeface="Tahoma"/>
              </a:rPr>
              <a:t>them, </a:t>
            </a:r>
            <a:r>
              <a:rPr lang="en-AU" b="0" i="0">
                <a:effectLst/>
                <a:latin typeface="Tahoma"/>
                <a:ea typeface="Tahoma"/>
                <a:cs typeface="Tahoma"/>
              </a:rPr>
              <a:t>and </a:t>
            </a:r>
            <a:r>
              <a:rPr lang="en-AU" b="1" i="1">
                <a:latin typeface="Tahoma"/>
                <a:ea typeface="Tahoma"/>
                <a:cs typeface="Tahoma"/>
              </a:rPr>
              <a:t>how</a:t>
            </a:r>
            <a:r>
              <a:rPr lang="en-AU">
                <a:latin typeface="Tahoma"/>
                <a:ea typeface="Tahoma"/>
                <a:cs typeface="Tahoma"/>
              </a:rPr>
              <a:t> it points to something greater</a:t>
            </a:r>
            <a:r>
              <a:rPr lang="en-AU" b="0" i="0">
                <a:effectLst/>
                <a:latin typeface="Tahoma"/>
                <a:ea typeface="Tahoma"/>
                <a:cs typeface="Tahoma"/>
              </a:rPr>
              <a:t>.</a:t>
            </a:r>
            <a:endParaRPr lang="en-AU"/>
          </a:p>
          <a:p>
            <a:pPr>
              <a:buFont typeface="Arial" panose="020B0604020202020204" pitchFamily="34" charset="0"/>
              <a:buChar char="•"/>
            </a:pPr>
            <a:endParaRPr lang="en-AU"/>
          </a:p>
          <a:p>
            <a:pPr>
              <a:buFont typeface="Arial" panose="020B0604020202020204" pitchFamily="34" charset="0"/>
              <a:buChar char="•"/>
            </a:pPr>
            <a:endParaRPr lang="en-AU"/>
          </a:p>
        </p:txBody>
      </p:sp>
    </p:spTree>
    <p:extLst>
      <p:ext uri="{BB962C8B-B14F-4D97-AF65-F5344CB8AC3E}">
        <p14:creationId xmlns:p14="http://schemas.microsoft.com/office/powerpoint/2010/main" val="29659730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BAF12-9F84-F01D-A640-10497864D718}"/>
              </a:ext>
            </a:extLst>
          </p:cNvPr>
          <p:cNvSpPr>
            <a:spLocks noGrp="1"/>
          </p:cNvSpPr>
          <p:nvPr>
            <p:ph type="ctrTitle"/>
          </p:nvPr>
        </p:nvSpPr>
        <p:spPr/>
        <p:txBody>
          <a:bodyPr/>
          <a:lstStyle/>
          <a:p>
            <a:r>
              <a:rPr lang="en-AU" dirty="0"/>
              <a:t>Teaching of scripture</a:t>
            </a:r>
          </a:p>
        </p:txBody>
      </p:sp>
      <p:sp>
        <p:nvSpPr>
          <p:cNvPr id="3" name="Subtitle 2">
            <a:extLst>
              <a:ext uri="{FF2B5EF4-FFF2-40B4-BE49-F238E27FC236}">
                <a16:creationId xmlns:a16="http://schemas.microsoft.com/office/drawing/2014/main" id="{82A583C6-81B5-8844-5FC3-2E9719E3EDB4}"/>
              </a:ext>
            </a:extLst>
          </p:cNvPr>
          <p:cNvSpPr>
            <a:spLocks noGrp="1"/>
          </p:cNvSpPr>
          <p:nvPr>
            <p:ph type="subTitle" idx="1"/>
          </p:nvPr>
        </p:nvSpPr>
        <p:spPr>
          <a:xfrm>
            <a:off x="284843" y="1682496"/>
            <a:ext cx="11793743" cy="5175504"/>
          </a:xfrm>
        </p:spPr>
        <p:txBody>
          <a:bodyPr/>
          <a:lstStyle/>
          <a:p>
            <a:r>
              <a:rPr lang="en-AU" b="1" dirty="0"/>
              <a:t>Jigsaw activity</a:t>
            </a:r>
          </a:p>
          <a:p>
            <a:pPr marL="457200" indent="-457200">
              <a:buFont typeface="Arial" panose="020B0604020202020204" pitchFamily="34" charset="0"/>
              <a:buChar char="•"/>
            </a:pPr>
            <a:r>
              <a:rPr lang="en-AU" dirty="0"/>
              <a:t>exploring the three sections of the RE Curriculum and Pope Benedict article where the teaching of scripture is outlined.</a:t>
            </a:r>
            <a:endParaRPr lang="en-AU" sz="1050" dirty="0"/>
          </a:p>
          <a:p>
            <a:r>
              <a:rPr lang="en-AU" sz="2000" dirty="0">
                <a:solidFill>
                  <a:schemeClr val="accent5"/>
                </a:solidFill>
              </a:rPr>
              <a:t>Person A - </a:t>
            </a:r>
            <a:r>
              <a:rPr lang="en-AU" sz="2000" b="1" i="1" dirty="0">
                <a:solidFill>
                  <a:schemeClr val="accent2"/>
                </a:solidFill>
              </a:rPr>
              <a:t>Teaching Scripture in the Classroom pp. 29 – 30</a:t>
            </a:r>
          </a:p>
          <a:p>
            <a:pPr lvl="0"/>
            <a:r>
              <a:rPr lang="en-AU" sz="2000" dirty="0">
                <a:solidFill>
                  <a:schemeClr val="accent5"/>
                </a:solidFill>
              </a:rPr>
              <a:t>Person B - </a:t>
            </a:r>
            <a:r>
              <a:rPr lang="en-AU" sz="2000" b="1" i="1" dirty="0">
                <a:solidFill>
                  <a:schemeClr val="accent2"/>
                </a:solidFill>
              </a:rPr>
              <a:t>Sacred Texts pp. 37 – 38</a:t>
            </a:r>
          </a:p>
          <a:p>
            <a:pPr lvl="0"/>
            <a:r>
              <a:rPr lang="en-AU" sz="2000" dirty="0">
                <a:solidFill>
                  <a:schemeClr val="accent5"/>
                </a:solidFill>
              </a:rPr>
              <a:t>Person C - </a:t>
            </a:r>
            <a:r>
              <a:rPr lang="en-AU" sz="2000" b="1" i="1" dirty="0">
                <a:solidFill>
                  <a:schemeClr val="accent2"/>
                </a:solidFill>
              </a:rPr>
              <a:t>Core and Complementary Scripture Texts: Appendix B pp. 238 – 239</a:t>
            </a:r>
          </a:p>
          <a:p>
            <a:r>
              <a:rPr lang="en-AU" sz="2000" dirty="0">
                <a:solidFill>
                  <a:schemeClr val="accent5"/>
                </a:solidFill>
              </a:rPr>
              <a:t>Person D - </a:t>
            </a:r>
            <a:r>
              <a:rPr lang="en-AU" sz="2000" b="1" i="1" dirty="0">
                <a:solidFill>
                  <a:schemeClr val="accent2"/>
                </a:solidFill>
              </a:rPr>
              <a:t>Pope Benedict Article (link within CORE Resources Day 2)</a:t>
            </a:r>
          </a:p>
          <a:p>
            <a:endParaRPr lang="en-AU" sz="1800" dirty="0"/>
          </a:p>
          <a:p>
            <a:r>
              <a:rPr lang="en-AU" dirty="0"/>
              <a:t>Each member of the group is to read one section and teach the other group members about your section.</a:t>
            </a:r>
          </a:p>
        </p:txBody>
      </p:sp>
    </p:spTree>
    <p:extLst>
      <p:ext uri="{BB962C8B-B14F-4D97-AF65-F5344CB8AC3E}">
        <p14:creationId xmlns:p14="http://schemas.microsoft.com/office/powerpoint/2010/main" val="16149918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4AD36-87B5-F089-8502-FBE263C9BA26}"/>
              </a:ext>
            </a:extLst>
          </p:cNvPr>
          <p:cNvSpPr>
            <a:spLocks noGrp="1"/>
          </p:cNvSpPr>
          <p:nvPr>
            <p:ph type="ctrTitle"/>
          </p:nvPr>
        </p:nvSpPr>
        <p:spPr>
          <a:xfrm>
            <a:off x="0" y="0"/>
            <a:ext cx="1318437" cy="6858000"/>
          </a:xfrm>
        </p:spPr>
        <p:txBody>
          <a:bodyPr vert="vert270"/>
          <a:lstStyle/>
          <a:p>
            <a:pPr algn="ctr"/>
            <a:r>
              <a:rPr lang="en-AU" sz="3200" dirty="0"/>
              <a:t>Jigsaw Activity</a:t>
            </a:r>
          </a:p>
        </p:txBody>
      </p:sp>
      <p:graphicFrame>
        <p:nvGraphicFramePr>
          <p:cNvPr id="10" name="Table 9">
            <a:extLst>
              <a:ext uri="{FF2B5EF4-FFF2-40B4-BE49-F238E27FC236}">
                <a16:creationId xmlns:a16="http://schemas.microsoft.com/office/drawing/2014/main" id="{F9D30113-217D-C7A1-E5F0-DEDB1CCBBEC9}"/>
              </a:ext>
            </a:extLst>
          </p:cNvPr>
          <p:cNvGraphicFramePr>
            <a:graphicFrameLocks noGrp="1"/>
          </p:cNvGraphicFramePr>
          <p:nvPr/>
        </p:nvGraphicFramePr>
        <p:xfrm>
          <a:off x="1708296" y="283304"/>
          <a:ext cx="9966252" cy="6291392"/>
        </p:xfrm>
        <a:graphic>
          <a:graphicData uri="http://schemas.openxmlformats.org/drawingml/2006/table">
            <a:tbl>
              <a:tblPr firstRow="1" firstCol="1" bandRow="1">
                <a:tableStyleId>{2D5ABB26-0587-4C30-8999-92F81FD0307C}</a:tableStyleId>
              </a:tblPr>
              <a:tblGrid>
                <a:gridCol w="9966252">
                  <a:extLst>
                    <a:ext uri="{9D8B030D-6E8A-4147-A177-3AD203B41FA5}">
                      <a16:colId xmlns:a16="http://schemas.microsoft.com/office/drawing/2014/main" val="2094236873"/>
                    </a:ext>
                  </a:extLst>
                </a:gridCol>
              </a:tblGrid>
              <a:tr h="560050">
                <a:tc>
                  <a:txBody>
                    <a:bodyPr/>
                    <a:lstStyle/>
                    <a:p>
                      <a:pPr>
                        <a:lnSpc>
                          <a:spcPct val="115000"/>
                        </a:lnSpc>
                        <a:spcAft>
                          <a:spcPts val="800"/>
                        </a:spcAft>
                        <a:buNone/>
                      </a:pPr>
                      <a:r>
                        <a:rPr lang="en-AU" sz="1050" b="1" kern="100" dirty="0">
                          <a:effectLst/>
                        </a:rPr>
                        <a:t>Step 1: Form Groups</a:t>
                      </a:r>
                    </a:p>
                    <a:p>
                      <a:pPr marL="342900" lvl="0" indent="-342900">
                        <a:lnSpc>
                          <a:spcPct val="115000"/>
                        </a:lnSpc>
                        <a:spcAft>
                          <a:spcPts val="800"/>
                        </a:spcAft>
                        <a:buSzPts val="1000"/>
                        <a:buFont typeface="Symbol" panose="05050102010706020507" pitchFamily="18" charset="2"/>
                        <a:buChar char=""/>
                        <a:tabLst>
                          <a:tab pos="457200" algn="l"/>
                        </a:tabLst>
                      </a:pPr>
                      <a:r>
                        <a:rPr lang="en-AU" sz="1050" kern="100" dirty="0">
                          <a:effectLst/>
                        </a:rPr>
                        <a:t>Participants work in groups of four.</a:t>
                      </a:r>
                    </a:p>
                    <a:p>
                      <a:pPr marL="342900" lvl="0" indent="-342900">
                        <a:lnSpc>
                          <a:spcPct val="115000"/>
                        </a:lnSpc>
                        <a:spcAft>
                          <a:spcPts val="800"/>
                        </a:spcAft>
                        <a:buSzPts val="1000"/>
                        <a:buFont typeface="Symbol" panose="05050102010706020507" pitchFamily="18" charset="2"/>
                        <a:buChar char=""/>
                        <a:tabLst>
                          <a:tab pos="457200" algn="l"/>
                        </a:tabLst>
                      </a:pPr>
                      <a:r>
                        <a:rPr lang="en-AU" sz="1050" kern="100" dirty="0">
                          <a:effectLst/>
                        </a:rPr>
                        <a:t>Each person in the group is allocated one section to become an “expert” in.</a:t>
                      </a:r>
                      <a:endParaRPr lang="en-AU" sz="1050" kern="100" dirty="0">
                        <a:effectLst/>
                        <a:latin typeface="Aptos" panose="020B0004020202020204" pitchFamily="34" charset="0"/>
                        <a:ea typeface="Aptos" panose="020B0004020202020204" pitchFamily="34" charset="0"/>
                        <a:cs typeface="Times New Roman" panose="02020603050405020304" pitchFamily="18" charset="0"/>
                      </a:endParaRPr>
                    </a:p>
                  </a:txBody>
                  <a:tcPr marL="45418" marR="4541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30904824"/>
                  </a:ext>
                </a:extLst>
              </a:tr>
              <a:tr h="1165222">
                <a:tc>
                  <a:txBody>
                    <a:bodyPr/>
                    <a:lstStyle/>
                    <a:p>
                      <a:pPr>
                        <a:lnSpc>
                          <a:spcPct val="115000"/>
                        </a:lnSpc>
                        <a:spcAft>
                          <a:spcPts val="800"/>
                        </a:spcAft>
                        <a:buNone/>
                      </a:pPr>
                      <a:r>
                        <a:rPr lang="en-AU" sz="1050" b="1" kern="100" dirty="0">
                          <a:effectLst/>
                        </a:rPr>
                        <a:t>Step 2: Allocate Reading Sections</a:t>
                      </a:r>
                    </a:p>
                    <a:p>
                      <a:pPr>
                        <a:lnSpc>
                          <a:spcPct val="115000"/>
                        </a:lnSpc>
                        <a:spcAft>
                          <a:spcPts val="800"/>
                        </a:spcAft>
                        <a:buNone/>
                      </a:pPr>
                      <a:r>
                        <a:rPr lang="en-AU" sz="1050" kern="100" dirty="0">
                          <a:effectLst/>
                        </a:rPr>
                        <a:t>Each group member is assigned one of the following:</a:t>
                      </a:r>
                    </a:p>
                    <a:p>
                      <a:pPr marL="342900" lvl="0" indent="-342900">
                        <a:lnSpc>
                          <a:spcPct val="115000"/>
                        </a:lnSpc>
                        <a:spcAft>
                          <a:spcPts val="800"/>
                        </a:spcAft>
                        <a:buSzPts val="1000"/>
                        <a:buFont typeface="Symbol" panose="05050102010706020507" pitchFamily="18" charset="2"/>
                        <a:buChar char=""/>
                        <a:tabLst>
                          <a:tab pos="457200" algn="l"/>
                        </a:tabLst>
                      </a:pPr>
                      <a:r>
                        <a:rPr lang="en-AU" sz="1050" kern="100" dirty="0">
                          <a:effectLst/>
                        </a:rPr>
                        <a:t>Person A: Teaching Scripture in the Classroom (pp. 29–30)</a:t>
                      </a:r>
                    </a:p>
                    <a:p>
                      <a:pPr marL="342900" lvl="0" indent="-342900">
                        <a:lnSpc>
                          <a:spcPct val="115000"/>
                        </a:lnSpc>
                        <a:spcAft>
                          <a:spcPts val="800"/>
                        </a:spcAft>
                        <a:buSzPts val="1000"/>
                        <a:buFont typeface="Symbol" panose="05050102010706020507" pitchFamily="18" charset="2"/>
                        <a:buChar char=""/>
                        <a:tabLst>
                          <a:tab pos="457200" algn="l"/>
                        </a:tabLst>
                      </a:pPr>
                      <a:r>
                        <a:rPr lang="en-AU" sz="1050" kern="100" dirty="0">
                          <a:effectLst/>
                        </a:rPr>
                        <a:t>Person B: Sacred Texts (pp. 37–38)</a:t>
                      </a:r>
                    </a:p>
                    <a:p>
                      <a:pPr marL="342900" lvl="0" indent="-342900">
                        <a:lnSpc>
                          <a:spcPct val="115000"/>
                        </a:lnSpc>
                        <a:spcAft>
                          <a:spcPts val="800"/>
                        </a:spcAft>
                        <a:buSzPts val="1000"/>
                        <a:buFont typeface="Symbol" panose="05050102010706020507" pitchFamily="18" charset="2"/>
                        <a:buChar char=""/>
                        <a:tabLst>
                          <a:tab pos="457200" algn="l"/>
                        </a:tabLst>
                      </a:pPr>
                      <a:r>
                        <a:rPr lang="en-AU" sz="1050" kern="100" dirty="0">
                          <a:effectLst/>
                        </a:rPr>
                        <a:t>Person C: Core and Complementary Scripture Texts: Appendix B (pp. 238–239)</a:t>
                      </a:r>
                    </a:p>
                    <a:p>
                      <a:pPr marL="342900" lvl="0" indent="-342900">
                        <a:lnSpc>
                          <a:spcPct val="115000"/>
                        </a:lnSpc>
                        <a:spcAft>
                          <a:spcPts val="800"/>
                        </a:spcAft>
                        <a:buSzPts val="1000"/>
                        <a:buFont typeface="Symbol" panose="05050102010706020507" pitchFamily="18" charset="2"/>
                        <a:buChar char=""/>
                        <a:tabLst>
                          <a:tab pos="457200" algn="l"/>
                        </a:tabLst>
                      </a:pPr>
                      <a:r>
                        <a:rPr lang="en-AU" sz="1050" kern="100" dirty="0">
                          <a:effectLst/>
                        </a:rPr>
                        <a:t>Person D: Pope Benedict Article (link located within CORE Resources – Day 2)</a:t>
                      </a:r>
                      <a:endParaRPr lang="en-AU" sz="1050" kern="100" dirty="0">
                        <a:effectLst/>
                        <a:latin typeface="Aptos" panose="020B0004020202020204" pitchFamily="34" charset="0"/>
                        <a:ea typeface="Aptos" panose="020B0004020202020204" pitchFamily="34" charset="0"/>
                        <a:cs typeface="Times New Roman" panose="02020603050405020304" pitchFamily="18" charset="0"/>
                      </a:endParaRPr>
                    </a:p>
                  </a:txBody>
                  <a:tcPr marL="45418" marR="4541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30880781"/>
                  </a:ext>
                </a:extLst>
              </a:tr>
              <a:tr h="1231262">
                <a:tc>
                  <a:txBody>
                    <a:bodyPr/>
                    <a:lstStyle/>
                    <a:p>
                      <a:pPr>
                        <a:lnSpc>
                          <a:spcPct val="115000"/>
                        </a:lnSpc>
                        <a:spcAft>
                          <a:spcPts val="800"/>
                        </a:spcAft>
                        <a:buNone/>
                      </a:pPr>
                      <a:r>
                        <a:rPr lang="en-AU" sz="1050" b="1" kern="100" dirty="0">
                          <a:effectLst/>
                        </a:rPr>
                        <a:t>Step 3: Individual Reading and Reflection</a:t>
                      </a:r>
                    </a:p>
                    <a:p>
                      <a:pPr marL="342900" lvl="0" indent="-342900">
                        <a:lnSpc>
                          <a:spcPct val="115000"/>
                        </a:lnSpc>
                        <a:spcAft>
                          <a:spcPts val="800"/>
                        </a:spcAft>
                        <a:buSzPts val="1000"/>
                        <a:buFont typeface="Symbol" panose="05050102010706020507" pitchFamily="18" charset="2"/>
                        <a:buChar char=""/>
                        <a:tabLst>
                          <a:tab pos="457200" algn="l"/>
                        </a:tabLst>
                      </a:pPr>
                      <a:r>
                        <a:rPr lang="en-AU" sz="1050" kern="100" dirty="0">
                          <a:effectLst/>
                        </a:rPr>
                        <a:t>Read your allocated section carefully.</a:t>
                      </a:r>
                    </a:p>
                    <a:p>
                      <a:pPr marL="342900" lvl="0" indent="-342900">
                        <a:lnSpc>
                          <a:spcPct val="115000"/>
                        </a:lnSpc>
                        <a:spcAft>
                          <a:spcPts val="800"/>
                        </a:spcAft>
                        <a:buSzPts val="1000"/>
                        <a:buFont typeface="Symbol" panose="05050102010706020507" pitchFamily="18" charset="2"/>
                        <a:buChar char=""/>
                        <a:tabLst>
                          <a:tab pos="457200" algn="l"/>
                        </a:tabLst>
                      </a:pPr>
                      <a:r>
                        <a:rPr lang="en-AU" sz="1050" kern="100" dirty="0">
                          <a:effectLst/>
                        </a:rPr>
                        <a:t>As you read, consider: </a:t>
                      </a:r>
                    </a:p>
                    <a:p>
                      <a:pPr marL="742950" lvl="1" indent="-285750">
                        <a:lnSpc>
                          <a:spcPct val="115000"/>
                        </a:lnSpc>
                        <a:spcAft>
                          <a:spcPts val="800"/>
                        </a:spcAft>
                        <a:buSzPts val="1000"/>
                        <a:buFont typeface="Courier New" panose="02070309020205020404" pitchFamily="49" charset="0"/>
                        <a:buChar char="o"/>
                        <a:tabLst>
                          <a:tab pos="914400" algn="l"/>
                        </a:tabLst>
                      </a:pPr>
                      <a:r>
                        <a:rPr lang="en-AU" sz="1050" kern="100" dirty="0">
                          <a:effectLst/>
                        </a:rPr>
                        <a:t>Key messages about the teaching of Scripture</a:t>
                      </a:r>
                    </a:p>
                    <a:p>
                      <a:pPr marL="742950" lvl="1" indent="-285750">
                        <a:lnSpc>
                          <a:spcPct val="115000"/>
                        </a:lnSpc>
                        <a:spcAft>
                          <a:spcPts val="800"/>
                        </a:spcAft>
                        <a:buSzPts val="1000"/>
                        <a:buFont typeface="Courier New" panose="02070309020205020404" pitchFamily="49" charset="0"/>
                        <a:buChar char="o"/>
                        <a:tabLst>
                          <a:tab pos="914400" algn="l"/>
                        </a:tabLst>
                      </a:pPr>
                      <a:r>
                        <a:rPr lang="en-AU" sz="1050" kern="100" dirty="0">
                          <a:effectLst/>
                        </a:rPr>
                        <a:t>Language or concepts that stand out</a:t>
                      </a:r>
                    </a:p>
                    <a:p>
                      <a:pPr marL="742950" lvl="1" indent="-285750">
                        <a:lnSpc>
                          <a:spcPct val="115000"/>
                        </a:lnSpc>
                        <a:spcAft>
                          <a:spcPts val="800"/>
                        </a:spcAft>
                        <a:buSzPts val="1000"/>
                        <a:buFont typeface="Courier New" panose="02070309020205020404" pitchFamily="49" charset="0"/>
                        <a:buChar char="o"/>
                        <a:tabLst>
                          <a:tab pos="914400" algn="l"/>
                        </a:tabLst>
                      </a:pPr>
                      <a:r>
                        <a:rPr lang="en-AU" sz="1050" kern="100" dirty="0">
                          <a:effectLst/>
                        </a:rPr>
                        <a:t>Implications for classroom practice and school contexts</a:t>
                      </a:r>
                      <a:endParaRPr lang="en-AU" sz="1050" kern="100" dirty="0">
                        <a:effectLst/>
                        <a:latin typeface="Aptos" panose="020B0004020202020204" pitchFamily="34" charset="0"/>
                        <a:ea typeface="Aptos" panose="020B0004020202020204" pitchFamily="34" charset="0"/>
                        <a:cs typeface="Times New Roman" panose="02020603050405020304" pitchFamily="18" charset="0"/>
                      </a:endParaRPr>
                    </a:p>
                  </a:txBody>
                  <a:tcPr marL="45418" marR="4541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56507322"/>
                  </a:ext>
                </a:extLst>
              </a:tr>
              <a:tr h="1165222">
                <a:tc>
                  <a:txBody>
                    <a:bodyPr/>
                    <a:lstStyle/>
                    <a:p>
                      <a:pPr>
                        <a:lnSpc>
                          <a:spcPct val="115000"/>
                        </a:lnSpc>
                        <a:spcAft>
                          <a:spcPts val="800"/>
                        </a:spcAft>
                        <a:buNone/>
                      </a:pPr>
                      <a:r>
                        <a:rPr lang="en-AU" sz="1050" b="1" kern="100" dirty="0">
                          <a:effectLst/>
                        </a:rPr>
                        <a:t>Step 4: Teach Your Group</a:t>
                      </a:r>
                    </a:p>
                    <a:p>
                      <a:pPr marL="342900" lvl="0" indent="-342900">
                        <a:lnSpc>
                          <a:spcPct val="115000"/>
                        </a:lnSpc>
                        <a:spcAft>
                          <a:spcPts val="800"/>
                        </a:spcAft>
                        <a:buSzPts val="1000"/>
                        <a:buFont typeface="Symbol" panose="05050102010706020507" pitchFamily="18" charset="2"/>
                        <a:buChar char=""/>
                        <a:tabLst>
                          <a:tab pos="457200" algn="l"/>
                        </a:tabLst>
                      </a:pPr>
                      <a:r>
                        <a:rPr lang="en-AU" sz="1050" kern="100" dirty="0">
                          <a:effectLst/>
                        </a:rPr>
                        <a:t>Take turns sharing your learning with the rest of your group.</a:t>
                      </a:r>
                    </a:p>
                    <a:p>
                      <a:pPr marL="342900" lvl="0" indent="-342900">
                        <a:lnSpc>
                          <a:spcPct val="115000"/>
                        </a:lnSpc>
                        <a:spcAft>
                          <a:spcPts val="800"/>
                        </a:spcAft>
                        <a:buSzPts val="1000"/>
                        <a:buFont typeface="Symbol" panose="05050102010706020507" pitchFamily="18" charset="2"/>
                        <a:buChar char=""/>
                        <a:tabLst>
                          <a:tab pos="457200" algn="l"/>
                        </a:tabLst>
                      </a:pPr>
                      <a:r>
                        <a:rPr lang="en-AU" sz="1050" kern="100" dirty="0">
                          <a:effectLst/>
                        </a:rPr>
                        <a:t>When it is your turn, briefly explain: </a:t>
                      </a:r>
                    </a:p>
                    <a:p>
                      <a:pPr marL="742950" lvl="1" indent="-285750">
                        <a:lnSpc>
                          <a:spcPct val="115000"/>
                        </a:lnSpc>
                        <a:spcAft>
                          <a:spcPts val="800"/>
                        </a:spcAft>
                        <a:buSzPts val="1000"/>
                        <a:buFont typeface="Courier New" panose="02070309020205020404" pitchFamily="49" charset="0"/>
                        <a:buChar char="o"/>
                        <a:tabLst>
                          <a:tab pos="914400" algn="l"/>
                        </a:tabLst>
                      </a:pPr>
                      <a:r>
                        <a:rPr lang="en-AU" sz="1050" kern="100" dirty="0">
                          <a:effectLst/>
                        </a:rPr>
                        <a:t>The main ideas from your section</a:t>
                      </a:r>
                    </a:p>
                    <a:p>
                      <a:pPr marL="742950" lvl="1" indent="-285750">
                        <a:lnSpc>
                          <a:spcPct val="115000"/>
                        </a:lnSpc>
                        <a:spcAft>
                          <a:spcPts val="800"/>
                        </a:spcAft>
                        <a:buSzPts val="1000"/>
                        <a:buFont typeface="Courier New" panose="02070309020205020404" pitchFamily="49" charset="0"/>
                        <a:buChar char="o"/>
                        <a:tabLst>
                          <a:tab pos="914400" algn="l"/>
                        </a:tabLst>
                      </a:pPr>
                      <a:r>
                        <a:rPr lang="en-AU" sz="1050" kern="100" dirty="0">
                          <a:effectLst/>
                        </a:rPr>
                        <a:t>Why these ideas are important for teaching Scripture in RE</a:t>
                      </a:r>
                    </a:p>
                    <a:p>
                      <a:pPr marL="742950" lvl="1" indent="-285750">
                        <a:lnSpc>
                          <a:spcPct val="115000"/>
                        </a:lnSpc>
                        <a:spcAft>
                          <a:spcPts val="800"/>
                        </a:spcAft>
                        <a:buSzPts val="1000"/>
                        <a:buFont typeface="Courier New" panose="02070309020205020404" pitchFamily="49" charset="0"/>
                        <a:buChar char="o"/>
                        <a:tabLst>
                          <a:tab pos="914400" algn="l"/>
                        </a:tabLst>
                      </a:pPr>
                      <a:r>
                        <a:rPr lang="en-AU" sz="1050" kern="100" dirty="0">
                          <a:effectLst/>
                        </a:rPr>
                        <a:t>Any practical implications or questions that arise</a:t>
                      </a:r>
                      <a:endParaRPr lang="en-AU" sz="1050" kern="100" dirty="0">
                        <a:effectLst/>
                        <a:latin typeface="Aptos" panose="020B0004020202020204" pitchFamily="34" charset="0"/>
                        <a:ea typeface="Aptos" panose="020B0004020202020204" pitchFamily="34" charset="0"/>
                        <a:cs typeface="Times New Roman" panose="02020603050405020304" pitchFamily="18" charset="0"/>
                      </a:endParaRPr>
                    </a:p>
                  </a:txBody>
                  <a:tcPr marL="45418" marR="4541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76460001"/>
                  </a:ext>
                </a:extLst>
              </a:tr>
              <a:tr h="684801">
                <a:tc>
                  <a:txBody>
                    <a:bodyPr/>
                    <a:lstStyle/>
                    <a:p>
                      <a:pPr>
                        <a:lnSpc>
                          <a:spcPct val="115000"/>
                        </a:lnSpc>
                        <a:spcAft>
                          <a:spcPts val="800"/>
                        </a:spcAft>
                        <a:buNone/>
                      </a:pPr>
                      <a:r>
                        <a:rPr lang="en-AU" sz="1050" b="1" kern="100" dirty="0">
                          <a:effectLst/>
                        </a:rPr>
                        <a:t>Step 5: Group Synthesis</a:t>
                      </a:r>
                    </a:p>
                    <a:p>
                      <a:pPr marL="342900" lvl="0" indent="-342900">
                        <a:lnSpc>
                          <a:spcPct val="115000"/>
                        </a:lnSpc>
                        <a:spcAft>
                          <a:spcPts val="800"/>
                        </a:spcAft>
                        <a:buSzPts val="1000"/>
                        <a:buFont typeface="Symbol" panose="05050102010706020507" pitchFamily="18" charset="2"/>
                        <a:buChar char=""/>
                        <a:tabLst>
                          <a:tab pos="457200" algn="l"/>
                        </a:tabLst>
                      </a:pPr>
                      <a:r>
                        <a:rPr lang="en-AU" sz="1050" kern="100" dirty="0">
                          <a:effectLst/>
                        </a:rPr>
                        <a:t>As a group, discuss connections across the four sections.</a:t>
                      </a:r>
                    </a:p>
                    <a:p>
                      <a:pPr marL="342900" lvl="0" indent="-342900">
                        <a:lnSpc>
                          <a:spcPct val="115000"/>
                        </a:lnSpc>
                        <a:spcAft>
                          <a:spcPts val="800"/>
                        </a:spcAft>
                        <a:buSzPts val="1000"/>
                        <a:buFont typeface="Symbol" panose="05050102010706020507" pitchFamily="18" charset="2"/>
                        <a:buChar char=""/>
                        <a:tabLst>
                          <a:tab pos="457200" algn="l"/>
                        </a:tabLst>
                      </a:pPr>
                      <a:r>
                        <a:rPr lang="en-AU" sz="1050" kern="100" dirty="0">
                          <a:effectLst/>
                        </a:rPr>
                        <a:t>Identify common themes, affirmations, or challenges related to teaching Scripture in Religious Education.</a:t>
                      </a:r>
                      <a:endParaRPr lang="en-AU" sz="1050" kern="100" dirty="0">
                        <a:effectLst/>
                        <a:latin typeface="Aptos" panose="020B0004020202020204" pitchFamily="34" charset="0"/>
                        <a:ea typeface="Aptos" panose="020B0004020202020204" pitchFamily="34" charset="0"/>
                        <a:cs typeface="Times New Roman" panose="02020603050405020304" pitchFamily="18" charset="0"/>
                      </a:endParaRPr>
                    </a:p>
                  </a:txBody>
                  <a:tcPr marL="45418" marR="4541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58954555"/>
                  </a:ext>
                </a:extLst>
              </a:tr>
            </a:tbl>
          </a:graphicData>
        </a:graphic>
      </p:graphicFrame>
    </p:spTree>
    <p:extLst>
      <p:ext uri="{BB962C8B-B14F-4D97-AF65-F5344CB8AC3E}">
        <p14:creationId xmlns:p14="http://schemas.microsoft.com/office/powerpoint/2010/main" val="29232741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5434E-46FC-4DBC-4D3A-EBC5D61FCF00}"/>
              </a:ext>
            </a:extLst>
          </p:cNvPr>
          <p:cNvSpPr>
            <a:spLocks noGrp="1"/>
          </p:cNvSpPr>
          <p:nvPr>
            <p:ph type="ctrTitle"/>
          </p:nvPr>
        </p:nvSpPr>
        <p:spPr/>
        <p:txBody>
          <a:bodyPr/>
          <a:lstStyle/>
          <a:p>
            <a:r>
              <a:rPr lang="en-US"/>
              <a:t>The 3 “Knows” of teaching scripture… </a:t>
            </a:r>
          </a:p>
        </p:txBody>
      </p:sp>
      <p:sp>
        <p:nvSpPr>
          <p:cNvPr id="3" name="Subtitle 2">
            <a:extLst>
              <a:ext uri="{FF2B5EF4-FFF2-40B4-BE49-F238E27FC236}">
                <a16:creationId xmlns:a16="http://schemas.microsoft.com/office/drawing/2014/main" id="{2FDDC001-DA75-BD83-F0C6-A5486B705A37}"/>
              </a:ext>
            </a:extLst>
          </p:cNvPr>
          <p:cNvSpPr>
            <a:spLocks noGrp="1"/>
          </p:cNvSpPr>
          <p:nvPr>
            <p:ph type="subTitle" idx="1"/>
          </p:nvPr>
        </p:nvSpPr>
        <p:spPr/>
        <p:txBody>
          <a:bodyPr/>
          <a:lstStyle/>
          <a:p>
            <a:pPr marL="514350" indent="-514350">
              <a:buFont typeface="+mj-lt"/>
              <a:buAutoNum type="arabicPeriod"/>
            </a:pPr>
            <a:r>
              <a:rPr lang="en-US" b="1" dirty="0"/>
              <a:t>Know</a:t>
            </a:r>
            <a:r>
              <a:rPr lang="en-US" dirty="0"/>
              <a:t> the text at an adult level. </a:t>
            </a:r>
          </a:p>
          <a:p>
            <a:pPr marL="514350" indent="-514350">
              <a:buFont typeface="+mj-lt"/>
              <a:buAutoNum type="arabicPeriod"/>
            </a:pPr>
            <a:r>
              <a:rPr lang="en-US" b="1" dirty="0"/>
              <a:t>Know</a:t>
            </a:r>
            <a:r>
              <a:rPr lang="en-US" dirty="0"/>
              <a:t> what the students need to learn about the text, at their level. </a:t>
            </a:r>
          </a:p>
          <a:p>
            <a:pPr marL="514350" indent="-514350">
              <a:buFont typeface="+mj-lt"/>
              <a:buAutoNum type="arabicPeriod"/>
            </a:pPr>
            <a:r>
              <a:rPr lang="en-US" b="1" dirty="0"/>
              <a:t>Know</a:t>
            </a:r>
            <a:r>
              <a:rPr lang="en-US" dirty="0"/>
              <a:t> how to teach the text to and for the students’ use and understanding. </a:t>
            </a:r>
          </a:p>
        </p:txBody>
      </p:sp>
    </p:spTree>
    <p:extLst>
      <p:ext uri="{BB962C8B-B14F-4D97-AF65-F5344CB8AC3E}">
        <p14:creationId xmlns:p14="http://schemas.microsoft.com/office/powerpoint/2010/main" val="2072630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71C57-71B0-9E7F-6235-F61FAD7D8CC6}"/>
              </a:ext>
            </a:extLst>
          </p:cNvPr>
          <p:cNvSpPr>
            <a:spLocks noGrp="1"/>
          </p:cNvSpPr>
          <p:nvPr>
            <p:ph type="ctrTitle"/>
          </p:nvPr>
        </p:nvSpPr>
        <p:spPr/>
        <p:txBody>
          <a:bodyPr/>
          <a:lstStyle/>
          <a:p>
            <a:r>
              <a:rPr lang="en-US"/>
              <a:t>The 3 “Knows” of teaching scripture… </a:t>
            </a:r>
          </a:p>
        </p:txBody>
      </p:sp>
      <p:sp>
        <p:nvSpPr>
          <p:cNvPr id="3" name="Subtitle 2">
            <a:extLst>
              <a:ext uri="{FF2B5EF4-FFF2-40B4-BE49-F238E27FC236}">
                <a16:creationId xmlns:a16="http://schemas.microsoft.com/office/drawing/2014/main" id="{3CB89914-FFA6-E7A3-6FC0-39BA7A40B33A}"/>
              </a:ext>
            </a:extLst>
          </p:cNvPr>
          <p:cNvSpPr>
            <a:spLocks noGrp="1"/>
          </p:cNvSpPr>
          <p:nvPr>
            <p:ph type="subTitle" idx="1"/>
          </p:nvPr>
        </p:nvSpPr>
        <p:spPr>
          <a:xfrm>
            <a:off x="208723" y="1773935"/>
            <a:ext cx="11577810" cy="4622786"/>
          </a:xfrm>
        </p:spPr>
        <p:txBody>
          <a:bodyPr vert="horz" lIns="91440" tIns="45720" rIns="91440" bIns="45720" rtlCol="0" anchor="t">
            <a:noAutofit/>
          </a:bodyPr>
          <a:lstStyle/>
          <a:p>
            <a:pPr>
              <a:spcBef>
                <a:spcPts val="0"/>
              </a:spcBef>
            </a:pPr>
            <a:r>
              <a:rPr lang="en-US" sz="2400" b="1" dirty="0">
                <a:latin typeface="Tahoma"/>
                <a:ea typeface="Tahoma"/>
                <a:cs typeface="Tahoma"/>
              </a:rPr>
              <a:t>Know</a:t>
            </a:r>
            <a:r>
              <a:rPr lang="en-US" sz="2400" dirty="0">
                <a:latin typeface="Tahoma"/>
                <a:ea typeface="Tahoma"/>
                <a:cs typeface="Tahoma"/>
              </a:rPr>
              <a:t> the text at an adult level. </a:t>
            </a:r>
          </a:p>
          <a:p>
            <a:pPr>
              <a:spcBef>
                <a:spcPts val="0"/>
              </a:spcBef>
            </a:pPr>
            <a:r>
              <a:rPr lang="en-US" sz="2400" dirty="0">
                <a:latin typeface="Tahoma"/>
                <a:ea typeface="Tahoma"/>
                <a:cs typeface="Tahoma"/>
              </a:rPr>
              <a:t>Read an authoritative translation of the text e.g. </a:t>
            </a:r>
          </a:p>
          <a:p>
            <a:pPr marL="457200" indent="-457200">
              <a:spcBef>
                <a:spcPts val="0"/>
              </a:spcBef>
              <a:buFont typeface="Arial" panose="020B0604020202020204" pitchFamily="34" charset="0"/>
              <a:buChar char="•"/>
            </a:pPr>
            <a:r>
              <a:rPr lang="en-US" sz="2400" dirty="0">
                <a:latin typeface="Tahoma"/>
                <a:ea typeface="Tahoma"/>
                <a:cs typeface="Tahoma"/>
              </a:rPr>
              <a:t>NRSVCE </a:t>
            </a:r>
          </a:p>
          <a:p>
            <a:pPr marL="457200" indent="-457200">
              <a:spcBef>
                <a:spcPts val="0"/>
              </a:spcBef>
              <a:buFont typeface="Arial" panose="020B0604020202020204" pitchFamily="34" charset="0"/>
              <a:buChar char="•"/>
            </a:pPr>
            <a:r>
              <a:rPr lang="en-US" sz="2400" dirty="0">
                <a:latin typeface="Tahoma"/>
                <a:ea typeface="Tahoma"/>
                <a:cs typeface="Tahoma"/>
              </a:rPr>
              <a:t>CEV </a:t>
            </a:r>
          </a:p>
          <a:p>
            <a:pPr marL="457200" indent="-457200">
              <a:spcBef>
                <a:spcPts val="0"/>
              </a:spcBef>
              <a:buFont typeface="Arial" panose="020B0604020202020204" pitchFamily="34" charset="0"/>
              <a:buChar char="•"/>
            </a:pPr>
            <a:r>
              <a:rPr lang="en-US" sz="2400" dirty="0">
                <a:latin typeface="Tahoma"/>
                <a:ea typeface="Tahoma"/>
                <a:cs typeface="Tahoma"/>
              </a:rPr>
              <a:t>NAB-RE </a:t>
            </a:r>
          </a:p>
          <a:p>
            <a:pPr>
              <a:spcBef>
                <a:spcPts val="0"/>
              </a:spcBef>
            </a:pPr>
            <a:r>
              <a:rPr lang="en-US" sz="2400" i="1" dirty="0">
                <a:latin typeface="Tahoma"/>
                <a:ea typeface="Tahoma"/>
                <a:cs typeface="Tahoma"/>
              </a:rPr>
              <a:t>(Hint. Use Bible Gateway to read different translations</a:t>
            </a:r>
          </a:p>
          <a:p>
            <a:pPr>
              <a:spcBef>
                <a:spcPts val="0"/>
              </a:spcBef>
            </a:pPr>
            <a:r>
              <a:rPr lang="en-US" sz="2400" i="1" dirty="0">
                <a:latin typeface="Tahoma"/>
                <a:ea typeface="Tahoma"/>
                <a:cs typeface="Tahoma"/>
              </a:rPr>
              <a:t>	in parallel) </a:t>
            </a:r>
            <a:r>
              <a:rPr lang="en-US" sz="2400" dirty="0">
                <a:latin typeface="Tahoma"/>
                <a:ea typeface="Tahoma"/>
                <a:cs typeface="Tahoma"/>
              </a:rPr>
              <a:t> </a:t>
            </a:r>
          </a:p>
          <a:p>
            <a:r>
              <a:rPr lang="en-US" sz="2400" dirty="0">
                <a:latin typeface="Tahoma"/>
                <a:ea typeface="Tahoma"/>
                <a:cs typeface="Tahoma"/>
              </a:rPr>
              <a:t>Read reflections and commentaries on the text. </a:t>
            </a:r>
          </a:p>
          <a:p>
            <a:r>
              <a:rPr lang="en-US" sz="2400" dirty="0">
                <a:latin typeface="Tahoma"/>
                <a:ea typeface="Tahoma"/>
                <a:cs typeface="Tahoma"/>
              </a:rPr>
              <a:t>(N.B. </a:t>
            </a:r>
            <a:r>
              <a:rPr lang="en-US" sz="2400" i="1" dirty="0">
                <a:latin typeface="Tahoma"/>
                <a:ea typeface="Tahoma"/>
                <a:cs typeface="Tahoma"/>
              </a:rPr>
              <a:t>Fr Michael Fallon </a:t>
            </a:r>
            <a:r>
              <a:rPr lang="en-US" sz="2400" i="1" dirty="0" err="1">
                <a:latin typeface="Tahoma"/>
                <a:ea typeface="Tahoma"/>
                <a:cs typeface="Tahoma"/>
              </a:rPr>
              <a:t>msc</a:t>
            </a:r>
            <a:r>
              <a:rPr lang="en-US" sz="2400" i="1" dirty="0">
                <a:latin typeface="Tahoma"/>
                <a:ea typeface="Tahoma"/>
                <a:cs typeface="Tahoma"/>
              </a:rPr>
              <a:t> </a:t>
            </a:r>
            <a:r>
              <a:rPr lang="en-US" sz="2400" dirty="0">
                <a:latin typeface="Tahoma"/>
                <a:ea typeface="Tahoma"/>
                <a:cs typeface="Tahoma"/>
              </a:rPr>
              <a:t>has a very good online resource for this part: </a:t>
            </a:r>
            <a:r>
              <a:rPr lang="en-US" sz="2400" dirty="0">
                <a:latin typeface="Tahoma"/>
                <a:ea typeface="Tahoma"/>
                <a:cs typeface="Tahoma"/>
                <a:hlinkClick r:id="rId2"/>
              </a:rPr>
              <a:t>welcome Michael Fallon.com</a:t>
            </a:r>
            <a:r>
              <a:rPr lang="en-US" sz="2400" dirty="0">
                <a:latin typeface="Tahoma"/>
                <a:ea typeface="Tahoma"/>
                <a:cs typeface="Tahoma"/>
              </a:rPr>
              <a:t> and BCE has </a:t>
            </a:r>
            <a:r>
              <a:rPr lang="en-US" sz="2400" dirty="0">
                <a:latin typeface="Tahoma"/>
                <a:ea typeface="Tahoma"/>
                <a:cs typeface="Tahoma"/>
                <a:hlinkClick r:id="rId3"/>
              </a:rPr>
              <a:t>commentaries for most core texts</a:t>
            </a:r>
            <a:r>
              <a:rPr lang="en-US" sz="2400" dirty="0">
                <a:latin typeface="Tahoma"/>
                <a:ea typeface="Tahoma"/>
                <a:cs typeface="Tahoma"/>
              </a:rPr>
              <a:t>. </a:t>
            </a:r>
          </a:p>
        </p:txBody>
      </p:sp>
    </p:spTree>
    <p:extLst>
      <p:ext uri="{BB962C8B-B14F-4D97-AF65-F5344CB8AC3E}">
        <p14:creationId xmlns:p14="http://schemas.microsoft.com/office/powerpoint/2010/main" val="35978572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71C57-71B0-9E7F-6235-F61FAD7D8CC6}"/>
              </a:ext>
            </a:extLst>
          </p:cNvPr>
          <p:cNvSpPr>
            <a:spLocks noGrp="1"/>
          </p:cNvSpPr>
          <p:nvPr>
            <p:ph type="ctrTitle"/>
          </p:nvPr>
        </p:nvSpPr>
        <p:spPr/>
        <p:txBody>
          <a:bodyPr/>
          <a:lstStyle/>
          <a:p>
            <a:r>
              <a:rPr lang="en-US"/>
              <a:t>The 3 “Knows” of teaching scripture… </a:t>
            </a:r>
          </a:p>
        </p:txBody>
      </p:sp>
      <p:sp>
        <p:nvSpPr>
          <p:cNvPr id="3" name="Subtitle 2">
            <a:extLst>
              <a:ext uri="{FF2B5EF4-FFF2-40B4-BE49-F238E27FC236}">
                <a16:creationId xmlns:a16="http://schemas.microsoft.com/office/drawing/2014/main" id="{3CB89914-FFA6-E7A3-6FC0-39BA7A40B33A}"/>
              </a:ext>
            </a:extLst>
          </p:cNvPr>
          <p:cNvSpPr>
            <a:spLocks noGrp="1"/>
          </p:cNvSpPr>
          <p:nvPr>
            <p:ph type="subTitle" idx="1"/>
          </p:nvPr>
        </p:nvSpPr>
        <p:spPr>
          <a:xfrm>
            <a:off x="208723" y="1773935"/>
            <a:ext cx="11577810" cy="4388325"/>
          </a:xfrm>
        </p:spPr>
        <p:txBody>
          <a:bodyPr/>
          <a:lstStyle/>
          <a:p>
            <a:pPr>
              <a:spcBef>
                <a:spcPts val="0"/>
              </a:spcBef>
            </a:pPr>
            <a:r>
              <a:rPr lang="en-US" b="1" dirty="0"/>
              <a:t>Know</a:t>
            </a:r>
            <a:r>
              <a:rPr lang="en-US" dirty="0"/>
              <a:t> what the students need to learn about</a:t>
            </a:r>
          </a:p>
          <a:p>
            <a:pPr>
              <a:spcBef>
                <a:spcPts val="0"/>
              </a:spcBef>
            </a:pPr>
            <a:r>
              <a:rPr lang="en-US" dirty="0"/>
              <a:t> the text, at their level. Refer to the:  </a:t>
            </a:r>
          </a:p>
          <a:p>
            <a:pPr marL="457200" indent="-457200">
              <a:spcBef>
                <a:spcPts val="0"/>
              </a:spcBef>
              <a:buFont typeface="Arial" panose="020B0604020202020204" pitchFamily="34" charset="0"/>
              <a:buChar char="•"/>
            </a:pPr>
            <a:endParaRPr lang="en-US" dirty="0"/>
          </a:p>
          <a:p>
            <a:pPr marL="457200" indent="-457200">
              <a:spcBef>
                <a:spcPts val="0"/>
              </a:spcBef>
              <a:buFont typeface="Arial" panose="020B0604020202020204" pitchFamily="34" charset="0"/>
              <a:buChar char="•"/>
            </a:pPr>
            <a:r>
              <a:rPr lang="en-US" dirty="0"/>
              <a:t>Achievement Standards</a:t>
            </a:r>
          </a:p>
          <a:p>
            <a:pPr marL="457200" indent="-457200">
              <a:spcBef>
                <a:spcPts val="0"/>
              </a:spcBef>
              <a:buFont typeface="Arial" panose="020B0604020202020204" pitchFamily="34" charset="0"/>
              <a:buChar char="•"/>
            </a:pPr>
            <a:endParaRPr lang="en-US" dirty="0"/>
          </a:p>
          <a:p>
            <a:pPr marL="457200" indent="-457200">
              <a:spcBef>
                <a:spcPts val="0"/>
              </a:spcBef>
              <a:buFont typeface="Arial" panose="020B0604020202020204" pitchFamily="34" charset="0"/>
              <a:buChar char="•"/>
            </a:pPr>
            <a:r>
              <a:rPr lang="en-US" dirty="0"/>
              <a:t>Content Descriptions</a:t>
            </a:r>
          </a:p>
          <a:p>
            <a:pPr marL="457200" indent="-457200">
              <a:spcBef>
                <a:spcPts val="0"/>
              </a:spcBef>
              <a:buFont typeface="Arial" panose="020B0604020202020204" pitchFamily="34" charset="0"/>
              <a:buChar char="•"/>
            </a:pPr>
            <a:endParaRPr lang="en-US" dirty="0"/>
          </a:p>
          <a:p>
            <a:pPr marL="457200" indent="-457200">
              <a:spcBef>
                <a:spcPts val="0"/>
              </a:spcBef>
              <a:buFont typeface="Arial" panose="020B0604020202020204" pitchFamily="34" charset="0"/>
              <a:buChar char="•"/>
            </a:pPr>
            <a:r>
              <a:rPr lang="en-US" dirty="0"/>
              <a:t>Core &amp; Complementary Texts </a:t>
            </a:r>
          </a:p>
          <a:p>
            <a:pPr marL="457200" indent="-457200">
              <a:spcBef>
                <a:spcPts val="0"/>
              </a:spcBef>
              <a:buFont typeface="Arial" panose="020B0604020202020204" pitchFamily="34" charset="0"/>
              <a:buChar char="•"/>
            </a:pPr>
            <a:endParaRPr lang="en-US" dirty="0"/>
          </a:p>
          <a:p>
            <a:pPr>
              <a:spcBef>
                <a:spcPts val="0"/>
              </a:spcBef>
            </a:pPr>
            <a:r>
              <a:rPr lang="en-US" b="1" dirty="0"/>
              <a:t>What do these say the students need to know and be able to do? </a:t>
            </a:r>
          </a:p>
        </p:txBody>
      </p:sp>
    </p:spTree>
    <p:extLst>
      <p:ext uri="{BB962C8B-B14F-4D97-AF65-F5344CB8AC3E}">
        <p14:creationId xmlns:p14="http://schemas.microsoft.com/office/powerpoint/2010/main" val="40976296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71C57-71B0-9E7F-6235-F61FAD7D8CC6}"/>
              </a:ext>
            </a:extLst>
          </p:cNvPr>
          <p:cNvSpPr>
            <a:spLocks noGrp="1"/>
          </p:cNvSpPr>
          <p:nvPr>
            <p:ph type="ctrTitle"/>
          </p:nvPr>
        </p:nvSpPr>
        <p:spPr/>
        <p:txBody>
          <a:bodyPr/>
          <a:lstStyle/>
          <a:p>
            <a:r>
              <a:rPr lang="en-US"/>
              <a:t>The 3 “Knows” of teaching scripture… </a:t>
            </a:r>
          </a:p>
        </p:txBody>
      </p:sp>
      <p:sp>
        <p:nvSpPr>
          <p:cNvPr id="3" name="Subtitle 2">
            <a:extLst>
              <a:ext uri="{FF2B5EF4-FFF2-40B4-BE49-F238E27FC236}">
                <a16:creationId xmlns:a16="http://schemas.microsoft.com/office/drawing/2014/main" id="{3CB89914-FFA6-E7A3-6FC0-39BA7A40B33A}"/>
              </a:ext>
            </a:extLst>
          </p:cNvPr>
          <p:cNvSpPr>
            <a:spLocks noGrp="1"/>
          </p:cNvSpPr>
          <p:nvPr>
            <p:ph type="subTitle" idx="1"/>
          </p:nvPr>
        </p:nvSpPr>
        <p:spPr>
          <a:xfrm>
            <a:off x="208723" y="1773935"/>
            <a:ext cx="11577810" cy="4388325"/>
          </a:xfrm>
        </p:spPr>
        <p:txBody>
          <a:bodyPr vert="horz" lIns="91440" tIns="45720" rIns="91440" bIns="45720" rtlCol="0" anchor="t">
            <a:noAutofit/>
          </a:bodyPr>
          <a:lstStyle/>
          <a:p>
            <a:pPr>
              <a:spcBef>
                <a:spcPts val="0"/>
              </a:spcBef>
            </a:pPr>
            <a:r>
              <a:rPr lang="en-US" b="1" dirty="0"/>
              <a:t>Know</a:t>
            </a:r>
            <a:r>
              <a:rPr lang="en-US" dirty="0"/>
              <a:t> how to teach the text for  </a:t>
            </a:r>
          </a:p>
          <a:p>
            <a:pPr>
              <a:spcBef>
                <a:spcPts val="0"/>
              </a:spcBef>
            </a:pPr>
            <a:r>
              <a:rPr lang="en-US" dirty="0"/>
              <a:t>student use and understanding. </a:t>
            </a:r>
          </a:p>
          <a:p>
            <a:pPr>
              <a:spcBef>
                <a:spcPts val="0"/>
              </a:spcBef>
            </a:pPr>
            <a:endParaRPr lang="en-US" dirty="0"/>
          </a:p>
          <a:p>
            <a:pPr marL="457200" indent="-457200">
              <a:spcBef>
                <a:spcPts val="0"/>
              </a:spcBef>
              <a:buFont typeface="Arial" panose="020B0604020202020204" pitchFamily="34" charset="0"/>
              <a:buChar char="•"/>
            </a:pPr>
            <a:r>
              <a:rPr lang="en-US" dirty="0"/>
              <a:t>What are some resources, pedagogies and </a:t>
            </a:r>
          </a:p>
          <a:p>
            <a:pPr>
              <a:spcBef>
                <a:spcPts val="0"/>
              </a:spcBef>
            </a:pPr>
            <a:r>
              <a:rPr lang="en-US" dirty="0"/>
              <a:t>learning experiences that can be used to teach </a:t>
            </a:r>
          </a:p>
          <a:p>
            <a:pPr>
              <a:spcBef>
                <a:spcPts val="0"/>
              </a:spcBef>
            </a:pPr>
            <a:r>
              <a:rPr lang="en-US" dirty="0"/>
              <a:t>this text effectively? </a:t>
            </a:r>
          </a:p>
          <a:p>
            <a:pPr>
              <a:spcBef>
                <a:spcPts val="0"/>
              </a:spcBef>
            </a:pPr>
            <a:endParaRPr lang="en-US" dirty="0"/>
          </a:p>
          <a:p>
            <a:pPr marL="457200" indent="-457200">
              <a:spcBef>
                <a:spcPts val="0"/>
              </a:spcBef>
              <a:buFont typeface="Arial" panose="020B0604020202020204" pitchFamily="34" charset="0"/>
              <a:buChar char="•"/>
            </a:pPr>
            <a:r>
              <a:rPr lang="en-US" dirty="0"/>
              <a:t>HIP Strategies</a:t>
            </a:r>
          </a:p>
          <a:p>
            <a:pPr>
              <a:spcBef>
                <a:spcPts val="0"/>
              </a:spcBef>
            </a:pPr>
            <a:endParaRPr lang="en-US" dirty="0"/>
          </a:p>
          <a:p>
            <a:pPr marL="457200" indent="-457200">
              <a:spcBef>
                <a:spcPts val="0"/>
              </a:spcBef>
              <a:buFont typeface="Arial" panose="020B0604020202020204" pitchFamily="34" charset="0"/>
              <a:buChar char="•"/>
            </a:pPr>
            <a:r>
              <a:rPr lang="en-US" sz="2400" dirty="0">
                <a:latin typeface="Tahoma"/>
                <a:ea typeface="Tahoma"/>
                <a:cs typeface="Tahoma"/>
                <a:hlinkClick r:id="rId2"/>
              </a:rPr>
              <a:t>Strategies That </a:t>
            </a:r>
            <a:r>
              <a:rPr lang="en-US" sz="2400" dirty="0" err="1">
                <a:latin typeface="Tahoma"/>
                <a:ea typeface="Tahoma"/>
                <a:cs typeface="Tahoma"/>
                <a:hlinkClick r:id="rId2"/>
              </a:rPr>
              <a:t>Maximise</a:t>
            </a:r>
            <a:r>
              <a:rPr lang="en-US" sz="2400" dirty="0">
                <a:latin typeface="Tahoma"/>
                <a:ea typeface="Tahoma"/>
                <a:cs typeface="Tahoma"/>
                <a:hlinkClick r:id="rId2"/>
              </a:rPr>
              <a:t> Impact.pdf</a:t>
            </a:r>
            <a:r>
              <a:rPr lang="en-US" sz="2400" dirty="0">
                <a:latin typeface="Tahoma"/>
                <a:ea typeface="Tahoma"/>
                <a:cs typeface="Tahoma"/>
              </a:rPr>
              <a:t> </a:t>
            </a:r>
            <a:endParaRPr lang="en-US" sz="2400" dirty="0"/>
          </a:p>
          <a:p>
            <a:pPr>
              <a:spcBef>
                <a:spcPts val="0"/>
              </a:spcBef>
            </a:pPr>
            <a:endParaRPr lang="en-US" sz="2400" dirty="0"/>
          </a:p>
        </p:txBody>
      </p:sp>
    </p:spTree>
    <p:extLst>
      <p:ext uri="{BB962C8B-B14F-4D97-AF65-F5344CB8AC3E}">
        <p14:creationId xmlns:p14="http://schemas.microsoft.com/office/powerpoint/2010/main" val="23559403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8D2AA-2FCD-3024-2971-A9EDA01EF467}"/>
              </a:ext>
            </a:extLst>
          </p:cNvPr>
          <p:cNvSpPr>
            <a:spLocks noGrp="1"/>
          </p:cNvSpPr>
          <p:nvPr>
            <p:ph type="ctrTitle"/>
          </p:nvPr>
        </p:nvSpPr>
        <p:spPr/>
        <p:txBody>
          <a:bodyPr/>
          <a:lstStyle/>
          <a:p>
            <a:r>
              <a:rPr lang="en-AU"/>
              <a:t>The Three Worlds of the Text</a:t>
            </a:r>
          </a:p>
        </p:txBody>
      </p:sp>
      <p:pic>
        <p:nvPicPr>
          <p:cNvPr id="4" name="Online Media 3" title="REd Three Worlds of the Text">
            <a:hlinkClick r:id="" action="ppaction://media"/>
            <a:extLst>
              <a:ext uri="{FF2B5EF4-FFF2-40B4-BE49-F238E27FC236}">
                <a16:creationId xmlns:a16="http://schemas.microsoft.com/office/drawing/2014/main" id="{5E142DC7-6574-3B2A-C6DE-A564CEA88662}"/>
              </a:ext>
            </a:extLst>
          </p:cNvPr>
          <p:cNvPicPr>
            <a:picLocks noRot="1" noChangeAspect="1"/>
          </p:cNvPicPr>
          <p:nvPr>
            <a:videoFile r:link="rId1"/>
          </p:nvPr>
        </p:nvPicPr>
        <p:blipFill>
          <a:blip r:embed="rId3"/>
          <a:stretch>
            <a:fillRect/>
          </a:stretch>
        </p:blipFill>
        <p:spPr>
          <a:xfrm>
            <a:off x="2128108" y="1839332"/>
            <a:ext cx="8251568" cy="4662136"/>
          </a:xfrm>
          <a:prstGeom prst="rect">
            <a:avLst/>
          </a:prstGeom>
        </p:spPr>
      </p:pic>
    </p:spTree>
    <p:extLst>
      <p:ext uri="{BB962C8B-B14F-4D97-AF65-F5344CB8AC3E}">
        <p14:creationId xmlns:p14="http://schemas.microsoft.com/office/powerpoint/2010/main" val="3214148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62DC4-B8F6-5C42-B742-3ADE0BB3D6AF}"/>
              </a:ext>
            </a:extLst>
          </p:cNvPr>
          <p:cNvSpPr>
            <a:spLocks noGrp="1"/>
          </p:cNvSpPr>
          <p:nvPr>
            <p:ph type="ctrTitle"/>
          </p:nvPr>
        </p:nvSpPr>
        <p:spPr>
          <a:xfrm>
            <a:off x="0" y="0"/>
            <a:ext cx="12192000" cy="1548000"/>
          </a:xfrm>
        </p:spPr>
        <p:txBody>
          <a:bodyPr/>
          <a:lstStyle/>
          <a:p>
            <a:endParaRPr lang="en-US"/>
          </a:p>
        </p:txBody>
      </p:sp>
      <p:sp>
        <p:nvSpPr>
          <p:cNvPr id="3" name="Subtitle 2">
            <a:extLst>
              <a:ext uri="{FF2B5EF4-FFF2-40B4-BE49-F238E27FC236}">
                <a16:creationId xmlns:a16="http://schemas.microsoft.com/office/drawing/2014/main" id="{6C3875DD-98AF-1FD9-25A3-C47316A86BDE}"/>
              </a:ext>
            </a:extLst>
          </p:cNvPr>
          <p:cNvSpPr>
            <a:spLocks noGrp="1"/>
          </p:cNvSpPr>
          <p:nvPr>
            <p:ph type="subTitle" idx="1"/>
          </p:nvPr>
        </p:nvSpPr>
        <p:spPr>
          <a:xfrm>
            <a:off x="309282" y="1827724"/>
            <a:ext cx="11066059" cy="3701898"/>
          </a:xfrm>
        </p:spPr>
        <p:txBody>
          <a:bodyPr/>
          <a:lstStyle/>
          <a:p>
            <a:pPr algn="ctr"/>
            <a:r>
              <a:rPr lang="en-US" sz="3200"/>
              <a:t>The Good Samaritan</a:t>
            </a:r>
          </a:p>
          <a:p>
            <a:pPr algn="ctr"/>
            <a:r>
              <a:rPr lang="en-US" sz="2400" b="1"/>
              <a:t>Prep: </a:t>
            </a:r>
            <a:r>
              <a:rPr lang="en-AU" sz="2400"/>
              <a:t>Students recognise Jesus’ teachings about love, compassion and forgiveness that challenged people about the way they were living. They relate examples of people having the freedom to choose between good and bad, right and wrong.</a:t>
            </a:r>
          </a:p>
          <a:p>
            <a:pPr algn="ctr"/>
            <a:endParaRPr lang="en-AU" sz="2400"/>
          </a:p>
          <a:p>
            <a:r>
              <a:rPr lang="en-AU" sz="2400" b="1"/>
              <a:t>Year 4: </a:t>
            </a:r>
            <a:r>
              <a:rPr lang="en-AU" sz="2400"/>
              <a:t>investigate experiences of different communities including the Jewish communities in first century Palestine,</a:t>
            </a:r>
            <a:endParaRPr lang="en-AU" sz="2400" b="1"/>
          </a:p>
          <a:p>
            <a:pPr algn="ctr"/>
            <a:endParaRPr lang="en-AU" sz="2400"/>
          </a:p>
          <a:p>
            <a:pPr algn="ctr"/>
            <a:r>
              <a:rPr lang="en-AU" sz="2400"/>
              <a:t> </a:t>
            </a:r>
            <a:endParaRPr lang="en-US" sz="2400"/>
          </a:p>
        </p:txBody>
      </p:sp>
    </p:spTree>
    <p:extLst>
      <p:ext uri="{BB962C8B-B14F-4D97-AF65-F5344CB8AC3E}">
        <p14:creationId xmlns:p14="http://schemas.microsoft.com/office/powerpoint/2010/main" val="1585914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427F9-E293-AC35-5855-FE8663F2669E}"/>
              </a:ext>
            </a:extLst>
          </p:cNvPr>
          <p:cNvSpPr>
            <a:spLocks noGrp="1"/>
          </p:cNvSpPr>
          <p:nvPr>
            <p:ph type="ctrTitle"/>
          </p:nvPr>
        </p:nvSpPr>
        <p:spPr/>
        <p:txBody>
          <a:bodyPr/>
          <a:lstStyle/>
          <a:p>
            <a:r>
              <a:rPr lang="en-AU" dirty="0"/>
              <a:t>Preparing to teach Scripture</a:t>
            </a:r>
          </a:p>
        </p:txBody>
      </p:sp>
      <p:sp>
        <p:nvSpPr>
          <p:cNvPr id="3" name="Subtitle 2">
            <a:extLst>
              <a:ext uri="{FF2B5EF4-FFF2-40B4-BE49-F238E27FC236}">
                <a16:creationId xmlns:a16="http://schemas.microsoft.com/office/drawing/2014/main" id="{0137F878-5C8B-F920-704B-73FD23C801B1}"/>
              </a:ext>
            </a:extLst>
          </p:cNvPr>
          <p:cNvSpPr>
            <a:spLocks noGrp="1"/>
          </p:cNvSpPr>
          <p:nvPr>
            <p:ph type="subTitle" idx="1"/>
          </p:nvPr>
        </p:nvSpPr>
        <p:spPr/>
        <p:txBody>
          <a:bodyPr/>
          <a:lstStyle/>
          <a:p>
            <a:pPr marL="457200" lvl="0" indent="-457200">
              <a:buFont typeface="Arial" panose="020B0604020202020204" pitchFamily="34" charset="0"/>
              <a:buChar char="•"/>
            </a:pPr>
            <a:r>
              <a:rPr lang="en-AU" sz="2000" dirty="0"/>
              <a:t>Select the text that you will teach. Each year level has core texts that must be covered and these are outlined in the Core and Complementary Scripture document on the BCE curriculum page. </a:t>
            </a:r>
          </a:p>
          <a:p>
            <a:pPr marL="457200" lvl="0" indent="-457200">
              <a:buFont typeface="Arial" panose="020B0604020202020204" pitchFamily="34" charset="0"/>
              <a:buChar char="•"/>
            </a:pPr>
            <a:r>
              <a:rPr lang="en-AU" sz="2000" dirty="0"/>
              <a:t>Use quality, theologically sound resources to unpack the text at an adult level. This includes:</a:t>
            </a:r>
          </a:p>
          <a:p>
            <a:pPr marL="457200" lvl="0" indent="-457200">
              <a:buFont typeface="Arial" panose="020B0604020202020204" pitchFamily="34" charset="0"/>
              <a:buChar char="•"/>
            </a:pPr>
            <a:r>
              <a:rPr lang="en-AU" sz="2000" dirty="0"/>
              <a:t>BCE Three Worlds of the Text resources </a:t>
            </a:r>
          </a:p>
          <a:p>
            <a:pPr marL="457200" lvl="0" indent="-457200">
              <a:buFont typeface="Arial" panose="020B0604020202020204" pitchFamily="34" charset="0"/>
              <a:buChar char="•"/>
            </a:pPr>
            <a:r>
              <a:rPr lang="en-AU" sz="2000" dirty="0"/>
              <a:t>Commentaries </a:t>
            </a:r>
          </a:p>
          <a:p>
            <a:pPr marL="800100" lvl="1" indent="-342900" algn="l">
              <a:buFont typeface="Arial" panose="020B0604020202020204" pitchFamily="34" charset="0"/>
              <a:buChar char="•"/>
            </a:pPr>
            <a:r>
              <a:rPr lang="en-AU" sz="1600" dirty="0"/>
              <a:t>The Catholic Study Bible </a:t>
            </a:r>
          </a:p>
          <a:p>
            <a:pPr marL="800100" lvl="1" indent="-342900" algn="l">
              <a:buFont typeface="Arial" panose="020B0604020202020204" pitchFamily="34" charset="0"/>
              <a:buChar char="•"/>
            </a:pPr>
            <a:r>
              <a:rPr lang="en-AU" sz="1600" dirty="0"/>
              <a:t>Bible Gateway is a free </a:t>
            </a:r>
          </a:p>
          <a:p>
            <a:pPr marL="457200" lvl="0" indent="-457200">
              <a:buFont typeface="Arial" panose="020B0604020202020204" pitchFamily="34" charset="0"/>
              <a:buChar char="•"/>
            </a:pPr>
            <a:r>
              <a:rPr lang="en-AU" sz="2000" dirty="0"/>
              <a:t>Dr Dan White books </a:t>
            </a:r>
          </a:p>
          <a:p>
            <a:pPr marL="457200" lvl="0" indent="-457200">
              <a:buFont typeface="Arial" panose="020B0604020202020204" pitchFamily="34" charset="0"/>
              <a:buChar char="•"/>
            </a:pPr>
            <a:r>
              <a:rPr lang="en-AU" sz="2000" dirty="0"/>
              <a:t>The Worlds of the Text poster</a:t>
            </a:r>
          </a:p>
          <a:p>
            <a:pPr marL="457200" lvl="0" indent="-457200">
              <a:buFont typeface="Arial" panose="020B0604020202020204" pitchFamily="34" charset="0"/>
              <a:buChar char="•"/>
            </a:pPr>
            <a:r>
              <a:rPr lang="en-AU" sz="2000" dirty="0"/>
              <a:t>The Core and Complementary Scripture document </a:t>
            </a:r>
          </a:p>
          <a:p>
            <a:pPr marL="1344613" indent="-457200">
              <a:buFont typeface="Wingdings" panose="05000000000000000000" pitchFamily="2" charset="2"/>
              <a:buChar char="q"/>
            </a:pPr>
            <a:endParaRPr lang="en-AU" sz="2400" dirty="0"/>
          </a:p>
          <a:p>
            <a:endParaRPr lang="en-AU" dirty="0"/>
          </a:p>
        </p:txBody>
      </p:sp>
      <p:sp>
        <p:nvSpPr>
          <p:cNvPr id="6" name="TextBox 5">
            <a:extLst>
              <a:ext uri="{FF2B5EF4-FFF2-40B4-BE49-F238E27FC236}">
                <a16:creationId xmlns:a16="http://schemas.microsoft.com/office/drawing/2014/main" id="{FD26B637-C26E-7330-0119-716A8C1D9776}"/>
              </a:ext>
            </a:extLst>
          </p:cNvPr>
          <p:cNvSpPr txBox="1"/>
          <p:nvPr/>
        </p:nvSpPr>
        <p:spPr>
          <a:xfrm>
            <a:off x="7442791" y="3774558"/>
            <a:ext cx="4253023" cy="2585323"/>
          </a:xfrm>
          <a:prstGeom prst="rect">
            <a:avLst/>
          </a:prstGeom>
          <a:noFill/>
        </p:spPr>
        <p:txBody>
          <a:bodyPr wrap="square" rtlCol="0">
            <a:spAutoFit/>
          </a:bodyPr>
          <a:lstStyle/>
          <a:p>
            <a:r>
              <a:rPr lang="en-AU" b="1" dirty="0">
                <a:solidFill>
                  <a:schemeClr val="accent5"/>
                </a:solidFill>
              </a:rPr>
              <a:t>Consider:</a:t>
            </a:r>
          </a:p>
          <a:p>
            <a:pPr marL="1344613" indent="-457200">
              <a:buFont typeface="Wingdings" panose="05000000000000000000" pitchFamily="2" charset="2"/>
              <a:buChar char="q"/>
            </a:pPr>
            <a:r>
              <a:rPr lang="en-AU" b="1" dirty="0">
                <a:solidFill>
                  <a:schemeClr val="accent5"/>
                </a:solidFill>
              </a:rPr>
              <a:t>What would I need to teach first to enable the students to engage with/and understand the text? </a:t>
            </a:r>
          </a:p>
          <a:p>
            <a:pPr marL="1344613" indent="-457200">
              <a:buFont typeface="Wingdings" panose="05000000000000000000" pitchFamily="2" charset="2"/>
              <a:buChar char="q"/>
            </a:pPr>
            <a:r>
              <a:rPr lang="en-AU" b="1" dirty="0">
                <a:solidFill>
                  <a:schemeClr val="accent5"/>
                </a:solidFill>
              </a:rPr>
              <a:t>Features of the text to explicitly teach </a:t>
            </a:r>
          </a:p>
          <a:p>
            <a:endParaRPr lang="en-AU" dirty="0"/>
          </a:p>
        </p:txBody>
      </p:sp>
    </p:spTree>
    <p:extLst>
      <p:ext uri="{BB962C8B-B14F-4D97-AF65-F5344CB8AC3E}">
        <p14:creationId xmlns:p14="http://schemas.microsoft.com/office/powerpoint/2010/main" val="39991124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024B9-F354-1DDA-D357-98989B9F954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C6F8E5C-E32F-5B3F-2712-F071F0AA1CEC}"/>
              </a:ext>
            </a:extLst>
          </p:cNvPr>
          <p:cNvSpPr>
            <a:spLocks noGrp="1"/>
          </p:cNvSpPr>
          <p:nvPr>
            <p:ph type="ctrTitle"/>
          </p:nvPr>
        </p:nvSpPr>
        <p:spPr/>
        <p:txBody>
          <a:bodyPr/>
          <a:lstStyle/>
          <a:p>
            <a:r>
              <a:rPr lang="en-AU"/>
              <a:t>Which translations of Scripture should be used? </a:t>
            </a:r>
          </a:p>
        </p:txBody>
      </p:sp>
      <p:sp>
        <p:nvSpPr>
          <p:cNvPr id="5" name="Subtitle 4">
            <a:extLst>
              <a:ext uri="{FF2B5EF4-FFF2-40B4-BE49-F238E27FC236}">
                <a16:creationId xmlns:a16="http://schemas.microsoft.com/office/drawing/2014/main" id="{0881E288-D267-DDF9-72B6-54D335E505B6}"/>
              </a:ext>
            </a:extLst>
          </p:cNvPr>
          <p:cNvSpPr>
            <a:spLocks noGrp="1"/>
          </p:cNvSpPr>
          <p:nvPr>
            <p:ph type="subTitle" idx="1"/>
          </p:nvPr>
        </p:nvSpPr>
        <p:spPr/>
        <p:txBody>
          <a:bodyPr/>
          <a:lstStyle/>
          <a:p>
            <a:pPr algn="l" rtl="0" fontAlgn="base"/>
            <a:r>
              <a:rPr lang="en-US" sz="1800" b="0" i="0">
                <a:solidFill>
                  <a:srgbClr val="000000"/>
                </a:solidFill>
                <a:effectLst/>
                <a:latin typeface="Tinos"/>
              </a:rPr>
              <a:t>​</a:t>
            </a:r>
            <a:r>
              <a:rPr lang="en-AU"/>
              <a:t>On Bible Gateway, the following are approved translations: </a:t>
            </a:r>
          </a:p>
          <a:p>
            <a:pPr marL="457200" indent="-457200" algn="l" rtl="0" fontAlgn="base">
              <a:buFont typeface="Arial" panose="020B0604020202020204" pitchFamily="34" charset="0"/>
              <a:buChar char="•"/>
            </a:pPr>
            <a:r>
              <a:rPr lang="en-AU"/>
              <a:t>New Revised Standard Version Catholic Edition (NRSVCE) </a:t>
            </a:r>
          </a:p>
          <a:p>
            <a:pPr marL="457200" indent="-457200" algn="l" rtl="0" fontAlgn="base">
              <a:buFont typeface="Arial" panose="020B0604020202020204" pitchFamily="34" charset="0"/>
              <a:buChar char="•"/>
            </a:pPr>
            <a:r>
              <a:rPr lang="en-AU"/>
              <a:t>New American Bible (NAB) </a:t>
            </a:r>
          </a:p>
          <a:p>
            <a:pPr marL="457200" indent="-457200" algn="l" rtl="0" fontAlgn="base">
              <a:buFont typeface="Arial" panose="020B0604020202020204" pitchFamily="34" charset="0"/>
              <a:buChar char="•"/>
            </a:pPr>
            <a:r>
              <a:rPr lang="en-AU"/>
              <a:t>Contemporary English Version (CEV - used in the Lectionary for Masses with Children) </a:t>
            </a:r>
          </a:p>
          <a:p>
            <a:pPr algn="l" rtl="0" fontAlgn="base"/>
            <a:r>
              <a:rPr lang="en-AU"/>
              <a:t>On Bible Gateway, the Complete Jewish Bible (CJB) can also be helpful for comparison / exploring how the text has been translated for Jewish audiences. </a:t>
            </a:r>
          </a:p>
          <a:p>
            <a:pPr algn="l" rtl="0" fontAlgn="base"/>
            <a:r>
              <a:rPr lang="en-AU"/>
              <a:t>Children’s Bibles are not recommended because they do not always contain an accurate version of the text. </a:t>
            </a:r>
          </a:p>
        </p:txBody>
      </p:sp>
    </p:spTree>
    <p:extLst>
      <p:ext uri="{BB962C8B-B14F-4D97-AF65-F5344CB8AC3E}">
        <p14:creationId xmlns:p14="http://schemas.microsoft.com/office/powerpoint/2010/main" val="33968777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70336-7A9A-A795-A916-BF1B790A2F7E}"/>
              </a:ext>
            </a:extLst>
          </p:cNvPr>
          <p:cNvSpPr>
            <a:spLocks noGrp="1"/>
          </p:cNvSpPr>
          <p:nvPr>
            <p:ph type="ctrTitle"/>
          </p:nvPr>
        </p:nvSpPr>
        <p:spPr/>
        <p:txBody>
          <a:bodyPr/>
          <a:lstStyle/>
          <a:p>
            <a:r>
              <a:rPr lang="en-US" dirty="0"/>
              <a:t>Review versions</a:t>
            </a:r>
          </a:p>
        </p:txBody>
      </p:sp>
      <p:sp>
        <p:nvSpPr>
          <p:cNvPr id="3" name="Subtitle 2">
            <a:extLst>
              <a:ext uri="{FF2B5EF4-FFF2-40B4-BE49-F238E27FC236}">
                <a16:creationId xmlns:a16="http://schemas.microsoft.com/office/drawing/2014/main" id="{37A4527D-9EC3-D7DA-2B13-CCB9301381E7}"/>
              </a:ext>
            </a:extLst>
          </p:cNvPr>
          <p:cNvSpPr>
            <a:spLocks noGrp="1"/>
          </p:cNvSpPr>
          <p:nvPr>
            <p:ph type="subTitle" idx="1"/>
          </p:nvPr>
        </p:nvSpPr>
        <p:spPr/>
        <p:txBody>
          <a:bodyPr/>
          <a:lstStyle/>
          <a:p>
            <a:endParaRPr lang="en-US"/>
          </a:p>
        </p:txBody>
      </p:sp>
      <p:sp>
        <p:nvSpPr>
          <p:cNvPr id="5" name="TextBox 4">
            <a:extLst>
              <a:ext uri="{FF2B5EF4-FFF2-40B4-BE49-F238E27FC236}">
                <a16:creationId xmlns:a16="http://schemas.microsoft.com/office/drawing/2014/main" id="{DD10E98F-0535-1663-0980-9DF5E09FC0E8}"/>
              </a:ext>
            </a:extLst>
          </p:cNvPr>
          <p:cNvSpPr txBox="1"/>
          <p:nvPr/>
        </p:nvSpPr>
        <p:spPr>
          <a:xfrm>
            <a:off x="3040982" y="2784902"/>
            <a:ext cx="6130088" cy="1754326"/>
          </a:xfrm>
          <a:prstGeom prst="rect">
            <a:avLst/>
          </a:prstGeom>
          <a:noFill/>
        </p:spPr>
        <p:txBody>
          <a:bodyPr wrap="square">
            <a:spAutoFit/>
          </a:bodyPr>
          <a:lstStyle/>
          <a:p>
            <a:pPr algn="ctr"/>
            <a:r>
              <a:rPr lang="en-US" sz="3600"/>
              <a:t>NRSVCE, NABRE, CEV</a:t>
            </a:r>
          </a:p>
          <a:p>
            <a:pPr algn="ctr"/>
            <a:endParaRPr lang="en-US" sz="3600"/>
          </a:p>
          <a:p>
            <a:pPr algn="ctr"/>
            <a:r>
              <a:rPr lang="en-US" sz="3600">
                <a:hlinkClick r:id="rId2"/>
              </a:rPr>
              <a:t>Luke 10:25-37</a:t>
            </a:r>
            <a:endParaRPr lang="en-US" sz="3600"/>
          </a:p>
        </p:txBody>
      </p:sp>
    </p:spTree>
    <p:extLst>
      <p:ext uri="{BB962C8B-B14F-4D97-AF65-F5344CB8AC3E}">
        <p14:creationId xmlns:p14="http://schemas.microsoft.com/office/powerpoint/2010/main" val="28677498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7C62A-C567-23B5-F9FC-D5445384F9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8A1976-EF6D-ED62-17F2-3A19195D9CBF}"/>
              </a:ext>
            </a:extLst>
          </p:cNvPr>
          <p:cNvSpPr>
            <a:spLocks noGrp="1"/>
          </p:cNvSpPr>
          <p:nvPr>
            <p:ph type="ctrTitle"/>
          </p:nvPr>
        </p:nvSpPr>
        <p:spPr/>
        <p:txBody>
          <a:bodyPr/>
          <a:lstStyle/>
          <a:p>
            <a:r>
              <a:rPr lang="en-AU"/>
              <a:t>Activate and Support:</a:t>
            </a:r>
            <a:br>
              <a:rPr lang="en-AU"/>
            </a:br>
            <a:r>
              <a:rPr lang="en-AU"/>
              <a:t>Explicit Teaching</a:t>
            </a:r>
          </a:p>
        </p:txBody>
      </p:sp>
      <p:sp>
        <p:nvSpPr>
          <p:cNvPr id="3" name="Subtitle 2">
            <a:extLst>
              <a:ext uri="{FF2B5EF4-FFF2-40B4-BE49-F238E27FC236}">
                <a16:creationId xmlns:a16="http://schemas.microsoft.com/office/drawing/2014/main" id="{6C9DA569-2B1A-B263-626A-C7F47FE9C72F}"/>
              </a:ext>
            </a:extLst>
          </p:cNvPr>
          <p:cNvSpPr>
            <a:spLocks noGrp="1"/>
          </p:cNvSpPr>
          <p:nvPr>
            <p:ph type="subTitle" idx="1"/>
          </p:nvPr>
        </p:nvSpPr>
        <p:spPr>
          <a:xfrm>
            <a:off x="373898" y="1548000"/>
            <a:ext cx="11444203" cy="4727532"/>
          </a:xfrm>
        </p:spPr>
        <p:txBody>
          <a:bodyPr/>
          <a:lstStyle/>
          <a:p>
            <a:pPr algn="ctr">
              <a:spcBef>
                <a:spcPts val="600"/>
              </a:spcBef>
            </a:pPr>
            <a:r>
              <a:rPr lang="en-AU" sz="4000" b="1">
                <a:solidFill>
                  <a:schemeClr val="accent5"/>
                </a:solidFill>
                <a:ea typeface="Calibri" panose="020F0502020204030204" pitchFamily="34" charset="0"/>
                <a:cs typeface="Times New Roman" panose="02020603050405020304" pitchFamily="18" charset="0"/>
              </a:rPr>
              <a:t>Activity</a:t>
            </a:r>
            <a:endParaRPr lang="en-AU" sz="1000" b="1">
              <a:solidFill>
                <a:schemeClr val="accent5"/>
              </a:solidFill>
              <a:ea typeface="Calibri" panose="020F0502020204030204" pitchFamily="34" charset="0"/>
              <a:cs typeface="Times New Roman" panose="02020603050405020304" pitchFamily="18" charset="0"/>
            </a:endParaRPr>
          </a:p>
          <a:p>
            <a:pPr>
              <a:spcBef>
                <a:spcPts val="600"/>
              </a:spcBef>
            </a:pPr>
            <a:r>
              <a:rPr lang="en-AU" sz="2200" b="1">
                <a:ea typeface="Calibri" panose="020F0502020204030204" pitchFamily="34" charset="0"/>
                <a:cs typeface="Times New Roman" panose="02020603050405020304" pitchFamily="18" charset="0"/>
              </a:rPr>
              <a:t>1. Select a Scripture text for your year level.</a:t>
            </a:r>
          </a:p>
          <a:p>
            <a:pPr>
              <a:spcBef>
                <a:spcPts val="600"/>
              </a:spcBef>
            </a:pPr>
            <a:r>
              <a:rPr lang="en-AU" sz="2200" b="1">
                <a:ea typeface="Calibri" panose="020F0502020204030204" pitchFamily="34" charset="0"/>
                <a:cs typeface="Times New Roman" panose="02020603050405020304" pitchFamily="18" charset="0"/>
              </a:rPr>
              <a:t>2. Locate the following information to support you in planning to teach this text:</a:t>
            </a:r>
          </a:p>
          <a:p>
            <a:pPr marL="457200" indent="-457200">
              <a:spcBef>
                <a:spcPts val="600"/>
              </a:spcBef>
              <a:buFont typeface="Arial" panose="020B0604020202020204" pitchFamily="34" charset="0"/>
              <a:buChar char="•"/>
            </a:pPr>
            <a:r>
              <a:rPr lang="en-AU" sz="2200" b="1">
                <a:ea typeface="Calibri" panose="020F0502020204030204" pitchFamily="34" charset="0"/>
                <a:cs typeface="Times New Roman" panose="02020603050405020304" pitchFamily="18" charset="0"/>
              </a:rPr>
              <a:t>Core and Complementary scripture texts document</a:t>
            </a:r>
          </a:p>
          <a:p>
            <a:pPr marL="457200" indent="-457200">
              <a:spcBef>
                <a:spcPts val="600"/>
              </a:spcBef>
              <a:buFont typeface="Arial" panose="020B0604020202020204" pitchFamily="34" charset="0"/>
              <a:buChar char="•"/>
            </a:pPr>
            <a:r>
              <a:rPr lang="en-AU" sz="2200" b="1">
                <a:ea typeface="Calibri" panose="020F0502020204030204" pitchFamily="34" charset="0"/>
                <a:cs typeface="Times New Roman" panose="02020603050405020304" pitchFamily="18" charset="0"/>
              </a:rPr>
              <a:t>Appropriate translation of your text using Bible Gateway (NRSVCE recommended)</a:t>
            </a:r>
          </a:p>
          <a:p>
            <a:pPr marL="457200" indent="-457200">
              <a:spcBef>
                <a:spcPts val="600"/>
              </a:spcBef>
              <a:buFont typeface="Arial" panose="020B0604020202020204" pitchFamily="34" charset="0"/>
              <a:buChar char="•"/>
            </a:pPr>
            <a:r>
              <a:rPr lang="en-AU" sz="2200" b="1">
                <a:ea typeface="Calibri" panose="020F0502020204030204" pitchFamily="34" charset="0"/>
                <a:cs typeface="Times New Roman" panose="02020603050405020304" pitchFamily="18" charset="0"/>
              </a:rPr>
              <a:t>BCE Three Worlds of the Text commentary (if available – if not, visit </a:t>
            </a:r>
            <a:r>
              <a:rPr lang="en-AU" sz="2200" b="1" err="1">
                <a:ea typeface="Calibri" panose="020F0502020204030204" pitchFamily="34" charset="0"/>
                <a:cs typeface="Times New Roman" panose="02020603050405020304" pitchFamily="18" charset="0"/>
              </a:rPr>
              <a:t>mbfallon.com</a:t>
            </a:r>
            <a:r>
              <a:rPr lang="en-AU" sz="2200" b="1">
                <a:ea typeface="Calibri" panose="020F0502020204030204" pitchFamily="34" charset="0"/>
                <a:cs typeface="Times New Roman" panose="02020603050405020304" pitchFamily="18" charset="0"/>
              </a:rPr>
              <a:t> to locate a commentary)</a:t>
            </a:r>
          </a:p>
          <a:p>
            <a:pPr marL="457200" indent="-457200">
              <a:spcBef>
                <a:spcPts val="600"/>
              </a:spcBef>
              <a:buFont typeface="Arial" panose="020B0604020202020204" pitchFamily="34" charset="0"/>
              <a:buChar char="•"/>
            </a:pPr>
            <a:r>
              <a:rPr lang="en-AU" sz="2200" b="1">
                <a:ea typeface="Calibri" panose="020F0502020204030204" pitchFamily="34" charset="0"/>
                <a:cs typeface="Times New Roman" panose="02020603050405020304" pitchFamily="18" charset="0"/>
              </a:rPr>
              <a:t>Relevant content descriptions that tell you what needs to be taught about this text</a:t>
            </a:r>
          </a:p>
          <a:p>
            <a:pPr>
              <a:spcBef>
                <a:spcPts val="600"/>
              </a:spcBef>
            </a:pPr>
            <a:r>
              <a:rPr lang="en-AU" sz="2200" b="1">
                <a:ea typeface="Calibri" panose="020F0502020204030204" pitchFamily="34" charset="0"/>
                <a:cs typeface="Times New Roman" panose="02020603050405020304" pitchFamily="18" charset="0"/>
              </a:rPr>
              <a:t>3. Note what you would need to explicitly teach students about this text. </a:t>
            </a:r>
          </a:p>
          <a:p>
            <a:pPr marL="457200" indent="-457200">
              <a:spcBef>
                <a:spcPts val="600"/>
              </a:spcBef>
              <a:buFont typeface="Arial" panose="020B0604020202020204" pitchFamily="34" charset="0"/>
              <a:buChar char="•"/>
            </a:pPr>
            <a:endParaRPr lang="en-AU" sz="2000" b="1">
              <a:ea typeface="Calibri" panose="020F0502020204030204" pitchFamily="34" charset="0"/>
              <a:cs typeface="Times New Roman" panose="02020603050405020304" pitchFamily="18" charset="0"/>
            </a:endParaRPr>
          </a:p>
          <a:p>
            <a:pPr>
              <a:spcBef>
                <a:spcPts val="600"/>
              </a:spcBef>
            </a:pPr>
            <a:endParaRPr lang="en-AU" sz="2000" b="1">
              <a:ea typeface="Calibri" panose="020F0502020204030204" pitchFamily="34" charset="0"/>
              <a:cs typeface="Times New Roman" panose="02020603050405020304" pitchFamily="18" charset="0"/>
            </a:endParaRPr>
          </a:p>
          <a:p>
            <a:pPr marL="457200" indent="-457200" algn="ctr">
              <a:spcBef>
                <a:spcPts val="600"/>
              </a:spcBef>
              <a:buFont typeface="Arial" panose="020B0604020202020204" pitchFamily="34" charset="0"/>
              <a:buChar char="•"/>
            </a:pPr>
            <a:endParaRPr lang="en-AU" sz="2800" b="1">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559773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84E40-447C-C88C-130D-32D4851499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E7AFA2-B432-C168-1EA0-5C0C58CAE9AD}"/>
              </a:ext>
            </a:extLst>
          </p:cNvPr>
          <p:cNvSpPr>
            <a:spLocks noGrp="1"/>
          </p:cNvSpPr>
          <p:nvPr>
            <p:ph type="ctrTitle"/>
          </p:nvPr>
        </p:nvSpPr>
        <p:spPr/>
        <p:txBody>
          <a:bodyPr/>
          <a:lstStyle/>
          <a:p>
            <a:r>
              <a:rPr lang="en-AU"/>
              <a:t>Questions</a:t>
            </a:r>
          </a:p>
        </p:txBody>
      </p:sp>
      <p:pic>
        <p:nvPicPr>
          <p:cNvPr id="6" name="Picture 5" descr="Yellow and blue symbols">
            <a:extLst>
              <a:ext uri="{FF2B5EF4-FFF2-40B4-BE49-F238E27FC236}">
                <a16:creationId xmlns:a16="http://schemas.microsoft.com/office/drawing/2014/main" id="{33D5BA0E-7BB0-FD02-8DFC-62851B6FB3B1}"/>
              </a:ext>
            </a:extLst>
          </p:cNvPr>
          <p:cNvPicPr>
            <a:picLocks noChangeAspect="1"/>
          </p:cNvPicPr>
          <p:nvPr/>
        </p:nvPicPr>
        <p:blipFill>
          <a:blip r:embed="rId2"/>
          <a:stretch>
            <a:fillRect/>
          </a:stretch>
        </p:blipFill>
        <p:spPr>
          <a:xfrm>
            <a:off x="3687549" y="2042118"/>
            <a:ext cx="4680732" cy="3581400"/>
          </a:xfrm>
          <a:prstGeom prst="rect">
            <a:avLst/>
          </a:prstGeom>
        </p:spPr>
      </p:pic>
      <p:sp>
        <p:nvSpPr>
          <p:cNvPr id="7" name="TextBox 6">
            <a:extLst>
              <a:ext uri="{FF2B5EF4-FFF2-40B4-BE49-F238E27FC236}">
                <a16:creationId xmlns:a16="http://schemas.microsoft.com/office/drawing/2014/main" id="{B2E3D586-D109-295B-E47D-64EB26ECB14E}"/>
              </a:ext>
            </a:extLst>
          </p:cNvPr>
          <p:cNvSpPr txBox="1"/>
          <p:nvPr/>
        </p:nvSpPr>
        <p:spPr>
          <a:xfrm>
            <a:off x="3765162" y="5748993"/>
            <a:ext cx="4603119" cy="307777"/>
          </a:xfrm>
          <a:prstGeom prst="rect">
            <a:avLst/>
          </a:prstGeom>
          <a:noFill/>
        </p:spPr>
        <p:txBody>
          <a:bodyPr wrap="square" rtlCol="0">
            <a:spAutoFit/>
          </a:bodyPr>
          <a:lstStyle/>
          <a:p>
            <a:pPr algn="ctr"/>
            <a:r>
              <a:rPr lang="en-US" sz="1400"/>
              <a:t>© Microsoft 365 content library, 2025</a:t>
            </a:r>
          </a:p>
        </p:txBody>
      </p:sp>
    </p:spTree>
    <p:extLst>
      <p:ext uri="{BB962C8B-B14F-4D97-AF65-F5344CB8AC3E}">
        <p14:creationId xmlns:p14="http://schemas.microsoft.com/office/powerpoint/2010/main" val="9707410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05EB52-6495-308A-0ACA-4ADE57C28C3E}"/>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4A4710AC-E806-7053-6BA3-01382A6B2AB4}"/>
              </a:ext>
            </a:extLst>
          </p:cNvPr>
          <p:cNvSpPr>
            <a:spLocks noGrp="1"/>
          </p:cNvSpPr>
          <p:nvPr>
            <p:ph type="ctrTitle"/>
          </p:nvPr>
        </p:nvSpPr>
        <p:spPr/>
        <p:txBody>
          <a:bodyPr/>
          <a:lstStyle/>
          <a:p>
            <a:r>
              <a:rPr lang="en-AU"/>
              <a:t>Learning Outcomes</a:t>
            </a:r>
          </a:p>
        </p:txBody>
      </p:sp>
      <p:sp>
        <p:nvSpPr>
          <p:cNvPr id="7" name="Subtitle 6">
            <a:extLst>
              <a:ext uri="{FF2B5EF4-FFF2-40B4-BE49-F238E27FC236}">
                <a16:creationId xmlns:a16="http://schemas.microsoft.com/office/drawing/2014/main" id="{346F03CF-5314-6AFB-7AA0-63726B73FD62}"/>
              </a:ext>
            </a:extLst>
          </p:cNvPr>
          <p:cNvSpPr>
            <a:spLocks noGrp="1"/>
          </p:cNvSpPr>
          <p:nvPr>
            <p:ph type="subTitle" idx="1"/>
          </p:nvPr>
        </p:nvSpPr>
        <p:spPr/>
        <p:txBody>
          <a:bodyPr vert="horz" lIns="91440" tIns="45720" rIns="91440" bIns="45720" rtlCol="0" anchor="t">
            <a:noAutofit/>
          </a:bodyPr>
          <a:lstStyle/>
          <a:p>
            <a:pPr marL="457200" indent="-457200">
              <a:buFont typeface="Arial" panose="020B0604020202020204" pitchFamily="34" charset="0"/>
              <a:buChar char="•"/>
            </a:pPr>
            <a:r>
              <a:rPr lang="en-AU" dirty="0">
                <a:latin typeface="Tahoma"/>
                <a:ea typeface="Tahoma"/>
                <a:cs typeface="Tahoma"/>
              </a:rPr>
              <a:t>Deepen understanding of some pedagogical approaches used to teach Religious Education effectively</a:t>
            </a:r>
          </a:p>
        </p:txBody>
      </p:sp>
      <p:pic>
        <p:nvPicPr>
          <p:cNvPr id="2" name="Picture 1" descr="Text&#10;&#10;Description automatically generated with medium confidence">
            <a:extLst>
              <a:ext uri="{FF2B5EF4-FFF2-40B4-BE49-F238E27FC236}">
                <a16:creationId xmlns:a16="http://schemas.microsoft.com/office/drawing/2014/main" id="{33D1C494-1A0D-2B6E-6194-8FDE436816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30140993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wo blue cups of coffee on saucers&#10;&#10;AI-generated content may be incorrect.">
            <a:extLst>
              <a:ext uri="{FF2B5EF4-FFF2-40B4-BE49-F238E27FC236}">
                <a16:creationId xmlns:a16="http://schemas.microsoft.com/office/drawing/2014/main" id="{7AD2E517-00EA-EE3E-5B81-FF71257B57F7}"/>
              </a:ext>
            </a:extLst>
          </p:cNvPr>
          <p:cNvPicPr>
            <a:picLocks noChangeAspect="1"/>
          </p:cNvPicPr>
          <p:nvPr/>
        </p:nvPicPr>
        <p:blipFill>
          <a:blip r:embed="rId2"/>
          <a:stretch>
            <a:fillRect/>
          </a:stretch>
        </p:blipFill>
        <p:spPr>
          <a:xfrm>
            <a:off x="4965481" y="1836477"/>
            <a:ext cx="4773605" cy="318504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3" name="TextBox 2">
            <a:extLst>
              <a:ext uri="{FF2B5EF4-FFF2-40B4-BE49-F238E27FC236}">
                <a16:creationId xmlns:a16="http://schemas.microsoft.com/office/drawing/2014/main" id="{7AE6A6C8-8C33-5011-F67A-960A27E75402}"/>
              </a:ext>
            </a:extLst>
          </p:cNvPr>
          <p:cNvSpPr txBox="1"/>
          <p:nvPr/>
        </p:nvSpPr>
        <p:spPr>
          <a:xfrm>
            <a:off x="6502400" y="5218344"/>
            <a:ext cx="60960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aseline="0" dirty="0">
                <a:solidFill>
                  <a:srgbClr val="FFFFFF"/>
                </a:solidFill>
                <a:latin typeface="Tahoma"/>
              </a:rPr>
              <a:t>© Microsoft 365 content library, 2025</a:t>
            </a:r>
            <a:r>
              <a:rPr sz="1400" dirty="0">
                <a:solidFill>
                  <a:srgbClr val="FFFFFF"/>
                </a:solidFill>
                <a:latin typeface="Tahoma"/>
                <a:ea typeface="Tahoma"/>
                <a:cs typeface="Tahoma"/>
              </a:rPr>
              <a:t>​</a:t>
            </a:r>
            <a:endParaRPr lang="en-US" dirty="0">
              <a:solidFill>
                <a:srgbClr val="FFFFFF"/>
              </a:solidFill>
            </a:endParaRPr>
          </a:p>
          <a:p>
            <a:pPr algn="ctr"/>
            <a:endParaRPr lang="en-US" dirty="0">
              <a:solidFill>
                <a:srgbClr val="FFFFFF"/>
              </a:solidFill>
            </a:endParaRPr>
          </a:p>
        </p:txBody>
      </p:sp>
      <p:sp>
        <p:nvSpPr>
          <p:cNvPr id="4" name="Title 3">
            <a:extLst>
              <a:ext uri="{FF2B5EF4-FFF2-40B4-BE49-F238E27FC236}">
                <a16:creationId xmlns:a16="http://schemas.microsoft.com/office/drawing/2014/main" id="{BEFBEDFA-2A87-940B-D124-70689725A4DA}"/>
              </a:ext>
            </a:extLst>
          </p:cNvPr>
          <p:cNvSpPr>
            <a:spLocks noGrp="1"/>
          </p:cNvSpPr>
          <p:nvPr>
            <p:ph type="ctrTitle"/>
          </p:nvPr>
        </p:nvSpPr>
        <p:spPr/>
        <p:txBody>
          <a:bodyPr/>
          <a:lstStyle/>
          <a:p>
            <a:r>
              <a:rPr lang="en-AU" dirty="0"/>
              <a:t>Afternoon Tea</a:t>
            </a:r>
          </a:p>
        </p:txBody>
      </p:sp>
    </p:spTree>
    <p:extLst>
      <p:ext uri="{BB962C8B-B14F-4D97-AF65-F5344CB8AC3E}">
        <p14:creationId xmlns:p14="http://schemas.microsoft.com/office/powerpoint/2010/main" val="26851521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a:extLst>
              <a:ext uri="{FF2B5EF4-FFF2-40B4-BE49-F238E27FC236}">
                <a16:creationId xmlns:a16="http://schemas.microsoft.com/office/drawing/2014/main" id="{50F96C62-BF88-5A45-A8CA-549E77210A72}"/>
              </a:ext>
            </a:extLst>
          </p:cNvPr>
          <p:cNvSpPr>
            <a:spLocks noGrp="1"/>
          </p:cNvSpPr>
          <p:nvPr>
            <p:ph type="subTitle" idx="1"/>
          </p:nvPr>
        </p:nvSpPr>
        <p:spPr>
          <a:xfrm>
            <a:off x="515938" y="1688630"/>
            <a:ext cx="11160125" cy="1740370"/>
          </a:xfrm>
        </p:spPr>
        <p:txBody>
          <a:bodyPr/>
          <a:lstStyle/>
          <a:p>
            <a:r>
              <a:rPr lang="en-AU" b="1">
                <a:solidFill>
                  <a:schemeClr val="accent2"/>
                </a:solidFill>
                <a:latin typeface="Tahoma"/>
                <a:ea typeface="Tahoma"/>
                <a:cs typeface="Tahoma"/>
              </a:rPr>
              <a:t>For more information</a:t>
            </a:r>
          </a:p>
          <a:p>
            <a:r>
              <a:rPr lang="en-AU">
                <a:latin typeface="Tahoma"/>
                <a:ea typeface="Tahoma"/>
                <a:cs typeface="Tahoma"/>
              </a:rPr>
              <a:t>Formation and Engagement Services</a:t>
            </a:r>
          </a:p>
          <a:p>
            <a:r>
              <a:rPr lang="en-AU">
                <a:latin typeface="Tahoma"/>
                <a:ea typeface="Tahoma"/>
                <a:cs typeface="Tahoma"/>
              </a:rPr>
              <a:t>FES@bne.catholic.edu.au</a:t>
            </a:r>
          </a:p>
        </p:txBody>
      </p:sp>
    </p:spTree>
    <p:extLst>
      <p:ext uri="{BB962C8B-B14F-4D97-AF65-F5344CB8AC3E}">
        <p14:creationId xmlns:p14="http://schemas.microsoft.com/office/powerpoint/2010/main" val="1207424539"/>
      </p:ext>
    </p:extLst>
  </p:cSld>
  <p:clrMapOvr>
    <a:masterClrMapping/>
  </p:clrMapOvr>
</p:sld>
</file>

<file path=ppt/theme/theme1.xml><?xml version="1.0" encoding="utf-8"?>
<a:theme xmlns:a="http://schemas.openxmlformats.org/drawingml/2006/main" name="NAVY">
  <a:themeElements>
    <a:clrScheme name="BCE Colours">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F7049390-CC5A-404F-B5A3-839B1E588ADD}"/>
    </a:ext>
  </a:extLst>
</a:theme>
</file>

<file path=ppt/theme/theme2.xml><?xml version="1.0" encoding="utf-8"?>
<a:theme xmlns:a="http://schemas.openxmlformats.org/drawingml/2006/main" name="IMAGE SLIDES">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D474D5DE-58C8-4000-8034-3A18902B1B45}"/>
    </a:ext>
  </a:extLst>
</a:theme>
</file>

<file path=ppt/theme/theme3.xml><?xml version="1.0" encoding="utf-8"?>
<a:theme xmlns:a="http://schemas.openxmlformats.org/drawingml/2006/main" name="LIGHTBLU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7BB5B59F-9C76-4EFA-B452-C5F0216DB300}"/>
    </a:ext>
  </a:extLst>
</a:theme>
</file>

<file path=ppt/theme/theme4.xml><?xml version="1.0" encoding="utf-8"?>
<a:theme xmlns:a="http://schemas.openxmlformats.org/drawingml/2006/main" name="GREEN">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27F3E41C-846C-4BDC-9D01-C2F9BF5E4216}"/>
    </a:ext>
  </a:extLst>
</a:theme>
</file>

<file path=ppt/theme/theme5.xml><?xml version="1.0" encoding="utf-8"?>
<a:theme xmlns:a="http://schemas.openxmlformats.org/drawingml/2006/main" name="YELLOW">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D84393F9-B8C0-4802-BFCE-102DC3DBCD2F}"/>
    </a:ext>
  </a:extLst>
</a:theme>
</file>

<file path=ppt/theme/theme6.xml><?xml version="1.0" encoding="utf-8"?>
<a:theme xmlns:a="http://schemas.openxmlformats.org/drawingml/2006/main" name="PURPL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4EFA0EF8-6B63-463C-89E9-7D732A74A78B}"/>
    </a:ext>
  </a:extLst>
</a:theme>
</file>

<file path=ppt/theme/theme7.xml><?xml version="1.0" encoding="utf-8"?>
<a:theme xmlns:a="http://schemas.openxmlformats.org/drawingml/2006/main" name="ORANG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178DE2EF-0BFA-4BAE-8FE9-2246B05C1717}"/>
    </a:ext>
  </a:extLst>
</a:theme>
</file>

<file path=ppt/theme/theme8.xml><?xml version="1.0" encoding="utf-8"?>
<a:theme xmlns:a="http://schemas.openxmlformats.org/drawingml/2006/main" name="PINK">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E2D710F2-A1CF-45B6-B414-A61F7DC08966}"/>
    </a:ext>
  </a:extLst>
</a:theme>
</file>

<file path=ppt/theme/theme9.xml><?xml version="1.0" encoding="utf-8"?>
<a:theme xmlns:a="http://schemas.openxmlformats.org/drawingml/2006/main" name="1_NAVY">
  <a:themeElements>
    <a:clrScheme name="BCE Colours">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DB9D7008-E967-498F-AC35-EE81DAB65552}" vid="{99EE7C80-1E59-4F54-B365-27A70495CA81}"/>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A7BB921F151D84CB0C77BF13F9DE561" ma:contentTypeVersion="18" ma:contentTypeDescription="Create a new document." ma:contentTypeScope="" ma:versionID="2fc7ad14ca966e57f5288f1ff596a0e3">
  <xsd:schema xmlns:xsd="http://www.w3.org/2001/XMLSchema" xmlns:xs="http://www.w3.org/2001/XMLSchema" xmlns:p="http://schemas.microsoft.com/office/2006/metadata/properties" xmlns:ns2="faae5365-a638-4947-9ecd-761608fbc1e9" xmlns:ns3="45f5164d-88f1-48a7-a219-6b67ea53ce63" targetNamespace="http://schemas.microsoft.com/office/2006/metadata/properties" ma:root="true" ma:fieldsID="53f2b204cb554f8a746a22df88f00dd5" ns2:_="" ns3:_="">
    <xsd:import namespace="faae5365-a638-4947-9ecd-761608fbc1e9"/>
    <xsd:import namespace="45f5164d-88f1-48a7-a219-6b67ea53ce63"/>
    <xsd:element name="properties">
      <xsd:complexType>
        <xsd:sequence>
          <xsd:element name="documentManagement">
            <xsd:complexType>
              <xsd:all>
                <xsd:element ref="ns2:Documenttype" minOccurs="0"/>
                <xsd:element ref="ns3:SpireArchived" minOccurs="0"/>
                <xsd:element ref="ns2:Content_x0020_owner"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aae5365-a638-4947-9ecd-761608fbc1e9" elementFormDefault="qualified">
    <xsd:import namespace="http://schemas.microsoft.com/office/2006/documentManagement/types"/>
    <xsd:import namespace="http://schemas.microsoft.com/office/infopath/2007/PartnerControls"/>
    <xsd:element name="Documenttype" ma:index="4" nillable="true" ma:displayName="Topic" ma:format="Dropdown" ma:internalName="Documenttype" ma:readOnly="false">
      <xsd:simpleType>
        <xsd:restriction base="dms:Choice">
          <xsd:enumeration value="Line of Sight"/>
          <xsd:enumeration value="Line of Sight - English"/>
          <xsd:enumeration value="Line of Sight - Technologies"/>
          <xsd:enumeration value="Line of Sight - Civics &amp; Citizenship"/>
          <xsd:enumeration value="Line of Sight - Economics &amp; Business"/>
          <xsd:enumeration value="Line of Sight - Geography"/>
          <xsd:enumeration value="Line of Sight - HASS"/>
          <xsd:enumeration value="Line of Sight - History"/>
          <xsd:enumeration value="Line of Sight - HPE"/>
          <xsd:enumeration value="Line of Sight - Mathematics"/>
          <xsd:enumeration value="Line of Sight - Religion"/>
          <xsd:enumeration value="Line of Sight - Science"/>
          <xsd:enumeration value="Line of Sight - The Arts"/>
        </xsd:restriction>
      </xsd:simpleType>
    </xsd:element>
    <xsd:element name="Content_x0020_owner" ma:index="6" nillable="true" ma:displayName="Content owner" ma:list="UserInfo" ma:SharePointGroup="0" ma:internalName="Content_x0020_owne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5f5164d-88f1-48a7-a219-6b67ea53ce63" elementFormDefault="qualified">
    <xsd:import namespace="http://schemas.microsoft.com/office/2006/documentManagement/types"/>
    <xsd:import namespace="http://schemas.microsoft.com/office/infopath/2007/PartnerControls"/>
    <xsd:element name="SpireArchived" ma:index="5" nillable="true" ma:displayName="Archived" ma:internalName="SpireArchived">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pireArchived xmlns="45f5164d-88f1-48a7-a219-6b67ea53ce63" xsi:nil="true"/>
    <Content_x0020_owner xmlns="faae5365-a638-4947-9ecd-761608fbc1e9">
      <UserInfo>
        <DisplayName/>
        <AccountId xsi:nil="true"/>
        <AccountType/>
      </UserInfo>
    </Content_x0020_owner>
    <Documenttype xmlns="faae5365-a638-4947-9ecd-761608fbc1e9" xsi:nil="true"/>
  </documentManagement>
</p:properties>
</file>

<file path=customXml/itemProps1.xml><?xml version="1.0" encoding="utf-8"?>
<ds:datastoreItem xmlns:ds="http://schemas.openxmlformats.org/officeDocument/2006/customXml" ds:itemID="{3FF9270C-5F43-49E4-A6B0-EDE43D003B88}">
  <ds:schemaRefs>
    <ds:schemaRef ds:uri="http://schemas.microsoft.com/sharepoint/v3/contenttype/forms"/>
  </ds:schemaRefs>
</ds:datastoreItem>
</file>

<file path=customXml/itemProps2.xml><?xml version="1.0" encoding="utf-8"?>
<ds:datastoreItem xmlns:ds="http://schemas.openxmlformats.org/officeDocument/2006/customXml" ds:itemID="{04BA550A-C067-4D8E-9A7B-4A27F667F5CC}"/>
</file>

<file path=customXml/itemProps3.xml><?xml version="1.0" encoding="utf-8"?>
<ds:datastoreItem xmlns:ds="http://schemas.openxmlformats.org/officeDocument/2006/customXml" ds:itemID="{F95F98C0-D9EC-4EF6-B35F-F2F5FE02811E}">
  <ds:schemaRefs>
    <ds:schemaRef ds:uri="http://purl.org/dc/elements/1.1/"/>
    <ds:schemaRef ds:uri="http://www.w3.org/XML/1998/namespace"/>
    <ds:schemaRef ds:uri="http://schemas.microsoft.com/office/2006/documentManagement/types"/>
    <ds:schemaRef ds:uri="http://schemas.openxmlformats.org/package/2006/metadata/core-properties"/>
    <ds:schemaRef ds:uri="http://purl.org/dc/dcmitype/"/>
    <ds:schemaRef ds:uri="http://purl.org/dc/terms/"/>
    <ds:schemaRef ds:uri="http://schemas.microsoft.com/office/infopath/2007/PartnerControls"/>
    <ds:schemaRef ds:uri="cb39fbcf-1344-47cc-ad6e-6507053fe828"/>
    <ds:schemaRef ds:uri="http://schemas.microsoft.com/office/2006/metadata/properties"/>
    <ds:schemaRef ds:uri="45f5164d-88f1-48a7-a219-6b67ea53ce63"/>
    <ds:schemaRef ds:uri="faae5365-a638-4947-9ecd-761608fbc1e9"/>
  </ds:schemaRefs>
</ds:datastoreItem>
</file>

<file path=docMetadata/LabelInfo.xml><?xml version="1.0" encoding="utf-8"?>
<clbl:labelList xmlns:clbl="http://schemas.microsoft.com/office/2020/mipLabelMetadata">
  <clbl:label id="{a2f6a1e9-73fc-48a5-80b3-125e3764a9c8}" enabled="1" method="Privileged" siteId="{378620f7-aa4a-40ac-902a-2ef913d8ed69}" contentBits="2" removed="0"/>
</clbl:labelList>
</file>

<file path=docProps/app.xml><?xml version="1.0" encoding="utf-8"?>
<Properties xmlns="http://schemas.openxmlformats.org/officeDocument/2006/extended-properties" xmlns:vt="http://schemas.openxmlformats.org/officeDocument/2006/docPropsVTypes">
  <Template>TEMPLATE_Online Formation Presentation</Template>
  <TotalTime>0</TotalTime>
  <Words>2710</Words>
  <Application>Microsoft Office PowerPoint</Application>
  <PresentationFormat>Widescreen</PresentationFormat>
  <Paragraphs>281</Paragraphs>
  <Slides>46</Slides>
  <Notes>11</Notes>
  <HiddenSlides>0</HiddenSlides>
  <MMClips>3</MMClips>
  <ScaleCrop>false</ScaleCrop>
  <HeadingPairs>
    <vt:vector size="4" baseType="variant">
      <vt:variant>
        <vt:lpstr>Theme</vt:lpstr>
      </vt:variant>
      <vt:variant>
        <vt:i4>9</vt:i4>
      </vt:variant>
      <vt:variant>
        <vt:lpstr>Slide Titles</vt:lpstr>
      </vt:variant>
      <vt:variant>
        <vt:i4>46</vt:i4>
      </vt:variant>
    </vt:vector>
  </HeadingPairs>
  <TitlesOfParts>
    <vt:vector size="55" baseType="lpstr">
      <vt:lpstr>NAVY</vt:lpstr>
      <vt:lpstr>IMAGE SLIDES</vt:lpstr>
      <vt:lpstr>LIGHTBLUE</vt:lpstr>
      <vt:lpstr>GREEN</vt:lpstr>
      <vt:lpstr>YELLOW</vt:lpstr>
      <vt:lpstr>PURPLE</vt:lpstr>
      <vt:lpstr>ORANGE</vt:lpstr>
      <vt:lpstr>PINK</vt:lpstr>
      <vt:lpstr>1_NAVY</vt:lpstr>
      <vt:lpstr>PowerPoint Presentation</vt:lpstr>
      <vt:lpstr>Catholic Identity Framework</vt:lpstr>
      <vt:lpstr>Day 2 – Middle Session</vt:lpstr>
      <vt:lpstr>Learning Outcomes</vt:lpstr>
      <vt:lpstr>Model of Pedagogy</vt:lpstr>
      <vt:lpstr>Activate and Support</vt:lpstr>
      <vt:lpstr>Activate and Support</vt:lpstr>
      <vt:lpstr>Inquiry Learning in  Religious Education</vt:lpstr>
      <vt:lpstr>PowerPoint Presentation</vt:lpstr>
      <vt:lpstr>PowerPoint Presentation</vt:lpstr>
      <vt:lpstr>Activate and Support: Inquiry Learning</vt:lpstr>
      <vt:lpstr>Questioning in  Religious Education</vt:lpstr>
      <vt:lpstr>Activate and Support:  Questioning</vt:lpstr>
      <vt:lpstr>Questioning in Religious Education</vt:lpstr>
      <vt:lpstr>Activate and Support:  Questioning</vt:lpstr>
      <vt:lpstr>Questioning Strategies</vt:lpstr>
      <vt:lpstr>Questioning: Generating Questions Strategy</vt:lpstr>
      <vt:lpstr>The Forgiving Father</vt:lpstr>
      <vt:lpstr>Generating Questions Strategy</vt:lpstr>
      <vt:lpstr>PowerPoint Presentation</vt:lpstr>
      <vt:lpstr>Generating Questions Strategy</vt:lpstr>
      <vt:lpstr>Questioning: Scripture Detectives Strategy</vt:lpstr>
      <vt:lpstr>Questioning: Scripture Detectives Strategy</vt:lpstr>
      <vt:lpstr>Questioning: Interview Strategy</vt:lpstr>
      <vt:lpstr>What do students need to learn about the text? </vt:lpstr>
      <vt:lpstr>Explicit Teaching in  Religious Education</vt:lpstr>
      <vt:lpstr>Activate and Support:  Explicit Teaching</vt:lpstr>
      <vt:lpstr>Activate and Support:  Explicit Teaching</vt:lpstr>
      <vt:lpstr>Teaching Scripture in Religious Education</vt:lpstr>
      <vt:lpstr>A reminder…</vt:lpstr>
      <vt:lpstr>Teaching of scripture</vt:lpstr>
      <vt:lpstr>Jigsaw Activity</vt:lpstr>
      <vt:lpstr>The 3 “Knows” of teaching scripture… </vt:lpstr>
      <vt:lpstr>The 3 “Knows” of teaching scripture… </vt:lpstr>
      <vt:lpstr>The 3 “Knows” of teaching scripture… </vt:lpstr>
      <vt:lpstr>The 3 “Knows” of teaching scripture… </vt:lpstr>
      <vt:lpstr>The Three Worlds of the Text</vt:lpstr>
      <vt:lpstr>PowerPoint Presentation</vt:lpstr>
      <vt:lpstr>Preparing to teach Scripture</vt:lpstr>
      <vt:lpstr>Which translations of Scripture should be used? </vt:lpstr>
      <vt:lpstr>Review versions</vt:lpstr>
      <vt:lpstr>Activate and Support: Explicit Teaching</vt:lpstr>
      <vt:lpstr>Questions</vt:lpstr>
      <vt:lpstr>Learning Outcomes</vt:lpstr>
      <vt:lpstr>Afternoon Tea</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Paula Goodwin</dc:creator>
  <cp:lastModifiedBy>Rhiannon Cameron</cp:lastModifiedBy>
  <cp:revision>5</cp:revision>
  <cp:lastPrinted>2020-09-22T22:45:04Z</cp:lastPrinted>
  <dcterms:created xsi:type="dcterms:W3CDTF">2025-12-19T04:53:30Z</dcterms:created>
  <dcterms:modified xsi:type="dcterms:W3CDTF">2026-03-09T00:03:16Z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0x0101005A7BB921F151D84CB0C77BF13F9DE561</vt:lpwstr>
  </property>
  <property fmtid="{D5CDD505-2E9C-101B-9397-08002B2CF9AE}" pid="3" name="MediaServiceImageTags">
    <vt:lpwstr/>
  </property>
  <property fmtid="{D5CDD505-2E9C-101B-9397-08002B2CF9AE}" pid="4" name="ClassificationContentMarkingFooterLocations">
    <vt:lpwstr>NAVY:5\IMAGE SLIDES:3\LIGHTBLUE:3\GREEN:3\YELLOW:3\PURPLE:3\ORANGE:3\PINK:3</vt:lpwstr>
  </property>
  <property fmtid="{D5CDD505-2E9C-101B-9397-08002B2CF9AE}" pid="5" name="ClassificationContentMarkingFooterText">
    <vt:lpwstr>Confidential – BCE use</vt:lpwstr>
  </property>
</Properties>
</file>