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37" r:id="rId5"/>
    <p:sldMasterId id="2147483755" r:id="rId6"/>
    <p:sldMasterId id="2147483772" r:id="rId7"/>
    <p:sldMasterId id="2147483784" r:id="rId8"/>
    <p:sldMasterId id="2147483796" r:id="rId9"/>
    <p:sldMasterId id="2147483809" r:id="rId10"/>
    <p:sldMasterId id="2147483821" r:id="rId11"/>
  </p:sldMasterIdLst>
  <p:notesMasterIdLst>
    <p:notesMasterId r:id="rId34"/>
  </p:notesMasterIdLst>
  <p:sldIdLst>
    <p:sldId id="2076137262" r:id="rId12"/>
    <p:sldId id="275" r:id="rId13"/>
    <p:sldId id="286" r:id="rId14"/>
    <p:sldId id="2076137422" r:id="rId15"/>
    <p:sldId id="281" r:id="rId16"/>
    <p:sldId id="2076137435" r:id="rId17"/>
    <p:sldId id="2076137265" r:id="rId18"/>
    <p:sldId id="2076137424" r:id="rId19"/>
    <p:sldId id="2076137425" r:id="rId20"/>
    <p:sldId id="288" r:id="rId21"/>
    <p:sldId id="2076137432" r:id="rId22"/>
    <p:sldId id="2076137439" r:id="rId23"/>
    <p:sldId id="2076137434" r:id="rId24"/>
    <p:sldId id="2076137436" r:id="rId25"/>
    <p:sldId id="2076137437" r:id="rId26"/>
    <p:sldId id="302" r:id="rId27"/>
    <p:sldId id="2076137440" r:id="rId28"/>
    <p:sldId id="2076137441" r:id="rId29"/>
    <p:sldId id="2076137276" r:id="rId30"/>
    <p:sldId id="2076137442" r:id="rId31"/>
    <p:sldId id="297" r:id="rId32"/>
    <p:sldId id="277" r:id="rId3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4E5"/>
    <a:srgbClr val="EF404A"/>
    <a:srgbClr val="FD77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AA02C0-1D97-4456-9DE2-D66F8225020A}" v="1" dt="2026-03-09T00:01:50.7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388" y="2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microsoft.com/office/2016/11/relationships/changesInfo" Target="changesInfos/changesInfo1.xml"/><Relationship Id="rId21" Type="http://schemas.openxmlformats.org/officeDocument/2006/relationships/slide" Target="slides/slide10.xml"/><Relationship Id="rId34" Type="http://schemas.openxmlformats.org/officeDocument/2006/relationships/notesMaster" Target="notesMasters/notesMaster1.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viewProps" Target="viewProps.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presProps" Target="pres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Cumming" userId="S::lauren.cumming@bne.catholic.edu.au::a424aa21-55bd-40f7-8bac-54dcec7c1823" providerId="AD" clId="Web-{9ABFB6DB-3FD6-811C-E669-1D31988EF662}"/>
    <pc:docChg chg="modSld">
      <pc:chgData name="Lauren Cumming" userId="S::lauren.cumming@bne.catholic.edu.au::a424aa21-55bd-40f7-8bac-54dcec7c1823" providerId="AD" clId="Web-{9ABFB6DB-3FD6-811C-E669-1D31988EF662}" dt="2026-02-25T03:48:53.294" v="34" actId="1076"/>
      <pc:docMkLst>
        <pc:docMk/>
      </pc:docMkLst>
      <pc:sldChg chg="addSp delSp modSp">
        <pc:chgData name="Lauren Cumming" userId="S::lauren.cumming@bne.catholic.edu.au::a424aa21-55bd-40f7-8bac-54dcec7c1823" providerId="AD" clId="Web-{9ABFB6DB-3FD6-811C-E669-1D31988EF662}" dt="2026-02-25T03:45:53.068" v="21" actId="1076"/>
        <pc:sldMkLst>
          <pc:docMk/>
          <pc:sldMk cId="2685152194" sldId="297"/>
        </pc:sldMkLst>
        <pc:spChg chg="add mod">
          <ac:chgData name="Lauren Cumming" userId="S::lauren.cumming@bne.catholic.edu.au::a424aa21-55bd-40f7-8bac-54dcec7c1823" providerId="AD" clId="Web-{9ABFB6DB-3FD6-811C-E669-1D31988EF662}" dt="2026-02-25T03:45:50.427" v="20" actId="1076"/>
          <ac:spMkLst>
            <pc:docMk/>
            <pc:sldMk cId="2685152194" sldId="297"/>
            <ac:spMk id="3" creationId="{7AE6A6C8-8C33-5011-F67A-960A27E75402}"/>
          </ac:spMkLst>
        </pc:spChg>
        <pc:picChg chg="add mod">
          <ac:chgData name="Lauren Cumming" userId="S::lauren.cumming@bne.catholic.edu.au::a424aa21-55bd-40f7-8bac-54dcec7c1823" providerId="AD" clId="Web-{9ABFB6DB-3FD6-811C-E669-1D31988EF662}" dt="2026-02-25T03:45:53.068" v="21" actId="1076"/>
          <ac:picMkLst>
            <pc:docMk/>
            <pc:sldMk cId="2685152194" sldId="297"/>
            <ac:picMk id="2" creationId="{7AD2E517-00EA-EE3E-5B81-FF71257B57F7}"/>
          </ac:picMkLst>
        </pc:picChg>
      </pc:sldChg>
      <pc:sldChg chg="addSp delSp modSp">
        <pc:chgData name="Lauren Cumming" userId="S::lauren.cumming@bne.catholic.edu.au::a424aa21-55bd-40f7-8bac-54dcec7c1823" providerId="AD" clId="Web-{9ABFB6DB-3FD6-811C-E669-1D31988EF662}" dt="2026-02-25T03:45:59.834" v="23" actId="1076"/>
        <pc:sldMkLst>
          <pc:docMk/>
          <pc:sldMk cId="2630626789" sldId="2076137276"/>
        </pc:sldMkLst>
        <pc:spChg chg="add mod">
          <ac:chgData name="Lauren Cumming" userId="S::lauren.cumming@bne.catholic.edu.au::a424aa21-55bd-40f7-8bac-54dcec7c1823" providerId="AD" clId="Web-{9ABFB6DB-3FD6-811C-E669-1D31988EF662}" dt="2026-02-25T03:45:57.193" v="22" actId="1076"/>
          <ac:spMkLst>
            <pc:docMk/>
            <pc:sldMk cId="2630626789" sldId="2076137276"/>
            <ac:spMk id="5" creationId="{57C46E46-16D6-DD60-B012-F358D657D09F}"/>
          </ac:spMkLst>
        </pc:spChg>
        <pc:picChg chg="add mod">
          <ac:chgData name="Lauren Cumming" userId="S::lauren.cumming@bne.catholic.edu.au::a424aa21-55bd-40f7-8bac-54dcec7c1823" providerId="AD" clId="Web-{9ABFB6DB-3FD6-811C-E669-1D31988EF662}" dt="2026-02-25T03:45:59.834" v="23" actId="1076"/>
          <ac:picMkLst>
            <pc:docMk/>
            <pc:sldMk cId="2630626789" sldId="2076137276"/>
            <ac:picMk id="2" creationId="{31E13214-A01A-3F5D-0174-ADD9544B12AD}"/>
          </ac:picMkLst>
        </pc:picChg>
      </pc:sldChg>
      <pc:sldChg chg="addSp modSp">
        <pc:chgData name="Lauren Cumming" userId="S::lauren.cumming@bne.catholic.edu.au::a424aa21-55bd-40f7-8bac-54dcec7c1823" providerId="AD" clId="Web-{9ABFB6DB-3FD6-811C-E669-1D31988EF662}" dt="2026-02-25T03:48:53.294" v="34" actId="1076"/>
        <pc:sldMkLst>
          <pc:docMk/>
          <pc:sldMk cId="2153138717" sldId="2076137432"/>
        </pc:sldMkLst>
        <pc:spChg chg="add mod">
          <ac:chgData name="Lauren Cumming" userId="S::lauren.cumming@bne.catholic.edu.au::a424aa21-55bd-40f7-8bac-54dcec7c1823" providerId="AD" clId="Web-{9ABFB6DB-3FD6-811C-E669-1D31988EF662}" dt="2026-02-25T03:48:53.294" v="34" actId="1076"/>
          <ac:spMkLst>
            <pc:docMk/>
            <pc:sldMk cId="2153138717" sldId="2076137432"/>
            <ac:spMk id="3" creationId="{EED6662E-5F7F-E2A6-26DD-D1BC958CB13F}"/>
          </ac:spMkLst>
        </pc:spChg>
        <pc:picChg chg="mod">
          <ac:chgData name="Lauren Cumming" userId="S::lauren.cumming@bne.catholic.edu.au::a424aa21-55bd-40f7-8bac-54dcec7c1823" providerId="AD" clId="Web-{9ABFB6DB-3FD6-811C-E669-1D31988EF662}" dt="2026-02-25T03:48:49.668" v="33" actId="1076"/>
          <ac:picMkLst>
            <pc:docMk/>
            <pc:sldMk cId="2153138717" sldId="2076137432"/>
            <ac:picMk id="5" creationId="{EA582643-1092-00AC-11B4-92B8D89AF40B}"/>
          </ac:picMkLst>
        </pc:picChg>
      </pc:sldChg>
      <pc:sldChg chg="addSp modSp">
        <pc:chgData name="Lauren Cumming" userId="S::lauren.cumming@bne.catholic.edu.au::a424aa21-55bd-40f7-8bac-54dcec7c1823" providerId="AD" clId="Web-{9ABFB6DB-3FD6-811C-E669-1D31988EF662}" dt="2026-02-25T03:46:13.022" v="28" actId="14100"/>
        <pc:sldMkLst>
          <pc:docMk/>
          <pc:sldMk cId="255711720" sldId="2076137441"/>
        </pc:sldMkLst>
        <pc:spChg chg="add mod">
          <ac:chgData name="Lauren Cumming" userId="S::lauren.cumming@bne.catholic.edu.au::a424aa21-55bd-40f7-8bac-54dcec7c1823" providerId="AD" clId="Web-{9ABFB6DB-3FD6-811C-E669-1D31988EF662}" dt="2026-02-25T03:46:13.022" v="28" actId="14100"/>
          <ac:spMkLst>
            <pc:docMk/>
            <pc:sldMk cId="255711720" sldId="2076137441"/>
            <ac:spMk id="3" creationId="{A2D27BF4-79BB-C242-7146-5AE5CDDD5983}"/>
          </ac:spMkLst>
        </pc:spChg>
      </pc:sldChg>
    </pc:docChg>
  </pc:docChgLst>
  <pc:docChgLst>
    <pc:chgData name="Lauren Cumming" userId="a424aa21-55bd-40f7-8bac-54dcec7c1823" providerId="ADAL" clId="{42CCA646-7BFA-5F1B-AE6B-46C01836EA4F}"/>
    <pc:docChg chg="undo custSel addSld delSld modSld sldOrd">
      <pc:chgData name="Lauren Cumming" userId="a424aa21-55bd-40f7-8bac-54dcec7c1823" providerId="ADAL" clId="{42CCA646-7BFA-5F1B-AE6B-46C01836EA4F}" dt="2026-02-23T01:27:53.879" v="1951" actId="313"/>
      <pc:docMkLst>
        <pc:docMk/>
      </pc:docMkLst>
      <pc:sldChg chg="addSp delSp modSp add mod">
        <pc:chgData name="Lauren Cumming" userId="a424aa21-55bd-40f7-8bac-54dcec7c1823" providerId="ADAL" clId="{42CCA646-7BFA-5F1B-AE6B-46C01836EA4F}" dt="2026-02-23T01:27:53.879" v="1951" actId="313"/>
        <pc:sldMkLst>
          <pc:docMk/>
          <pc:sldMk cId="2255839593" sldId="2076137434"/>
        </pc:sldMkLst>
        <pc:spChg chg="mod">
          <ac:chgData name="Lauren Cumming" userId="a424aa21-55bd-40f7-8bac-54dcec7c1823" providerId="ADAL" clId="{42CCA646-7BFA-5F1B-AE6B-46C01836EA4F}" dt="2026-02-23T01:27:03.916" v="1920" actId="1076"/>
          <ac:spMkLst>
            <pc:docMk/>
            <pc:sldMk cId="2255839593" sldId="2076137434"/>
            <ac:spMk id="3" creationId="{1EAC1891-F3E9-58DD-9C28-FCF16472090D}"/>
          </ac:spMkLst>
        </pc:spChg>
        <pc:spChg chg="add mod">
          <ac:chgData name="Lauren Cumming" userId="a424aa21-55bd-40f7-8bac-54dcec7c1823" providerId="ADAL" clId="{42CCA646-7BFA-5F1B-AE6B-46C01836EA4F}" dt="2026-02-23T01:27:53.879" v="1951" actId="313"/>
          <ac:spMkLst>
            <pc:docMk/>
            <pc:sldMk cId="2255839593" sldId="2076137434"/>
            <ac:spMk id="7" creationId="{60DBA32C-44AC-8AFC-0B66-9B3C802B85DE}"/>
          </ac:spMkLst>
        </pc:spChg>
        <pc:picChg chg="add mod">
          <ac:chgData name="Lauren Cumming" userId="a424aa21-55bd-40f7-8bac-54dcec7c1823" providerId="ADAL" clId="{42CCA646-7BFA-5F1B-AE6B-46C01836EA4F}" dt="2026-02-23T01:27:07.545" v="1922" actId="14100"/>
          <ac:picMkLst>
            <pc:docMk/>
            <pc:sldMk cId="2255839593" sldId="2076137434"/>
            <ac:picMk id="1026" creationId="{82782C7D-E099-8648-4159-B33D687E5C0A}"/>
          </ac:picMkLst>
        </pc:picChg>
      </pc:sldChg>
    </pc:docChg>
  </pc:docChgLst>
  <pc:docChgLst>
    <pc:chgData name="Tim Kenny" userId="S::tkenny3@bne.catholic.edu.au::9a750ae9-65dd-4b32-9269-8d3ca32f0462" providerId="AD" clId="Web-{D288C737-81C2-46BA-D1EB-FE29E39B0229}"/>
    <pc:docChg chg="modSld">
      <pc:chgData name="Tim Kenny" userId="S::tkenny3@bne.catholic.edu.au::9a750ae9-65dd-4b32-9269-8d3ca32f0462" providerId="AD" clId="Web-{D288C737-81C2-46BA-D1EB-FE29E39B0229}" dt="2026-03-02T00:12:39.309" v="2" actId="20577"/>
      <pc:docMkLst>
        <pc:docMk/>
      </pc:docMkLst>
      <pc:sldChg chg="modSp">
        <pc:chgData name="Tim Kenny" userId="S::tkenny3@bne.catholic.edu.au::9a750ae9-65dd-4b32-9269-8d3ca32f0462" providerId="AD" clId="Web-{D288C737-81C2-46BA-D1EB-FE29E39B0229}" dt="2026-03-02T00:12:39.309" v="2" actId="20577"/>
        <pc:sldMkLst>
          <pc:docMk/>
          <pc:sldMk cId="1698985101" sldId="2076137422"/>
        </pc:sldMkLst>
        <pc:spChg chg="mod">
          <ac:chgData name="Tim Kenny" userId="S::tkenny3@bne.catholic.edu.au::9a750ae9-65dd-4b32-9269-8d3ca32f0462" providerId="AD" clId="Web-{D288C737-81C2-46BA-D1EB-FE29E39B0229}" dt="2026-03-02T00:12:39.309" v="2" actId="20577"/>
          <ac:spMkLst>
            <pc:docMk/>
            <pc:sldMk cId="1698985101" sldId="2076137422"/>
            <ac:spMk id="3" creationId="{093F0B3B-9928-A83D-804E-C3C7B81C6E25}"/>
          </ac:spMkLst>
        </pc:spChg>
      </pc:sldChg>
    </pc:docChg>
  </pc:docChgLst>
  <pc:docChgLst>
    <pc:chgData name="Lauren Cumming" userId="S::lauren.cumming@bne.catholic.edu.au::a424aa21-55bd-40f7-8bac-54dcec7c1823" providerId="AD" clId="Web-{494486C1-0658-E96D-2A98-9674A702B343}"/>
    <pc:docChg chg="modSld">
      <pc:chgData name="Lauren Cumming" userId="S::lauren.cumming@bne.catholic.edu.au::a424aa21-55bd-40f7-8bac-54dcec7c1823" providerId="AD" clId="Web-{494486C1-0658-E96D-2A98-9674A702B343}" dt="2026-02-23T01:24:43.328" v="27" actId="14100"/>
      <pc:docMkLst>
        <pc:docMk/>
      </pc:docMkLst>
      <pc:sldChg chg="addSp delSp modSp">
        <pc:chgData name="Lauren Cumming" userId="S::lauren.cumming@bne.catholic.edu.au::a424aa21-55bd-40f7-8bac-54dcec7c1823" providerId="AD" clId="Web-{494486C1-0658-E96D-2A98-9674A702B343}" dt="2026-02-23T01:24:43.328" v="27" actId="14100"/>
        <pc:sldMkLst>
          <pc:docMk/>
          <pc:sldMk cId="2255839593" sldId="2076137434"/>
        </pc:sldMkLst>
        <pc:spChg chg="add mod">
          <ac:chgData name="Lauren Cumming" userId="S::lauren.cumming@bne.catholic.edu.au::a424aa21-55bd-40f7-8bac-54dcec7c1823" providerId="AD" clId="Web-{494486C1-0658-E96D-2A98-9674A702B343}" dt="2026-02-23T01:24:43.328" v="27" actId="14100"/>
          <ac:spMkLst>
            <pc:docMk/>
            <pc:sldMk cId="2255839593" sldId="2076137434"/>
            <ac:spMk id="3" creationId="{1EAC1891-F3E9-58DD-9C28-FCF16472090D}"/>
          </ac:spMkLst>
        </pc:spChg>
      </pc:sldChg>
    </pc:docChg>
  </pc:docChgLst>
  <pc:docChgLst>
    <pc:chgData name="Lauren Cumming" userId="S::lauren.cumming@bne.catholic.edu.au::a424aa21-55bd-40f7-8bac-54dcec7c1823" providerId="AD" clId="Web-{9657A5EB-4346-581D-49EF-7876BA36C0A7}"/>
    <pc:docChg chg="modSld">
      <pc:chgData name="Lauren Cumming" userId="S::lauren.cumming@bne.catholic.edu.au::a424aa21-55bd-40f7-8bac-54dcec7c1823" providerId="AD" clId="Web-{9657A5EB-4346-581D-49EF-7876BA36C0A7}" dt="2026-02-23T00:51:32.469" v="3" actId="20577"/>
      <pc:docMkLst>
        <pc:docMk/>
      </pc:docMkLst>
      <pc:sldChg chg="modSp">
        <pc:chgData name="Lauren Cumming" userId="S::lauren.cumming@bne.catholic.edu.au::a424aa21-55bd-40f7-8bac-54dcec7c1823" providerId="AD" clId="Web-{9657A5EB-4346-581D-49EF-7876BA36C0A7}" dt="2026-02-23T00:51:32.469" v="3" actId="20577"/>
        <pc:sldMkLst>
          <pc:docMk/>
          <pc:sldMk cId="1698985101" sldId="2076137422"/>
        </pc:sldMkLst>
        <pc:spChg chg="mod">
          <ac:chgData name="Lauren Cumming" userId="S::lauren.cumming@bne.catholic.edu.au::a424aa21-55bd-40f7-8bac-54dcec7c1823" providerId="AD" clId="Web-{9657A5EB-4346-581D-49EF-7876BA36C0A7}" dt="2026-02-23T00:51:32.469" v="3" actId="20577"/>
          <ac:spMkLst>
            <pc:docMk/>
            <pc:sldMk cId="1698985101" sldId="2076137422"/>
            <ac:spMk id="3" creationId="{093F0B3B-9928-A83D-804E-C3C7B81C6E25}"/>
          </ac:spMkLst>
        </pc:spChg>
      </pc:sldChg>
    </pc:docChg>
  </pc:docChgLst>
  <pc:docChgLst>
    <pc:chgData name="Lauren Cumming" userId="S::lauren.cumming@bne.catholic.edu.au::a424aa21-55bd-40f7-8bac-54dcec7c1823" providerId="AD" clId="Web-{C5517349-2F23-9F2F-CE07-8EA01DAF4A93}"/>
    <pc:docChg chg="addSld modSld">
      <pc:chgData name="Lauren Cumming" userId="S::lauren.cumming@bne.catholic.edu.au::a424aa21-55bd-40f7-8bac-54dcec7c1823" providerId="AD" clId="Web-{C5517349-2F23-9F2F-CE07-8EA01DAF4A93}" dt="2026-02-24T21:34:18.798" v="7" actId="20577"/>
      <pc:docMkLst>
        <pc:docMk/>
      </pc:docMkLst>
      <pc:sldChg chg="delSp modSp add">
        <pc:chgData name="Lauren Cumming" userId="S::lauren.cumming@bne.catholic.edu.au::a424aa21-55bd-40f7-8bac-54dcec7c1823" providerId="AD" clId="Web-{C5517349-2F23-9F2F-CE07-8EA01DAF4A93}" dt="2026-02-24T21:34:18.798" v="7" actId="20577"/>
        <pc:sldMkLst>
          <pc:docMk/>
          <pc:sldMk cId="2630626789" sldId="2076137276"/>
        </pc:sldMkLst>
        <pc:spChg chg="mod">
          <ac:chgData name="Lauren Cumming" userId="S::lauren.cumming@bne.catholic.edu.au::a424aa21-55bd-40f7-8bac-54dcec7c1823" providerId="AD" clId="Web-{C5517349-2F23-9F2F-CE07-8EA01DAF4A93}" dt="2026-02-24T21:34:18.798" v="7" actId="20577"/>
          <ac:spMkLst>
            <pc:docMk/>
            <pc:sldMk cId="2630626789" sldId="2076137276"/>
            <ac:spMk id="4" creationId="{F222D68F-9E0E-8E94-0427-3C67CFA38B65}"/>
          </ac:spMkLst>
        </pc:spChg>
      </pc:sldChg>
    </pc:docChg>
  </pc:docChgLst>
  <pc:docChgLst>
    <pc:chgData name="Rhiannon Cameron" userId="8159c811-f145-490f-8a37-9abb969d783e" providerId="ADAL" clId="{655DB595-582E-43FE-B2F9-147C98ACD5DB}"/>
    <pc:docChg chg="undo custSel mod addSld delSld modSld">
      <pc:chgData name="Rhiannon Cameron" userId="8159c811-f145-490f-8a37-9abb969d783e" providerId="ADAL" clId="{655DB595-582E-43FE-B2F9-147C98ACD5DB}" dt="2026-03-09T00:01:50.780" v="35"/>
      <pc:docMkLst>
        <pc:docMk/>
      </pc:docMkLst>
      <pc:sldChg chg="addSp delSp modSp mod modClrScheme chgLayout">
        <pc:chgData name="Rhiannon Cameron" userId="8159c811-f145-490f-8a37-9abb969d783e" providerId="ADAL" clId="{655DB595-582E-43FE-B2F9-147C98ACD5DB}" dt="2026-03-05T22:35:44.373" v="18" actId="1076"/>
        <pc:sldMkLst>
          <pc:docMk/>
          <pc:sldMk cId="2685152194" sldId="297"/>
        </pc:sldMkLst>
        <pc:spChg chg="mod">
          <ac:chgData name="Rhiannon Cameron" userId="8159c811-f145-490f-8a37-9abb969d783e" providerId="ADAL" clId="{655DB595-582E-43FE-B2F9-147C98ACD5DB}" dt="2026-03-05T22:35:44.373" v="18" actId="1076"/>
          <ac:spMkLst>
            <pc:docMk/>
            <pc:sldMk cId="2685152194" sldId="297"/>
            <ac:spMk id="3" creationId="{7AE6A6C8-8C33-5011-F67A-960A27E75402}"/>
          </ac:spMkLst>
        </pc:spChg>
        <pc:spChg chg="add mod ord">
          <ac:chgData name="Rhiannon Cameron" userId="8159c811-f145-490f-8a37-9abb969d783e" providerId="ADAL" clId="{655DB595-582E-43FE-B2F9-147C98ACD5DB}" dt="2026-03-05T22:35:21.411" v="14" actId="20577"/>
          <ac:spMkLst>
            <pc:docMk/>
            <pc:sldMk cId="2685152194" sldId="297"/>
            <ac:spMk id="4" creationId="{BEFBEDFA-2A87-940B-D124-70689725A4DA}"/>
          </ac:spMkLst>
        </pc:spChg>
        <pc:picChg chg="mod">
          <ac:chgData name="Rhiannon Cameron" userId="8159c811-f145-490f-8a37-9abb969d783e" providerId="ADAL" clId="{655DB595-582E-43FE-B2F9-147C98ACD5DB}" dt="2026-03-05T22:35:41.218" v="17" actId="1076"/>
          <ac:picMkLst>
            <pc:docMk/>
            <pc:sldMk cId="2685152194" sldId="297"/>
            <ac:picMk id="2" creationId="{7AD2E517-00EA-EE3E-5B81-FF71257B57F7}"/>
          </ac:picMkLst>
        </pc:picChg>
      </pc:sldChg>
      <pc:sldChg chg="addSp modSp mod">
        <pc:chgData name="Rhiannon Cameron" userId="8159c811-f145-490f-8a37-9abb969d783e" providerId="ADAL" clId="{655DB595-582E-43FE-B2F9-147C98ACD5DB}" dt="2026-03-06T00:42:53.231" v="27" actId="1076"/>
        <pc:sldMkLst>
          <pc:docMk/>
          <pc:sldMk cId="970741043" sldId="2076137265"/>
        </pc:sldMkLst>
        <pc:spChg chg="add mod">
          <ac:chgData name="Rhiannon Cameron" userId="8159c811-f145-490f-8a37-9abb969d783e" providerId="ADAL" clId="{655DB595-582E-43FE-B2F9-147C98ACD5DB}" dt="2026-03-06T00:42:53.231" v="27" actId="1076"/>
          <ac:spMkLst>
            <pc:docMk/>
            <pc:sldMk cId="970741043" sldId="2076137265"/>
            <ac:spMk id="4" creationId="{552D1F3F-7D68-F83C-D811-2E4C04889C26}"/>
          </ac:spMkLst>
        </pc:spChg>
      </pc:sldChg>
      <pc:sldChg chg="addSp modSp mod">
        <pc:chgData name="Rhiannon Cameron" userId="8159c811-f145-490f-8a37-9abb969d783e" providerId="ADAL" clId="{655DB595-582E-43FE-B2F9-147C98ACD5DB}" dt="2026-03-06T00:43:07.539" v="30" actId="207"/>
        <pc:sldMkLst>
          <pc:docMk/>
          <pc:sldMk cId="3659007933" sldId="2076137424"/>
        </pc:sldMkLst>
        <pc:spChg chg="add mod">
          <ac:chgData name="Rhiannon Cameron" userId="8159c811-f145-490f-8a37-9abb969d783e" providerId="ADAL" clId="{655DB595-582E-43FE-B2F9-147C98ACD5DB}" dt="2026-03-06T00:43:07.539" v="30" actId="207"/>
          <ac:spMkLst>
            <pc:docMk/>
            <pc:sldMk cId="3659007933" sldId="2076137424"/>
            <ac:spMk id="3" creationId="{552D1F3F-7D68-F83C-D811-2E4C04889C26}"/>
          </ac:spMkLst>
        </pc:spChg>
      </pc:sldChg>
      <pc:sldChg chg="addSp modSp">
        <pc:chgData name="Rhiannon Cameron" userId="8159c811-f145-490f-8a37-9abb969d783e" providerId="ADAL" clId="{655DB595-582E-43FE-B2F9-147C98ACD5DB}" dt="2026-03-06T00:43:13.706" v="31"/>
        <pc:sldMkLst>
          <pc:docMk/>
          <pc:sldMk cId="1181321481" sldId="2076137425"/>
        </pc:sldMkLst>
        <pc:spChg chg="add mod">
          <ac:chgData name="Rhiannon Cameron" userId="8159c811-f145-490f-8a37-9abb969d783e" providerId="ADAL" clId="{655DB595-582E-43FE-B2F9-147C98ACD5DB}" dt="2026-03-06T00:43:13.706" v="31"/>
          <ac:spMkLst>
            <pc:docMk/>
            <pc:sldMk cId="1181321481" sldId="2076137425"/>
            <ac:spMk id="2" creationId="{DD5180F3-D391-B438-5B76-D63DB50A86A1}"/>
          </ac:spMkLst>
        </pc:spChg>
      </pc:sldChg>
      <pc:sldChg chg="addSp modSp">
        <pc:chgData name="Rhiannon Cameron" userId="8159c811-f145-490f-8a37-9abb969d783e" providerId="ADAL" clId="{655DB595-582E-43FE-B2F9-147C98ACD5DB}" dt="2026-03-06T00:43:34.352" v="33"/>
        <pc:sldMkLst>
          <pc:docMk/>
          <pc:sldMk cId="2255839593" sldId="2076137434"/>
        </pc:sldMkLst>
        <pc:spChg chg="add mod">
          <ac:chgData name="Rhiannon Cameron" userId="8159c811-f145-490f-8a37-9abb969d783e" providerId="ADAL" clId="{655DB595-582E-43FE-B2F9-147C98ACD5DB}" dt="2026-03-06T00:43:34.352" v="33"/>
          <ac:spMkLst>
            <pc:docMk/>
            <pc:sldMk cId="2255839593" sldId="2076137434"/>
            <ac:spMk id="4" creationId="{20B8974D-1877-9B1E-2CFC-1FCE6A0E5282}"/>
          </ac:spMkLst>
        </pc:spChg>
      </pc:sldChg>
      <pc:sldChg chg="addSp modSp mod">
        <pc:chgData name="Rhiannon Cameron" userId="8159c811-f145-490f-8a37-9abb969d783e" providerId="ADAL" clId="{655DB595-582E-43FE-B2F9-147C98ACD5DB}" dt="2026-03-06T00:42:40.014" v="23" actId="1076"/>
        <pc:sldMkLst>
          <pc:docMk/>
          <pc:sldMk cId="234425586" sldId="2076137435"/>
        </pc:sldMkLst>
        <pc:spChg chg="add mod">
          <ac:chgData name="Rhiannon Cameron" userId="8159c811-f145-490f-8a37-9abb969d783e" providerId="ADAL" clId="{655DB595-582E-43FE-B2F9-147C98ACD5DB}" dt="2026-03-06T00:42:40.014" v="23" actId="1076"/>
          <ac:spMkLst>
            <pc:docMk/>
            <pc:sldMk cId="234425586" sldId="2076137435"/>
            <ac:spMk id="3" creationId="{552D1F3F-7D68-F83C-D811-2E4C04889C26}"/>
          </ac:spMkLst>
        </pc:spChg>
        <pc:picChg chg="mod">
          <ac:chgData name="Rhiannon Cameron" userId="8159c811-f145-490f-8a37-9abb969d783e" providerId="ADAL" clId="{655DB595-582E-43FE-B2F9-147C98ACD5DB}" dt="2026-03-06T00:42:36.898" v="22" actId="1076"/>
          <ac:picMkLst>
            <pc:docMk/>
            <pc:sldMk cId="234425586" sldId="2076137435"/>
            <ac:picMk id="8" creationId="{D7A0209B-3C8E-7CCC-0A36-51E23A420E5D}"/>
          </ac:picMkLst>
        </pc:picChg>
      </pc:sldChg>
      <pc:sldChg chg="add">
        <pc:chgData name="Rhiannon Cameron" userId="8159c811-f145-490f-8a37-9abb969d783e" providerId="ADAL" clId="{655DB595-582E-43FE-B2F9-147C98ACD5DB}" dt="2026-03-09T00:01:50.780" v="35"/>
        <pc:sldMkLst>
          <pc:docMk/>
          <pc:sldMk cId="589815438" sldId="2076137442"/>
        </pc:sldMkLst>
      </pc:sldChg>
    </pc:docChg>
  </pc:docChgLst>
  <pc:docChgLst>
    <pc:chgData name="Mark Craig" userId="S::mcraig@bne.catholic.edu.au::b2969402-5ffb-45fa-b0d7-0e94032f8a74" providerId="AD" clId="Web-{2A489544-082A-F39E-96D5-12CEC2D81D58}"/>
    <pc:docChg chg="modSld">
      <pc:chgData name="Mark Craig" userId="S::mcraig@bne.catholic.edu.au::b2969402-5ffb-45fa-b0d7-0e94032f8a74" providerId="AD" clId="Web-{2A489544-082A-F39E-96D5-12CEC2D81D58}" dt="2026-02-16T02:27:39.238" v="1" actId="20577"/>
      <pc:docMkLst>
        <pc:docMk/>
      </pc:docMkLst>
      <pc:sldChg chg="modSp">
        <pc:chgData name="Mark Craig" userId="S::mcraig@bne.catholic.edu.au::b2969402-5ffb-45fa-b0d7-0e94032f8a74" providerId="AD" clId="Web-{2A489544-082A-F39E-96D5-12CEC2D81D58}" dt="2026-02-16T02:27:39.238" v="1" actId="20577"/>
        <pc:sldMkLst>
          <pc:docMk/>
          <pc:sldMk cId="3288716456" sldId="281"/>
        </pc:sldMkLst>
        <pc:spChg chg="mod">
          <ac:chgData name="Mark Craig" userId="S::mcraig@bne.catholic.edu.au::b2969402-5ffb-45fa-b0d7-0e94032f8a74" providerId="AD" clId="Web-{2A489544-082A-F39E-96D5-12CEC2D81D58}" dt="2026-02-16T02:27:39.238" v="1" actId="20577"/>
          <ac:spMkLst>
            <pc:docMk/>
            <pc:sldMk cId="3288716456" sldId="281"/>
            <ac:spMk id="7" creationId="{5980ED6D-CE73-8840-A53A-19A8BBBF8C59}"/>
          </ac:spMkLst>
        </pc:spChg>
      </pc:sldChg>
    </pc:docChg>
  </pc:docChgLst>
</pc:chgInfo>
</file>

<file path=ppt/diagrams/_rels/data3.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image" Target="../media/image18.png"/></Relationships>
</file>

<file path=ppt/diagrams/_rels/drawing3.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A4B15E-1C03-C546-9655-2C7AF3AF27C2}" type="doc">
      <dgm:prSet loTypeId="urn:microsoft.com/office/officeart/2005/8/layout/venn1" loCatId="" qsTypeId="urn:microsoft.com/office/officeart/2005/8/quickstyle/simple1" qsCatId="simple" csTypeId="urn:microsoft.com/office/officeart/2005/8/colors/accent1_2" csCatId="accent1" phldr="1"/>
      <dgm:spPr/>
    </dgm:pt>
    <dgm:pt modelId="{0F50625C-3B26-C743-B585-3B9493348196}">
      <dgm:prSet/>
      <dgm:spPr/>
      <dgm:t>
        <a:bodyPr/>
        <a:lstStyle/>
        <a:p>
          <a:endParaRPr lang="en-GB"/>
        </a:p>
      </dgm:t>
    </dgm:pt>
    <dgm:pt modelId="{098DAAA0-2816-8D42-8C54-6E025EB7611E}" type="parTrans" cxnId="{5FB56FE2-C6F5-034D-8A10-049545851937}">
      <dgm:prSet/>
      <dgm:spPr/>
      <dgm:t>
        <a:bodyPr/>
        <a:lstStyle/>
        <a:p>
          <a:endParaRPr lang="en-GB"/>
        </a:p>
      </dgm:t>
    </dgm:pt>
    <dgm:pt modelId="{7592F823-D394-6942-AFF2-48C4B4C5DAEE}" type="sibTrans" cxnId="{5FB56FE2-C6F5-034D-8A10-049545851937}">
      <dgm:prSet/>
      <dgm:spPr/>
      <dgm:t>
        <a:bodyPr/>
        <a:lstStyle/>
        <a:p>
          <a:endParaRPr lang="en-GB"/>
        </a:p>
      </dgm:t>
    </dgm:pt>
    <dgm:pt modelId="{6FF71263-161B-9346-9733-78E68B732DF8}">
      <dgm:prSet/>
      <dgm:spPr/>
      <dgm:t>
        <a:bodyPr/>
        <a:lstStyle/>
        <a:p>
          <a:endParaRPr lang="en-GB"/>
        </a:p>
      </dgm:t>
    </dgm:pt>
    <dgm:pt modelId="{EB43473A-426F-4D46-B6AE-1F8AFA145995}" type="parTrans" cxnId="{F3350EFC-3CCD-B14A-A8E6-30F169590BF4}">
      <dgm:prSet/>
      <dgm:spPr/>
      <dgm:t>
        <a:bodyPr/>
        <a:lstStyle/>
        <a:p>
          <a:endParaRPr lang="en-GB"/>
        </a:p>
      </dgm:t>
    </dgm:pt>
    <dgm:pt modelId="{250BA17C-4AA3-594F-A311-ECB37B44AEA7}" type="sibTrans" cxnId="{F3350EFC-3CCD-B14A-A8E6-30F169590BF4}">
      <dgm:prSet/>
      <dgm:spPr/>
      <dgm:t>
        <a:bodyPr/>
        <a:lstStyle/>
        <a:p>
          <a:endParaRPr lang="en-GB"/>
        </a:p>
      </dgm:t>
    </dgm:pt>
    <dgm:pt modelId="{A836E5B1-A4CD-BF44-BDBE-D474E4EF13B3}" type="pres">
      <dgm:prSet presAssocID="{C8A4B15E-1C03-C546-9655-2C7AF3AF27C2}" presName="compositeShape" presStyleCnt="0">
        <dgm:presLayoutVars>
          <dgm:chMax val="7"/>
          <dgm:dir/>
          <dgm:resizeHandles val="exact"/>
        </dgm:presLayoutVars>
      </dgm:prSet>
      <dgm:spPr/>
    </dgm:pt>
    <dgm:pt modelId="{243361A6-4C2B-6642-81C2-3E0CD0F71956}" type="pres">
      <dgm:prSet presAssocID="{0F50625C-3B26-C743-B585-3B9493348196}" presName="circ1" presStyleLbl="vennNode1" presStyleIdx="0" presStyleCnt="2"/>
      <dgm:spPr/>
    </dgm:pt>
    <dgm:pt modelId="{78718B35-1994-3A4B-AB61-BAF0EE2D55B4}" type="pres">
      <dgm:prSet presAssocID="{0F50625C-3B26-C743-B585-3B9493348196}" presName="circ1Tx" presStyleLbl="revTx" presStyleIdx="0" presStyleCnt="0">
        <dgm:presLayoutVars>
          <dgm:chMax val="0"/>
          <dgm:chPref val="0"/>
          <dgm:bulletEnabled val="1"/>
        </dgm:presLayoutVars>
      </dgm:prSet>
      <dgm:spPr/>
    </dgm:pt>
    <dgm:pt modelId="{82D0BD58-60B8-6540-9FCA-EDC58F628B94}" type="pres">
      <dgm:prSet presAssocID="{6FF71263-161B-9346-9733-78E68B732DF8}" presName="circ2" presStyleLbl="vennNode1" presStyleIdx="1" presStyleCnt="2"/>
      <dgm:spPr/>
    </dgm:pt>
    <dgm:pt modelId="{81F8CABB-A790-8149-9D32-49562E1C9162}" type="pres">
      <dgm:prSet presAssocID="{6FF71263-161B-9346-9733-78E68B732DF8}" presName="circ2Tx" presStyleLbl="revTx" presStyleIdx="0" presStyleCnt="0">
        <dgm:presLayoutVars>
          <dgm:chMax val="0"/>
          <dgm:chPref val="0"/>
          <dgm:bulletEnabled val="1"/>
        </dgm:presLayoutVars>
      </dgm:prSet>
      <dgm:spPr/>
    </dgm:pt>
  </dgm:ptLst>
  <dgm:cxnLst>
    <dgm:cxn modelId="{E2DD7B23-C378-E847-A064-A89CB79CA08A}" type="presOf" srcId="{6FF71263-161B-9346-9733-78E68B732DF8}" destId="{81F8CABB-A790-8149-9D32-49562E1C9162}" srcOrd="1" destOrd="0" presId="urn:microsoft.com/office/officeart/2005/8/layout/venn1"/>
    <dgm:cxn modelId="{FA029060-7984-0041-894B-16DCDE468946}" type="presOf" srcId="{0F50625C-3B26-C743-B585-3B9493348196}" destId="{243361A6-4C2B-6642-81C2-3E0CD0F71956}" srcOrd="0" destOrd="0" presId="urn:microsoft.com/office/officeart/2005/8/layout/venn1"/>
    <dgm:cxn modelId="{36FF5570-02E2-974F-907D-91ED9693CE81}" type="presOf" srcId="{6FF71263-161B-9346-9733-78E68B732DF8}" destId="{82D0BD58-60B8-6540-9FCA-EDC58F628B94}" srcOrd="0" destOrd="0" presId="urn:microsoft.com/office/officeart/2005/8/layout/venn1"/>
    <dgm:cxn modelId="{EDB063C2-BE6D-C241-9F8A-A6ED10422B9D}" type="presOf" srcId="{0F50625C-3B26-C743-B585-3B9493348196}" destId="{78718B35-1994-3A4B-AB61-BAF0EE2D55B4}" srcOrd="1" destOrd="0" presId="urn:microsoft.com/office/officeart/2005/8/layout/venn1"/>
    <dgm:cxn modelId="{5FB56FE2-C6F5-034D-8A10-049545851937}" srcId="{C8A4B15E-1C03-C546-9655-2C7AF3AF27C2}" destId="{0F50625C-3B26-C743-B585-3B9493348196}" srcOrd="0" destOrd="0" parTransId="{098DAAA0-2816-8D42-8C54-6E025EB7611E}" sibTransId="{7592F823-D394-6942-AFF2-48C4B4C5DAEE}"/>
    <dgm:cxn modelId="{1D2309F0-6567-5348-976F-0C07E139C13D}" type="presOf" srcId="{C8A4B15E-1C03-C546-9655-2C7AF3AF27C2}" destId="{A836E5B1-A4CD-BF44-BDBE-D474E4EF13B3}" srcOrd="0" destOrd="0" presId="urn:microsoft.com/office/officeart/2005/8/layout/venn1"/>
    <dgm:cxn modelId="{F3350EFC-3CCD-B14A-A8E6-30F169590BF4}" srcId="{C8A4B15E-1C03-C546-9655-2C7AF3AF27C2}" destId="{6FF71263-161B-9346-9733-78E68B732DF8}" srcOrd="1" destOrd="0" parTransId="{EB43473A-426F-4D46-B6AE-1F8AFA145995}" sibTransId="{250BA17C-4AA3-594F-A311-ECB37B44AEA7}"/>
    <dgm:cxn modelId="{399AD581-A69A-6A48-97F9-7162D5F6D065}" type="presParOf" srcId="{A836E5B1-A4CD-BF44-BDBE-D474E4EF13B3}" destId="{243361A6-4C2B-6642-81C2-3E0CD0F71956}" srcOrd="0" destOrd="0" presId="urn:microsoft.com/office/officeart/2005/8/layout/venn1"/>
    <dgm:cxn modelId="{CFDDCFBD-90CA-3A41-9F39-2B4D839329FA}" type="presParOf" srcId="{A836E5B1-A4CD-BF44-BDBE-D474E4EF13B3}" destId="{78718B35-1994-3A4B-AB61-BAF0EE2D55B4}" srcOrd="1" destOrd="0" presId="urn:microsoft.com/office/officeart/2005/8/layout/venn1"/>
    <dgm:cxn modelId="{96F82EF1-05EA-594E-A062-9E8CB1DBDB92}" type="presParOf" srcId="{A836E5B1-A4CD-BF44-BDBE-D474E4EF13B3}" destId="{82D0BD58-60B8-6540-9FCA-EDC58F628B94}" srcOrd="2" destOrd="0" presId="urn:microsoft.com/office/officeart/2005/8/layout/venn1"/>
    <dgm:cxn modelId="{CC73BAE9-BA44-D24F-9EC6-B0E6D3EE647F}" type="presParOf" srcId="{A836E5B1-A4CD-BF44-BDBE-D474E4EF13B3}" destId="{81F8CABB-A790-8149-9D32-49562E1C9162}" srcOrd="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4943D-81F2-3A4E-8A12-CFE526D6A93D}" type="doc">
      <dgm:prSet loTypeId="urn:microsoft.com/office/officeart/2005/8/layout/cycle8" loCatId="" qsTypeId="urn:microsoft.com/office/officeart/2005/8/quickstyle/simple1" qsCatId="simple" csTypeId="urn:microsoft.com/office/officeart/2005/8/colors/accent1_2" csCatId="accent1" phldr="1"/>
      <dgm:spPr/>
    </dgm:pt>
    <dgm:pt modelId="{A82ED464-60E1-E64D-A333-113980F408E8}">
      <dgm:prSet phldrT="[Text]"/>
      <dgm:spPr/>
      <dgm:t>
        <a:bodyPr/>
        <a:lstStyle/>
        <a:p>
          <a:r>
            <a:rPr lang="en-GB"/>
            <a:t>Specialist</a:t>
          </a:r>
        </a:p>
      </dgm:t>
    </dgm:pt>
    <dgm:pt modelId="{04D8B2AF-B69F-5B48-9B55-7E356725E5C5}" type="parTrans" cxnId="{56A2D8BC-1B18-3646-92C6-1FCEB438200F}">
      <dgm:prSet/>
      <dgm:spPr/>
      <dgm:t>
        <a:bodyPr/>
        <a:lstStyle/>
        <a:p>
          <a:endParaRPr lang="en-GB"/>
        </a:p>
      </dgm:t>
    </dgm:pt>
    <dgm:pt modelId="{3C12EA21-937A-EA47-BBEE-F52800220995}" type="sibTrans" cxnId="{56A2D8BC-1B18-3646-92C6-1FCEB438200F}">
      <dgm:prSet/>
      <dgm:spPr/>
      <dgm:t>
        <a:bodyPr/>
        <a:lstStyle/>
        <a:p>
          <a:endParaRPr lang="en-GB"/>
        </a:p>
      </dgm:t>
    </dgm:pt>
    <dgm:pt modelId="{8317CE9C-156F-1F47-BD3B-C9398413E9A3}">
      <dgm:prSet phldrT="[Text]"/>
      <dgm:spPr/>
      <dgm:t>
        <a:bodyPr/>
        <a:lstStyle/>
        <a:p>
          <a:r>
            <a:rPr lang="en-GB"/>
            <a:t>Moderator</a:t>
          </a:r>
        </a:p>
      </dgm:t>
    </dgm:pt>
    <dgm:pt modelId="{9BD4AAA7-2D2B-9D41-A93F-EE29BA957967}" type="parTrans" cxnId="{942ACA1D-E83F-A144-A592-AAEA2399B328}">
      <dgm:prSet/>
      <dgm:spPr/>
      <dgm:t>
        <a:bodyPr/>
        <a:lstStyle/>
        <a:p>
          <a:endParaRPr lang="en-GB"/>
        </a:p>
      </dgm:t>
    </dgm:pt>
    <dgm:pt modelId="{20809C3B-1BC8-2045-A5FF-37965198002C}" type="sibTrans" cxnId="{942ACA1D-E83F-A144-A592-AAEA2399B328}">
      <dgm:prSet/>
      <dgm:spPr/>
      <dgm:t>
        <a:bodyPr/>
        <a:lstStyle/>
        <a:p>
          <a:endParaRPr lang="en-GB"/>
        </a:p>
      </dgm:t>
    </dgm:pt>
    <dgm:pt modelId="{E429B94C-D369-BF4B-99AB-C70E1B1F454E}">
      <dgm:prSet phldrT="[Text]"/>
      <dgm:spPr/>
      <dgm:t>
        <a:bodyPr/>
        <a:lstStyle/>
        <a:p>
          <a:r>
            <a:rPr lang="en-GB"/>
            <a:t>Witness</a:t>
          </a:r>
        </a:p>
      </dgm:t>
    </dgm:pt>
    <dgm:pt modelId="{F6F7B4B1-220A-3C42-908C-E1C27DDCB436}" type="parTrans" cxnId="{A2DCF681-7CB9-E84A-B769-AC0EC3A43E09}">
      <dgm:prSet/>
      <dgm:spPr/>
      <dgm:t>
        <a:bodyPr/>
        <a:lstStyle/>
        <a:p>
          <a:endParaRPr lang="en-GB"/>
        </a:p>
      </dgm:t>
    </dgm:pt>
    <dgm:pt modelId="{42DA065A-F694-7245-9AF6-9DAF625A5BD7}" type="sibTrans" cxnId="{A2DCF681-7CB9-E84A-B769-AC0EC3A43E09}">
      <dgm:prSet/>
      <dgm:spPr/>
      <dgm:t>
        <a:bodyPr/>
        <a:lstStyle/>
        <a:p>
          <a:endParaRPr lang="en-GB"/>
        </a:p>
      </dgm:t>
    </dgm:pt>
    <dgm:pt modelId="{36D6E03A-EE1D-1545-B20E-DA52A4BC20DB}" type="pres">
      <dgm:prSet presAssocID="{0354943D-81F2-3A4E-8A12-CFE526D6A93D}" presName="compositeShape" presStyleCnt="0">
        <dgm:presLayoutVars>
          <dgm:chMax val="7"/>
          <dgm:dir/>
          <dgm:resizeHandles val="exact"/>
        </dgm:presLayoutVars>
      </dgm:prSet>
      <dgm:spPr/>
    </dgm:pt>
    <dgm:pt modelId="{9605281D-C0D1-A142-B808-87AB7BF9BD8D}" type="pres">
      <dgm:prSet presAssocID="{0354943D-81F2-3A4E-8A12-CFE526D6A93D}" presName="wedge1" presStyleLbl="node1" presStyleIdx="0" presStyleCnt="3"/>
      <dgm:spPr/>
    </dgm:pt>
    <dgm:pt modelId="{E57A7828-5348-014B-90C4-E50497831B8B}" type="pres">
      <dgm:prSet presAssocID="{0354943D-81F2-3A4E-8A12-CFE526D6A93D}" presName="dummy1a" presStyleCnt="0"/>
      <dgm:spPr/>
    </dgm:pt>
    <dgm:pt modelId="{3F23C24F-211D-1846-BB16-E7C9DCF8E1F9}" type="pres">
      <dgm:prSet presAssocID="{0354943D-81F2-3A4E-8A12-CFE526D6A93D}" presName="dummy1b" presStyleCnt="0"/>
      <dgm:spPr/>
    </dgm:pt>
    <dgm:pt modelId="{ABCF85C6-31FD-704F-83AD-4CDBDA4ACBAD}" type="pres">
      <dgm:prSet presAssocID="{0354943D-81F2-3A4E-8A12-CFE526D6A93D}" presName="wedge1Tx" presStyleLbl="node1" presStyleIdx="0" presStyleCnt="3">
        <dgm:presLayoutVars>
          <dgm:chMax val="0"/>
          <dgm:chPref val="0"/>
          <dgm:bulletEnabled val="1"/>
        </dgm:presLayoutVars>
      </dgm:prSet>
      <dgm:spPr/>
    </dgm:pt>
    <dgm:pt modelId="{DF9906B9-A2DC-4B47-BA03-DCF6DE105919}" type="pres">
      <dgm:prSet presAssocID="{0354943D-81F2-3A4E-8A12-CFE526D6A93D}" presName="wedge2" presStyleLbl="node1" presStyleIdx="1" presStyleCnt="3"/>
      <dgm:spPr/>
    </dgm:pt>
    <dgm:pt modelId="{969BF04E-08FF-934B-9361-88A411A0B750}" type="pres">
      <dgm:prSet presAssocID="{0354943D-81F2-3A4E-8A12-CFE526D6A93D}" presName="dummy2a" presStyleCnt="0"/>
      <dgm:spPr/>
    </dgm:pt>
    <dgm:pt modelId="{C172A63C-8F41-DC4F-B311-DADEBE1EE7DF}" type="pres">
      <dgm:prSet presAssocID="{0354943D-81F2-3A4E-8A12-CFE526D6A93D}" presName="dummy2b" presStyleCnt="0"/>
      <dgm:spPr/>
    </dgm:pt>
    <dgm:pt modelId="{BE234992-31A7-424D-8FA0-A753BE742155}" type="pres">
      <dgm:prSet presAssocID="{0354943D-81F2-3A4E-8A12-CFE526D6A93D}" presName="wedge2Tx" presStyleLbl="node1" presStyleIdx="1" presStyleCnt="3">
        <dgm:presLayoutVars>
          <dgm:chMax val="0"/>
          <dgm:chPref val="0"/>
          <dgm:bulletEnabled val="1"/>
        </dgm:presLayoutVars>
      </dgm:prSet>
      <dgm:spPr/>
    </dgm:pt>
    <dgm:pt modelId="{91A88BE9-305B-E247-B440-EECD3F3DD4EB}" type="pres">
      <dgm:prSet presAssocID="{0354943D-81F2-3A4E-8A12-CFE526D6A93D}" presName="wedge3" presStyleLbl="node1" presStyleIdx="2" presStyleCnt="3"/>
      <dgm:spPr/>
    </dgm:pt>
    <dgm:pt modelId="{4FC5789E-1084-554E-BBE7-918F29FCE211}" type="pres">
      <dgm:prSet presAssocID="{0354943D-81F2-3A4E-8A12-CFE526D6A93D}" presName="dummy3a" presStyleCnt="0"/>
      <dgm:spPr/>
    </dgm:pt>
    <dgm:pt modelId="{041CF9BB-CBC1-EF48-9EE5-7CABD56C2169}" type="pres">
      <dgm:prSet presAssocID="{0354943D-81F2-3A4E-8A12-CFE526D6A93D}" presName="dummy3b" presStyleCnt="0"/>
      <dgm:spPr/>
    </dgm:pt>
    <dgm:pt modelId="{4294A367-0776-B241-A513-6E6F2D60D997}" type="pres">
      <dgm:prSet presAssocID="{0354943D-81F2-3A4E-8A12-CFE526D6A93D}" presName="wedge3Tx" presStyleLbl="node1" presStyleIdx="2" presStyleCnt="3">
        <dgm:presLayoutVars>
          <dgm:chMax val="0"/>
          <dgm:chPref val="0"/>
          <dgm:bulletEnabled val="1"/>
        </dgm:presLayoutVars>
      </dgm:prSet>
      <dgm:spPr/>
    </dgm:pt>
    <dgm:pt modelId="{0E25F944-8416-3646-A7D9-1565A0CE010E}" type="pres">
      <dgm:prSet presAssocID="{3C12EA21-937A-EA47-BBEE-F52800220995}" presName="arrowWedge1" presStyleLbl="fgSibTrans2D1" presStyleIdx="0" presStyleCnt="3"/>
      <dgm:spPr/>
    </dgm:pt>
    <dgm:pt modelId="{4328C6D3-D504-CD4B-8A40-2886D7F45805}" type="pres">
      <dgm:prSet presAssocID="{20809C3B-1BC8-2045-A5FF-37965198002C}" presName="arrowWedge2" presStyleLbl="fgSibTrans2D1" presStyleIdx="1" presStyleCnt="3"/>
      <dgm:spPr/>
    </dgm:pt>
    <dgm:pt modelId="{E3301FF3-4F85-3749-B0ED-4428D17463EA}" type="pres">
      <dgm:prSet presAssocID="{42DA065A-F694-7245-9AF6-9DAF625A5BD7}" presName="arrowWedge3" presStyleLbl="fgSibTrans2D1" presStyleIdx="2" presStyleCnt="3"/>
      <dgm:spPr/>
    </dgm:pt>
  </dgm:ptLst>
  <dgm:cxnLst>
    <dgm:cxn modelId="{942ACA1D-E83F-A144-A592-AAEA2399B328}" srcId="{0354943D-81F2-3A4E-8A12-CFE526D6A93D}" destId="{8317CE9C-156F-1F47-BD3B-C9398413E9A3}" srcOrd="1" destOrd="0" parTransId="{9BD4AAA7-2D2B-9D41-A93F-EE29BA957967}" sibTransId="{20809C3B-1BC8-2045-A5FF-37965198002C}"/>
    <dgm:cxn modelId="{35779A6C-8A83-7C48-B300-0F674444D7B2}" type="presOf" srcId="{A82ED464-60E1-E64D-A333-113980F408E8}" destId="{9605281D-C0D1-A142-B808-87AB7BF9BD8D}" srcOrd="0" destOrd="0" presId="urn:microsoft.com/office/officeart/2005/8/layout/cycle8"/>
    <dgm:cxn modelId="{24331956-FC36-5846-BACC-397C45D688CE}" type="presOf" srcId="{A82ED464-60E1-E64D-A333-113980F408E8}" destId="{ABCF85C6-31FD-704F-83AD-4CDBDA4ACBAD}" srcOrd="1" destOrd="0" presId="urn:microsoft.com/office/officeart/2005/8/layout/cycle8"/>
    <dgm:cxn modelId="{A2DCF681-7CB9-E84A-B769-AC0EC3A43E09}" srcId="{0354943D-81F2-3A4E-8A12-CFE526D6A93D}" destId="{E429B94C-D369-BF4B-99AB-C70E1B1F454E}" srcOrd="2" destOrd="0" parTransId="{F6F7B4B1-220A-3C42-908C-E1C27DDCB436}" sibTransId="{42DA065A-F694-7245-9AF6-9DAF625A5BD7}"/>
    <dgm:cxn modelId="{C2FDBA89-0330-BC42-B8A2-91AA51EB8596}" type="presOf" srcId="{8317CE9C-156F-1F47-BD3B-C9398413E9A3}" destId="{BE234992-31A7-424D-8FA0-A753BE742155}" srcOrd="1" destOrd="0" presId="urn:microsoft.com/office/officeart/2005/8/layout/cycle8"/>
    <dgm:cxn modelId="{076DCA93-791C-0A44-8321-46034A618C0E}" type="presOf" srcId="{0354943D-81F2-3A4E-8A12-CFE526D6A93D}" destId="{36D6E03A-EE1D-1545-B20E-DA52A4BC20DB}" srcOrd="0" destOrd="0" presId="urn:microsoft.com/office/officeart/2005/8/layout/cycle8"/>
    <dgm:cxn modelId="{56A2D8BC-1B18-3646-92C6-1FCEB438200F}" srcId="{0354943D-81F2-3A4E-8A12-CFE526D6A93D}" destId="{A82ED464-60E1-E64D-A333-113980F408E8}" srcOrd="0" destOrd="0" parTransId="{04D8B2AF-B69F-5B48-9B55-7E356725E5C5}" sibTransId="{3C12EA21-937A-EA47-BBEE-F52800220995}"/>
    <dgm:cxn modelId="{28EDF2C5-F77F-3E4A-8029-5A33547098D0}" type="presOf" srcId="{E429B94C-D369-BF4B-99AB-C70E1B1F454E}" destId="{91A88BE9-305B-E247-B440-EECD3F3DD4EB}" srcOrd="0" destOrd="0" presId="urn:microsoft.com/office/officeart/2005/8/layout/cycle8"/>
    <dgm:cxn modelId="{365252D1-8297-B842-869D-773240765FA6}" type="presOf" srcId="{8317CE9C-156F-1F47-BD3B-C9398413E9A3}" destId="{DF9906B9-A2DC-4B47-BA03-DCF6DE105919}" srcOrd="0" destOrd="0" presId="urn:microsoft.com/office/officeart/2005/8/layout/cycle8"/>
    <dgm:cxn modelId="{58683CE8-EDAC-7947-BBD3-8B67087C7EC2}" type="presOf" srcId="{E429B94C-D369-BF4B-99AB-C70E1B1F454E}" destId="{4294A367-0776-B241-A513-6E6F2D60D997}" srcOrd="1" destOrd="0" presId="urn:microsoft.com/office/officeart/2005/8/layout/cycle8"/>
    <dgm:cxn modelId="{9EBD38E4-B165-5B4E-9A56-296D937D5B8A}" type="presParOf" srcId="{36D6E03A-EE1D-1545-B20E-DA52A4BC20DB}" destId="{9605281D-C0D1-A142-B808-87AB7BF9BD8D}" srcOrd="0" destOrd="0" presId="urn:microsoft.com/office/officeart/2005/8/layout/cycle8"/>
    <dgm:cxn modelId="{50EFFEE2-0CF8-EF4D-BB87-21C3B988C2F4}" type="presParOf" srcId="{36D6E03A-EE1D-1545-B20E-DA52A4BC20DB}" destId="{E57A7828-5348-014B-90C4-E50497831B8B}" srcOrd="1" destOrd="0" presId="urn:microsoft.com/office/officeart/2005/8/layout/cycle8"/>
    <dgm:cxn modelId="{2C15C3D4-AF1E-E442-B50D-53F5B3B20A30}" type="presParOf" srcId="{36D6E03A-EE1D-1545-B20E-DA52A4BC20DB}" destId="{3F23C24F-211D-1846-BB16-E7C9DCF8E1F9}" srcOrd="2" destOrd="0" presId="urn:microsoft.com/office/officeart/2005/8/layout/cycle8"/>
    <dgm:cxn modelId="{2D6E1F0A-3963-A747-9478-9185DFBE4B83}" type="presParOf" srcId="{36D6E03A-EE1D-1545-B20E-DA52A4BC20DB}" destId="{ABCF85C6-31FD-704F-83AD-4CDBDA4ACBAD}" srcOrd="3" destOrd="0" presId="urn:microsoft.com/office/officeart/2005/8/layout/cycle8"/>
    <dgm:cxn modelId="{A9AA0DA5-C0A5-9A44-BAB8-27B606E246A3}" type="presParOf" srcId="{36D6E03A-EE1D-1545-B20E-DA52A4BC20DB}" destId="{DF9906B9-A2DC-4B47-BA03-DCF6DE105919}" srcOrd="4" destOrd="0" presId="urn:microsoft.com/office/officeart/2005/8/layout/cycle8"/>
    <dgm:cxn modelId="{B01CE373-23B9-E644-ACA8-B1CBBD9FA2B9}" type="presParOf" srcId="{36D6E03A-EE1D-1545-B20E-DA52A4BC20DB}" destId="{969BF04E-08FF-934B-9361-88A411A0B750}" srcOrd="5" destOrd="0" presId="urn:microsoft.com/office/officeart/2005/8/layout/cycle8"/>
    <dgm:cxn modelId="{6120E785-78C1-5A42-825B-638D2D2BFA0C}" type="presParOf" srcId="{36D6E03A-EE1D-1545-B20E-DA52A4BC20DB}" destId="{C172A63C-8F41-DC4F-B311-DADEBE1EE7DF}" srcOrd="6" destOrd="0" presId="urn:microsoft.com/office/officeart/2005/8/layout/cycle8"/>
    <dgm:cxn modelId="{ECF91760-33CB-094C-8D74-77BBA8E1F57C}" type="presParOf" srcId="{36D6E03A-EE1D-1545-B20E-DA52A4BC20DB}" destId="{BE234992-31A7-424D-8FA0-A753BE742155}" srcOrd="7" destOrd="0" presId="urn:microsoft.com/office/officeart/2005/8/layout/cycle8"/>
    <dgm:cxn modelId="{0BD3617A-30F1-F546-A6BD-B30091F17BF6}" type="presParOf" srcId="{36D6E03A-EE1D-1545-B20E-DA52A4BC20DB}" destId="{91A88BE9-305B-E247-B440-EECD3F3DD4EB}" srcOrd="8" destOrd="0" presId="urn:microsoft.com/office/officeart/2005/8/layout/cycle8"/>
    <dgm:cxn modelId="{E848A521-43E5-E24A-99DD-72D033475C70}" type="presParOf" srcId="{36D6E03A-EE1D-1545-B20E-DA52A4BC20DB}" destId="{4FC5789E-1084-554E-BBE7-918F29FCE211}" srcOrd="9" destOrd="0" presId="urn:microsoft.com/office/officeart/2005/8/layout/cycle8"/>
    <dgm:cxn modelId="{C8573EA9-1BC7-5E40-A8AB-10371DECDCC0}" type="presParOf" srcId="{36D6E03A-EE1D-1545-B20E-DA52A4BC20DB}" destId="{041CF9BB-CBC1-EF48-9EE5-7CABD56C2169}" srcOrd="10" destOrd="0" presId="urn:microsoft.com/office/officeart/2005/8/layout/cycle8"/>
    <dgm:cxn modelId="{17302B9A-F675-6C41-B24D-93EF26FEF02C}" type="presParOf" srcId="{36D6E03A-EE1D-1545-B20E-DA52A4BC20DB}" destId="{4294A367-0776-B241-A513-6E6F2D60D997}" srcOrd="11" destOrd="0" presId="urn:microsoft.com/office/officeart/2005/8/layout/cycle8"/>
    <dgm:cxn modelId="{5C123944-F01E-3541-9B1D-16F3C21F862F}" type="presParOf" srcId="{36D6E03A-EE1D-1545-B20E-DA52A4BC20DB}" destId="{0E25F944-8416-3646-A7D9-1565A0CE010E}" srcOrd="12" destOrd="0" presId="urn:microsoft.com/office/officeart/2005/8/layout/cycle8"/>
    <dgm:cxn modelId="{86C3B4B4-CBE9-474E-9120-A55A2948987E}" type="presParOf" srcId="{36D6E03A-EE1D-1545-B20E-DA52A4BC20DB}" destId="{4328C6D3-D504-CD4B-8A40-2886D7F45805}" srcOrd="13" destOrd="0" presId="urn:microsoft.com/office/officeart/2005/8/layout/cycle8"/>
    <dgm:cxn modelId="{4D345F46-4240-F144-A37F-0809FD9C5647}" type="presParOf" srcId="{36D6E03A-EE1D-1545-B20E-DA52A4BC20DB}" destId="{E3301FF3-4F85-3749-B0ED-4428D17463EA}"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03F918-865A-0E47-9570-9CF7FD94AE35}" type="doc">
      <dgm:prSet loTypeId="urn:microsoft.com/office/officeart/2005/8/layout/radial2" loCatId="" qsTypeId="urn:microsoft.com/office/officeart/2005/8/quickstyle/simple1" qsCatId="simple" csTypeId="urn:microsoft.com/office/officeart/2005/8/colors/accent1_2" csCatId="accent1" phldr="1"/>
      <dgm:spPr/>
      <dgm:t>
        <a:bodyPr/>
        <a:lstStyle/>
        <a:p>
          <a:endParaRPr lang="en-GB"/>
        </a:p>
      </dgm:t>
    </dgm:pt>
    <dgm:pt modelId="{CB064AEC-3B5F-3F43-84DC-D63F6197944E}">
      <dgm:prSet phldrT="[Text]"/>
      <dgm:spPr/>
      <dgm:t>
        <a:bodyPr/>
        <a:lstStyle/>
        <a:p>
          <a:r>
            <a:rPr lang="en-GB"/>
            <a:t>Specialist</a:t>
          </a:r>
        </a:p>
      </dgm:t>
    </dgm:pt>
    <dgm:pt modelId="{CD0BB51F-6DB9-244C-BA8D-43601225BA1B}" type="parTrans" cxnId="{4E854F60-12CD-0142-9EB9-174D5499EEA6}">
      <dgm:prSet/>
      <dgm:spPr/>
      <dgm:t>
        <a:bodyPr/>
        <a:lstStyle/>
        <a:p>
          <a:endParaRPr lang="en-GB"/>
        </a:p>
      </dgm:t>
    </dgm:pt>
    <dgm:pt modelId="{6EF4FF5E-DE1F-8D4F-9073-3CD6260DC5F7}" type="sibTrans" cxnId="{4E854F60-12CD-0142-9EB9-174D5499EEA6}">
      <dgm:prSet/>
      <dgm:spPr/>
      <dgm:t>
        <a:bodyPr/>
        <a:lstStyle/>
        <a:p>
          <a:endParaRPr lang="en-GB"/>
        </a:p>
      </dgm:t>
    </dgm:pt>
    <dgm:pt modelId="{9280C939-3833-0F4F-AAD9-BA801BD420E8}">
      <dgm:prSet phldrT="[Text]"/>
      <dgm:spPr/>
      <dgm:t>
        <a:bodyPr/>
        <a:lstStyle/>
        <a:p>
          <a:r>
            <a:rPr lang="en-US"/>
            <a:t>Deep knowledge of matters concerning Christianity, Catholicism, and other religions and philosophical traditions is offered. </a:t>
          </a:r>
          <a:endParaRPr lang="en-GB"/>
        </a:p>
      </dgm:t>
    </dgm:pt>
    <dgm:pt modelId="{0A59225D-8414-D240-AAA0-D26FFFD7CE31}" type="parTrans" cxnId="{5803200A-41D7-9C41-8299-640FDEEF386F}">
      <dgm:prSet/>
      <dgm:spPr/>
      <dgm:t>
        <a:bodyPr/>
        <a:lstStyle/>
        <a:p>
          <a:endParaRPr lang="en-GB"/>
        </a:p>
      </dgm:t>
    </dgm:pt>
    <dgm:pt modelId="{D1BC34B9-4A64-2245-8D2D-A7C9F1175CEF}" type="sibTrans" cxnId="{5803200A-41D7-9C41-8299-640FDEEF386F}">
      <dgm:prSet/>
      <dgm:spPr/>
      <dgm:t>
        <a:bodyPr/>
        <a:lstStyle/>
        <a:p>
          <a:endParaRPr lang="en-GB"/>
        </a:p>
      </dgm:t>
    </dgm:pt>
    <dgm:pt modelId="{B3BEFAEF-858F-4343-8ED1-107A3B761332}">
      <dgm:prSet phldrT="[Text]"/>
      <dgm:spPr/>
      <dgm:t>
        <a:bodyPr/>
        <a:lstStyle/>
        <a:p>
          <a:r>
            <a:rPr lang="en-GB"/>
            <a:t>Witness</a:t>
          </a:r>
        </a:p>
      </dgm:t>
    </dgm:pt>
    <dgm:pt modelId="{F58443BF-3BE2-324D-956C-54E84D0A79BE}" type="parTrans" cxnId="{AB2EFCF7-BEB6-DF45-9F2D-8D3BD291BB8F}">
      <dgm:prSet/>
      <dgm:spPr/>
      <dgm:t>
        <a:bodyPr/>
        <a:lstStyle/>
        <a:p>
          <a:endParaRPr lang="en-GB"/>
        </a:p>
      </dgm:t>
    </dgm:pt>
    <dgm:pt modelId="{872BA305-F3AF-014C-9A2F-C459235978D2}" type="sibTrans" cxnId="{AB2EFCF7-BEB6-DF45-9F2D-8D3BD291BB8F}">
      <dgm:prSet/>
      <dgm:spPr/>
      <dgm:t>
        <a:bodyPr/>
        <a:lstStyle/>
        <a:p>
          <a:endParaRPr lang="en-GB"/>
        </a:p>
      </dgm:t>
    </dgm:pt>
    <dgm:pt modelId="{E8D6931C-C1E6-F54B-9AE1-16B7B0A1678C}">
      <dgm:prSet phldrT="[Text]"/>
      <dgm:spPr/>
      <dgm:t>
        <a:bodyPr/>
        <a:lstStyle/>
        <a:p>
          <a:r>
            <a:rPr lang="en-US"/>
            <a:t>Faith is presented as a living faith and an attractive option with a humble and supportive attitude. </a:t>
          </a:r>
          <a:endParaRPr lang="en-GB"/>
        </a:p>
      </dgm:t>
    </dgm:pt>
    <dgm:pt modelId="{732A25F9-4AF1-674E-BBC0-4A1D0C031C0D}" type="parTrans" cxnId="{C5F6F131-4447-4B45-AE5F-285A1907A804}">
      <dgm:prSet/>
      <dgm:spPr/>
      <dgm:t>
        <a:bodyPr/>
        <a:lstStyle/>
        <a:p>
          <a:endParaRPr lang="en-GB"/>
        </a:p>
      </dgm:t>
    </dgm:pt>
    <dgm:pt modelId="{4E3F0BEE-BD96-DC40-8F3C-D0C1B32FCA08}" type="sibTrans" cxnId="{C5F6F131-4447-4B45-AE5F-285A1907A804}">
      <dgm:prSet/>
      <dgm:spPr/>
      <dgm:t>
        <a:bodyPr/>
        <a:lstStyle/>
        <a:p>
          <a:endParaRPr lang="en-GB"/>
        </a:p>
      </dgm:t>
    </dgm:pt>
    <dgm:pt modelId="{CDB3A339-517F-B348-9604-9C825019B76E}">
      <dgm:prSet phldrT="[Text]"/>
      <dgm:spPr/>
      <dgm:t>
        <a:bodyPr/>
        <a:lstStyle/>
        <a:p>
          <a:r>
            <a:rPr lang="en-GB"/>
            <a:t>Moderator</a:t>
          </a:r>
        </a:p>
      </dgm:t>
    </dgm:pt>
    <dgm:pt modelId="{733C10A9-2CF6-BF4C-8216-DECEF735E438}" type="parTrans" cxnId="{0A0E67DA-1CFE-3D49-9AD6-93E913C6FAA2}">
      <dgm:prSet/>
      <dgm:spPr/>
      <dgm:t>
        <a:bodyPr/>
        <a:lstStyle/>
        <a:p>
          <a:endParaRPr lang="en-GB"/>
        </a:p>
      </dgm:t>
    </dgm:pt>
    <dgm:pt modelId="{63AD3E78-6EE3-8047-BFDF-8C2A9DA37B1F}" type="sibTrans" cxnId="{0A0E67DA-1CFE-3D49-9AD6-93E913C6FAA2}">
      <dgm:prSet/>
      <dgm:spPr/>
      <dgm:t>
        <a:bodyPr/>
        <a:lstStyle/>
        <a:p>
          <a:endParaRPr lang="en-GB"/>
        </a:p>
      </dgm:t>
    </dgm:pt>
    <dgm:pt modelId="{9BE7313E-824D-194E-BF23-63718540047F}">
      <dgm:prSet phldrT="[Text]"/>
      <dgm:spPr/>
      <dgm:t>
        <a:bodyPr/>
        <a:lstStyle/>
        <a:p>
          <a:r>
            <a:rPr lang="en-US"/>
            <a:t>Students’ issues, experiences, thinking and Catholic traditions are brought into dialogue.</a:t>
          </a:r>
          <a:endParaRPr lang="en-GB"/>
        </a:p>
      </dgm:t>
    </dgm:pt>
    <dgm:pt modelId="{6B3BB3BA-3272-4F49-9A9A-D21900781F30}" type="parTrans" cxnId="{CD3AFFAA-DD4A-3B4C-A524-25B3F7FEC4C5}">
      <dgm:prSet/>
      <dgm:spPr/>
      <dgm:t>
        <a:bodyPr/>
        <a:lstStyle/>
        <a:p>
          <a:endParaRPr lang="en-GB"/>
        </a:p>
      </dgm:t>
    </dgm:pt>
    <dgm:pt modelId="{35EF5023-78A4-F94A-AE33-9E3F7759C4BF}" type="sibTrans" cxnId="{CD3AFFAA-DD4A-3B4C-A524-25B3F7FEC4C5}">
      <dgm:prSet/>
      <dgm:spPr/>
      <dgm:t>
        <a:bodyPr/>
        <a:lstStyle/>
        <a:p>
          <a:endParaRPr lang="en-GB"/>
        </a:p>
      </dgm:t>
    </dgm:pt>
    <dgm:pt modelId="{2A600832-334A-9247-82D7-E28ACB675CD5}" type="pres">
      <dgm:prSet presAssocID="{2703F918-865A-0E47-9570-9CF7FD94AE35}" presName="composite" presStyleCnt="0">
        <dgm:presLayoutVars>
          <dgm:chMax val="5"/>
          <dgm:dir/>
          <dgm:animLvl val="ctr"/>
          <dgm:resizeHandles val="exact"/>
        </dgm:presLayoutVars>
      </dgm:prSet>
      <dgm:spPr/>
    </dgm:pt>
    <dgm:pt modelId="{8FA73017-212C-E443-BB56-E833E62394A3}" type="pres">
      <dgm:prSet presAssocID="{2703F918-865A-0E47-9570-9CF7FD94AE35}" presName="cycle" presStyleCnt="0"/>
      <dgm:spPr/>
    </dgm:pt>
    <dgm:pt modelId="{42E13566-899C-174B-BB52-27E0F550FD38}" type="pres">
      <dgm:prSet presAssocID="{2703F918-865A-0E47-9570-9CF7FD94AE35}" presName="centerShape" presStyleCnt="0"/>
      <dgm:spPr/>
    </dgm:pt>
    <dgm:pt modelId="{8DBE1DA1-82B5-464A-9E5F-1CEB1FBD19B1}" type="pres">
      <dgm:prSet presAssocID="{2703F918-865A-0E47-9570-9CF7FD94AE35}" presName="connSite" presStyleLbl="node1" presStyleIdx="0" presStyleCnt="4"/>
      <dgm:spPr/>
    </dgm:pt>
    <dgm:pt modelId="{5AD8FEA5-F8BC-394F-B23D-BBCB521F0110}" type="pres">
      <dgm:prSet presAssocID="{2703F918-865A-0E47-9570-9CF7FD94AE35}" presName="visible" presStyleLbl="nod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lassroom with solid fill"/>
        </a:ext>
      </dgm:extLst>
    </dgm:pt>
    <dgm:pt modelId="{8A68E545-1D2E-2545-9857-B4BADBC428B1}" type="pres">
      <dgm:prSet presAssocID="{F58443BF-3BE2-324D-956C-54E84D0A79BE}" presName="Name25" presStyleLbl="parChTrans1D1" presStyleIdx="0" presStyleCnt="3"/>
      <dgm:spPr/>
    </dgm:pt>
    <dgm:pt modelId="{73A295AF-186A-F647-B03B-B6BDCC6EB56C}" type="pres">
      <dgm:prSet presAssocID="{B3BEFAEF-858F-4343-8ED1-107A3B761332}" presName="node" presStyleCnt="0"/>
      <dgm:spPr/>
    </dgm:pt>
    <dgm:pt modelId="{6EAB7D96-2C74-DB4D-9463-18716283F733}" type="pres">
      <dgm:prSet presAssocID="{B3BEFAEF-858F-4343-8ED1-107A3B761332}" presName="parentNode" presStyleLbl="node1" presStyleIdx="1" presStyleCnt="4">
        <dgm:presLayoutVars>
          <dgm:chMax val="1"/>
          <dgm:bulletEnabled val="1"/>
        </dgm:presLayoutVars>
      </dgm:prSet>
      <dgm:spPr/>
    </dgm:pt>
    <dgm:pt modelId="{DD698CB5-5180-DA40-BE80-6074548C8E85}" type="pres">
      <dgm:prSet presAssocID="{B3BEFAEF-858F-4343-8ED1-107A3B761332}" presName="childNode" presStyleLbl="revTx" presStyleIdx="0" presStyleCnt="3">
        <dgm:presLayoutVars>
          <dgm:bulletEnabled val="1"/>
        </dgm:presLayoutVars>
      </dgm:prSet>
      <dgm:spPr/>
    </dgm:pt>
    <dgm:pt modelId="{36EB95A7-F31B-D949-89D7-DA054A1AA309}" type="pres">
      <dgm:prSet presAssocID="{CD0BB51F-6DB9-244C-BA8D-43601225BA1B}" presName="Name25" presStyleLbl="parChTrans1D1" presStyleIdx="1" presStyleCnt="3"/>
      <dgm:spPr/>
    </dgm:pt>
    <dgm:pt modelId="{8ABEFB55-A70F-9841-892E-544E037C0A4F}" type="pres">
      <dgm:prSet presAssocID="{CB064AEC-3B5F-3F43-84DC-D63F6197944E}" presName="node" presStyleCnt="0"/>
      <dgm:spPr/>
    </dgm:pt>
    <dgm:pt modelId="{11DD7C21-B11C-AF48-9B60-D792B47FB71E}" type="pres">
      <dgm:prSet presAssocID="{CB064AEC-3B5F-3F43-84DC-D63F6197944E}" presName="parentNode" presStyleLbl="node1" presStyleIdx="2" presStyleCnt="4">
        <dgm:presLayoutVars>
          <dgm:chMax val="1"/>
          <dgm:bulletEnabled val="1"/>
        </dgm:presLayoutVars>
      </dgm:prSet>
      <dgm:spPr/>
    </dgm:pt>
    <dgm:pt modelId="{98EAC5C3-88B2-9A4D-ABFF-91DC02E66F09}" type="pres">
      <dgm:prSet presAssocID="{CB064AEC-3B5F-3F43-84DC-D63F6197944E}" presName="childNode" presStyleLbl="revTx" presStyleIdx="1" presStyleCnt="3">
        <dgm:presLayoutVars>
          <dgm:bulletEnabled val="1"/>
        </dgm:presLayoutVars>
      </dgm:prSet>
      <dgm:spPr/>
    </dgm:pt>
    <dgm:pt modelId="{51702FDD-419C-3947-9353-4BB7CC4AC3FD}" type="pres">
      <dgm:prSet presAssocID="{733C10A9-2CF6-BF4C-8216-DECEF735E438}" presName="Name25" presStyleLbl="parChTrans1D1" presStyleIdx="2" presStyleCnt="3"/>
      <dgm:spPr/>
    </dgm:pt>
    <dgm:pt modelId="{F1C35B87-FD6B-2946-A9D6-36C1DE48AFD9}" type="pres">
      <dgm:prSet presAssocID="{CDB3A339-517F-B348-9604-9C825019B76E}" presName="node" presStyleCnt="0"/>
      <dgm:spPr/>
    </dgm:pt>
    <dgm:pt modelId="{58A280E7-BB88-6740-B17E-AE313EFDA31A}" type="pres">
      <dgm:prSet presAssocID="{CDB3A339-517F-B348-9604-9C825019B76E}" presName="parentNode" presStyleLbl="node1" presStyleIdx="3" presStyleCnt="4">
        <dgm:presLayoutVars>
          <dgm:chMax val="1"/>
          <dgm:bulletEnabled val="1"/>
        </dgm:presLayoutVars>
      </dgm:prSet>
      <dgm:spPr/>
    </dgm:pt>
    <dgm:pt modelId="{F3181B31-EF56-FD4F-87E0-5D3EE9A37206}" type="pres">
      <dgm:prSet presAssocID="{CDB3A339-517F-B348-9604-9C825019B76E}" presName="childNode" presStyleLbl="revTx" presStyleIdx="2" presStyleCnt="3">
        <dgm:presLayoutVars>
          <dgm:bulletEnabled val="1"/>
        </dgm:presLayoutVars>
      </dgm:prSet>
      <dgm:spPr/>
    </dgm:pt>
  </dgm:ptLst>
  <dgm:cxnLst>
    <dgm:cxn modelId="{EA830400-CBFB-4747-B875-F19E0E421162}" type="presOf" srcId="{9280C939-3833-0F4F-AAD9-BA801BD420E8}" destId="{98EAC5C3-88B2-9A4D-ABFF-91DC02E66F09}" srcOrd="0" destOrd="0" presId="urn:microsoft.com/office/officeart/2005/8/layout/radial2"/>
    <dgm:cxn modelId="{5803200A-41D7-9C41-8299-640FDEEF386F}" srcId="{CB064AEC-3B5F-3F43-84DC-D63F6197944E}" destId="{9280C939-3833-0F4F-AAD9-BA801BD420E8}" srcOrd="0" destOrd="0" parTransId="{0A59225D-8414-D240-AAA0-D26FFFD7CE31}" sibTransId="{D1BC34B9-4A64-2245-8D2D-A7C9F1175CEF}"/>
    <dgm:cxn modelId="{4E329314-E3C0-A146-BAB3-8878C03388D3}" type="presOf" srcId="{B3BEFAEF-858F-4343-8ED1-107A3B761332}" destId="{6EAB7D96-2C74-DB4D-9463-18716283F733}" srcOrd="0" destOrd="0" presId="urn:microsoft.com/office/officeart/2005/8/layout/radial2"/>
    <dgm:cxn modelId="{1D217324-907F-B44F-BE70-1779DD07A3FC}" type="presOf" srcId="{F58443BF-3BE2-324D-956C-54E84D0A79BE}" destId="{8A68E545-1D2E-2545-9857-B4BADBC428B1}" srcOrd="0" destOrd="0" presId="urn:microsoft.com/office/officeart/2005/8/layout/radial2"/>
    <dgm:cxn modelId="{5BF2FE2D-1958-254A-96E2-9D37135BC249}" type="presOf" srcId="{E8D6931C-C1E6-F54B-9AE1-16B7B0A1678C}" destId="{DD698CB5-5180-DA40-BE80-6074548C8E85}" srcOrd="0" destOrd="0" presId="urn:microsoft.com/office/officeart/2005/8/layout/radial2"/>
    <dgm:cxn modelId="{C5F6F131-4447-4B45-AE5F-285A1907A804}" srcId="{B3BEFAEF-858F-4343-8ED1-107A3B761332}" destId="{E8D6931C-C1E6-F54B-9AE1-16B7B0A1678C}" srcOrd="0" destOrd="0" parTransId="{732A25F9-4AF1-674E-BBC0-4A1D0C031C0D}" sibTransId="{4E3F0BEE-BD96-DC40-8F3C-D0C1B32FCA08}"/>
    <dgm:cxn modelId="{4E854F60-12CD-0142-9EB9-174D5499EEA6}" srcId="{2703F918-865A-0E47-9570-9CF7FD94AE35}" destId="{CB064AEC-3B5F-3F43-84DC-D63F6197944E}" srcOrd="1" destOrd="0" parTransId="{CD0BB51F-6DB9-244C-BA8D-43601225BA1B}" sibTransId="{6EF4FF5E-DE1F-8D4F-9073-3CD6260DC5F7}"/>
    <dgm:cxn modelId="{2C16766C-5318-0F4B-B271-6176CF04FC73}" type="presOf" srcId="{9BE7313E-824D-194E-BF23-63718540047F}" destId="{F3181B31-EF56-FD4F-87E0-5D3EE9A37206}" srcOrd="0" destOrd="0" presId="urn:microsoft.com/office/officeart/2005/8/layout/radial2"/>
    <dgm:cxn modelId="{3160658A-A0A5-D640-8B11-4CE6693A2D18}" type="presOf" srcId="{2703F918-865A-0E47-9570-9CF7FD94AE35}" destId="{2A600832-334A-9247-82D7-E28ACB675CD5}" srcOrd="0" destOrd="0" presId="urn:microsoft.com/office/officeart/2005/8/layout/radial2"/>
    <dgm:cxn modelId="{CD3AFFAA-DD4A-3B4C-A524-25B3F7FEC4C5}" srcId="{CDB3A339-517F-B348-9604-9C825019B76E}" destId="{9BE7313E-824D-194E-BF23-63718540047F}" srcOrd="0" destOrd="0" parTransId="{6B3BB3BA-3272-4F49-9A9A-D21900781F30}" sibTransId="{35EF5023-78A4-F94A-AE33-9E3F7759C4BF}"/>
    <dgm:cxn modelId="{1DD273C8-D435-4248-903D-6CC04D531A7F}" type="presOf" srcId="{CB064AEC-3B5F-3F43-84DC-D63F6197944E}" destId="{11DD7C21-B11C-AF48-9B60-D792B47FB71E}" srcOrd="0" destOrd="0" presId="urn:microsoft.com/office/officeart/2005/8/layout/radial2"/>
    <dgm:cxn modelId="{0B854FD3-7559-4745-9C4C-9391D836D853}" type="presOf" srcId="{733C10A9-2CF6-BF4C-8216-DECEF735E438}" destId="{51702FDD-419C-3947-9353-4BB7CC4AC3FD}" srcOrd="0" destOrd="0" presId="urn:microsoft.com/office/officeart/2005/8/layout/radial2"/>
    <dgm:cxn modelId="{0A0E67DA-1CFE-3D49-9AD6-93E913C6FAA2}" srcId="{2703F918-865A-0E47-9570-9CF7FD94AE35}" destId="{CDB3A339-517F-B348-9604-9C825019B76E}" srcOrd="2" destOrd="0" parTransId="{733C10A9-2CF6-BF4C-8216-DECEF735E438}" sibTransId="{63AD3E78-6EE3-8047-BFDF-8C2A9DA37B1F}"/>
    <dgm:cxn modelId="{FAADB8E5-C231-724F-AC94-6070272D2AE3}" type="presOf" srcId="{CD0BB51F-6DB9-244C-BA8D-43601225BA1B}" destId="{36EB95A7-F31B-D949-89D7-DA054A1AA309}" srcOrd="0" destOrd="0" presId="urn:microsoft.com/office/officeart/2005/8/layout/radial2"/>
    <dgm:cxn modelId="{533205F0-6FEB-064E-9D1A-85E41895B5E4}" type="presOf" srcId="{CDB3A339-517F-B348-9604-9C825019B76E}" destId="{58A280E7-BB88-6740-B17E-AE313EFDA31A}" srcOrd="0" destOrd="0" presId="urn:microsoft.com/office/officeart/2005/8/layout/radial2"/>
    <dgm:cxn modelId="{AB2EFCF7-BEB6-DF45-9F2D-8D3BD291BB8F}" srcId="{2703F918-865A-0E47-9570-9CF7FD94AE35}" destId="{B3BEFAEF-858F-4343-8ED1-107A3B761332}" srcOrd="0" destOrd="0" parTransId="{F58443BF-3BE2-324D-956C-54E84D0A79BE}" sibTransId="{872BA305-F3AF-014C-9A2F-C459235978D2}"/>
    <dgm:cxn modelId="{E4AB0093-F131-BB48-BFDB-7B67FCFBF96B}" type="presParOf" srcId="{2A600832-334A-9247-82D7-E28ACB675CD5}" destId="{8FA73017-212C-E443-BB56-E833E62394A3}" srcOrd="0" destOrd="0" presId="urn:microsoft.com/office/officeart/2005/8/layout/radial2"/>
    <dgm:cxn modelId="{E07179BE-F99C-D046-8B74-C5857466CDDC}" type="presParOf" srcId="{8FA73017-212C-E443-BB56-E833E62394A3}" destId="{42E13566-899C-174B-BB52-27E0F550FD38}" srcOrd="0" destOrd="0" presId="urn:microsoft.com/office/officeart/2005/8/layout/radial2"/>
    <dgm:cxn modelId="{8040E211-A2C1-B84C-98E1-B46BCEEAAF0F}" type="presParOf" srcId="{42E13566-899C-174B-BB52-27E0F550FD38}" destId="{8DBE1DA1-82B5-464A-9E5F-1CEB1FBD19B1}" srcOrd="0" destOrd="0" presId="urn:microsoft.com/office/officeart/2005/8/layout/radial2"/>
    <dgm:cxn modelId="{A2DD900F-7C5E-8A4D-B0D7-68B89A7A1843}" type="presParOf" srcId="{42E13566-899C-174B-BB52-27E0F550FD38}" destId="{5AD8FEA5-F8BC-394F-B23D-BBCB521F0110}" srcOrd="1" destOrd="0" presId="urn:microsoft.com/office/officeart/2005/8/layout/radial2"/>
    <dgm:cxn modelId="{24F595B0-5298-BE4A-AB0D-7E8875DDE7E6}" type="presParOf" srcId="{8FA73017-212C-E443-BB56-E833E62394A3}" destId="{8A68E545-1D2E-2545-9857-B4BADBC428B1}" srcOrd="1" destOrd="0" presId="urn:microsoft.com/office/officeart/2005/8/layout/radial2"/>
    <dgm:cxn modelId="{2AB8302B-DFCA-2148-BF0E-7468230DDFE1}" type="presParOf" srcId="{8FA73017-212C-E443-BB56-E833E62394A3}" destId="{73A295AF-186A-F647-B03B-B6BDCC6EB56C}" srcOrd="2" destOrd="0" presId="urn:microsoft.com/office/officeart/2005/8/layout/radial2"/>
    <dgm:cxn modelId="{905EF534-E5D2-8E40-A216-6A5EC63E373D}" type="presParOf" srcId="{73A295AF-186A-F647-B03B-B6BDCC6EB56C}" destId="{6EAB7D96-2C74-DB4D-9463-18716283F733}" srcOrd="0" destOrd="0" presId="urn:microsoft.com/office/officeart/2005/8/layout/radial2"/>
    <dgm:cxn modelId="{1A9CA23A-A56C-A342-8C78-CA93D5F30587}" type="presParOf" srcId="{73A295AF-186A-F647-B03B-B6BDCC6EB56C}" destId="{DD698CB5-5180-DA40-BE80-6074548C8E85}" srcOrd="1" destOrd="0" presId="urn:microsoft.com/office/officeart/2005/8/layout/radial2"/>
    <dgm:cxn modelId="{3CF8D954-31F1-F943-9765-90F6FBEFD181}" type="presParOf" srcId="{8FA73017-212C-E443-BB56-E833E62394A3}" destId="{36EB95A7-F31B-D949-89D7-DA054A1AA309}" srcOrd="3" destOrd="0" presId="urn:microsoft.com/office/officeart/2005/8/layout/radial2"/>
    <dgm:cxn modelId="{8FC220D5-A758-8548-B5DA-C5F0256D5160}" type="presParOf" srcId="{8FA73017-212C-E443-BB56-E833E62394A3}" destId="{8ABEFB55-A70F-9841-892E-544E037C0A4F}" srcOrd="4" destOrd="0" presId="urn:microsoft.com/office/officeart/2005/8/layout/radial2"/>
    <dgm:cxn modelId="{E142E19B-E883-5642-9D36-A227755B9233}" type="presParOf" srcId="{8ABEFB55-A70F-9841-892E-544E037C0A4F}" destId="{11DD7C21-B11C-AF48-9B60-D792B47FB71E}" srcOrd="0" destOrd="0" presId="urn:microsoft.com/office/officeart/2005/8/layout/radial2"/>
    <dgm:cxn modelId="{FDAC6D0E-9D32-4543-8AAE-15B785D420C3}" type="presParOf" srcId="{8ABEFB55-A70F-9841-892E-544E037C0A4F}" destId="{98EAC5C3-88B2-9A4D-ABFF-91DC02E66F09}" srcOrd="1" destOrd="0" presId="urn:microsoft.com/office/officeart/2005/8/layout/radial2"/>
    <dgm:cxn modelId="{BCF7B661-D716-F94A-8C97-550E06A513E9}" type="presParOf" srcId="{8FA73017-212C-E443-BB56-E833E62394A3}" destId="{51702FDD-419C-3947-9353-4BB7CC4AC3FD}" srcOrd="5" destOrd="0" presId="urn:microsoft.com/office/officeart/2005/8/layout/radial2"/>
    <dgm:cxn modelId="{625C4AB9-B505-9F48-A321-89A588E444B3}" type="presParOf" srcId="{8FA73017-212C-E443-BB56-E833E62394A3}" destId="{F1C35B87-FD6B-2946-A9D6-36C1DE48AFD9}" srcOrd="6" destOrd="0" presId="urn:microsoft.com/office/officeart/2005/8/layout/radial2"/>
    <dgm:cxn modelId="{D7B989CC-CCC7-794E-A5AB-0212B7956730}" type="presParOf" srcId="{F1C35B87-FD6B-2946-A9D6-36C1DE48AFD9}" destId="{58A280E7-BB88-6740-B17E-AE313EFDA31A}" srcOrd="0" destOrd="0" presId="urn:microsoft.com/office/officeart/2005/8/layout/radial2"/>
    <dgm:cxn modelId="{5CB7B186-8D1A-9D48-A38F-412018601387}" type="presParOf" srcId="{F1C35B87-FD6B-2946-A9D6-36C1DE48AFD9}" destId="{F3181B31-EF56-FD4F-87E0-5D3EE9A37206}" srcOrd="1" destOrd="0" presId="urn:microsoft.com/office/officeart/2005/8/layout/radial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3361A6-4C2B-6642-81C2-3E0CD0F71956}">
      <dsp:nvSpPr>
        <dsp:cNvPr id="0" name=""/>
        <dsp:cNvSpPr/>
      </dsp:nvSpPr>
      <dsp:spPr>
        <a:xfrm>
          <a:off x="182879" y="453813"/>
          <a:ext cx="4511040" cy="4511039"/>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endParaRPr lang="en-GB" sz="6500" kern="1200"/>
        </a:p>
      </dsp:txBody>
      <dsp:txXfrm>
        <a:off x="812799" y="985762"/>
        <a:ext cx="2600960" cy="3447142"/>
      </dsp:txXfrm>
    </dsp:sp>
    <dsp:sp modelId="{82D0BD58-60B8-6540-9FCA-EDC58F628B94}">
      <dsp:nvSpPr>
        <dsp:cNvPr id="0" name=""/>
        <dsp:cNvSpPr/>
      </dsp:nvSpPr>
      <dsp:spPr>
        <a:xfrm>
          <a:off x="3434080" y="453813"/>
          <a:ext cx="4511040" cy="4511039"/>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endParaRPr lang="en-GB" sz="6500" kern="1200"/>
        </a:p>
      </dsp:txBody>
      <dsp:txXfrm>
        <a:off x="4714240" y="985762"/>
        <a:ext cx="2600960" cy="34471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05281D-C0D1-A142-B808-87AB7BF9BD8D}">
      <dsp:nvSpPr>
        <dsp:cNvPr id="0" name=""/>
        <dsp:cNvSpPr/>
      </dsp:nvSpPr>
      <dsp:spPr>
        <a:xfrm>
          <a:off x="1360185" y="257045"/>
          <a:ext cx="3321822" cy="3321822"/>
        </a:xfrm>
        <a:prstGeom prst="pie">
          <a:avLst>
            <a:gd name="adj1" fmla="val 16200000"/>
            <a:gd name="adj2" fmla="val 18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a:t>Specialist</a:t>
          </a:r>
        </a:p>
      </dsp:txBody>
      <dsp:txXfrm>
        <a:off x="3110865" y="960955"/>
        <a:ext cx="1186365" cy="988637"/>
      </dsp:txXfrm>
    </dsp:sp>
    <dsp:sp modelId="{DF9906B9-A2DC-4B47-BA03-DCF6DE105919}">
      <dsp:nvSpPr>
        <dsp:cNvPr id="0" name=""/>
        <dsp:cNvSpPr/>
      </dsp:nvSpPr>
      <dsp:spPr>
        <a:xfrm>
          <a:off x="1291772" y="375682"/>
          <a:ext cx="3321822" cy="3321822"/>
        </a:xfrm>
        <a:prstGeom prst="pie">
          <a:avLst>
            <a:gd name="adj1" fmla="val 1800000"/>
            <a:gd name="adj2" fmla="val 90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a:t>Moderator</a:t>
          </a:r>
        </a:p>
      </dsp:txBody>
      <dsp:txXfrm>
        <a:off x="2082682" y="2530912"/>
        <a:ext cx="1779547" cy="870001"/>
      </dsp:txXfrm>
    </dsp:sp>
    <dsp:sp modelId="{91A88BE9-305B-E247-B440-EECD3F3DD4EB}">
      <dsp:nvSpPr>
        <dsp:cNvPr id="0" name=""/>
        <dsp:cNvSpPr/>
      </dsp:nvSpPr>
      <dsp:spPr>
        <a:xfrm>
          <a:off x="1223358" y="257045"/>
          <a:ext cx="3321822" cy="3321822"/>
        </a:xfrm>
        <a:prstGeom prst="pie">
          <a:avLst>
            <a:gd name="adj1" fmla="val 90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a:t>Witness</a:t>
          </a:r>
        </a:p>
      </dsp:txBody>
      <dsp:txXfrm>
        <a:off x="1608136" y="960955"/>
        <a:ext cx="1186365" cy="988637"/>
      </dsp:txXfrm>
    </dsp:sp>
    <dsp:sp modelId="{0E25F944-8416-3646-A7D9-1565A0CE010E}">
      <dsp:nvSpPr>
        <dsp:cNvPr id="0" name=""/>
        <dsp:cNvSpPr/>
      </dsp:nvSpPr>
      <dsp:spPr>
        <a:xfrm>
          <a:off x="1154823" y="51409"/>
          <a:ext cx="3733096" cy="3733096"/>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328C6D3-D504-CD4B-8A40-2886D7F45805}">
      <dsp:nvSpPr>
        <dsp:cNvPr id="0" name=""/>
        <dsp:cNvSpPr/>
      </dsp:nvSpPr>
      <dsp:spPr>
        <a:xfrm>
          <a:off x="1086135" y="169835"/>
          <a:ext cx="3733096" cy="3733096"/>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3301FF3-4F85-3749-B0ED-4428D17463EA}">
      <dsp:nvSpPr>
        <dsp:cNvPr id="0" name=""/>
        <dsp:cNvSpPr/>
      </dsp:nvSpPr>
      <dsp:spPr>
        <a:xfrm>
          <a:off x="1017447" y="51409"/>
          <a:ext cx="3733096" cy="3733096"/>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702FDD-419C-3947-9353-4BB7CC4AC3FD}">
      <dsp:nvSpPr>
        <dsp:cNvPr id="0" name=""/>
        <dsp:cNvSpPr/>
      </dsp:nvSpPr>
      <dsp:spPr>
        <a:xfrm rot="2562194">
          <a:off x="3436167" y="3789162"/>
          <a:ext cx="828528" cy="47900"/>
        </a:xfrm>
        <a:custGeom>
          <a:avLst/>
          <a:gdLst/>
          <a:ahLst/>
          <a:cxnLst/>
          <a:rect l="0" t="0" r="0" b="0"/>
          <a:pathLst>
            <a:path>
              <a:moveTo>
                <a:pt x="0" y="23950"/>
              </a:moveTo>
              <a:lnTo>
                <a:pt x="828528" y="239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6EB95A7-F31B-D949-89D7-DA054A1AA309}">
      <dsp:nvSpPr>
        <dsp:cNvPr id="0" name=""/>
        <dsp:cNvSpPr/>
      </dsp:nvSpPr>
      <dsp:spPr>
        <a:xfrm>
          <a:off x="3545998" y="2658965"/>
          <a:ext cx="921201" cy="47900"/>
        </a:xfrm>
        <a:custGeom>
          <a:avLst/>
          <a:gdLst/>
          <a:ahLst/>
          <a:cxnLst/>
          <a:rect l="0" t="0" r="0" b="0"/>
          <a:pathLst>
            <a:path>
              <a:moveTo>
                <a:pt x="0" y="23950"/>
              </a:moveTo>
              <a:lnTo>
                <a:pt x="921201" y="239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68E545-1D2E-2545-9857-B4BADBC428B1}">
      <dsp:nvSpPr>
        <dsp:cNvPr id="0" name=""/>
        <dsp:cNvSpPr/>
      </dsp:nvSpPr>
      <dsp:spPr>
        <a:xfrm rot="19105030">
          <a:off x="3424279" y="1521882"/>
          <a:ext cx="966016" cy="47900"/>
        </a:xfrm>
        <a:custGeom>
          <a:avLst/>
          <a:gdLst/>
          <a:ahLst/>
          <a:cxnLst/>
          <a:rect l="0" t="0" r="0" b="0"/>
          <a:pathLst>
            <a:path>
              <a:moveTo>
                <a:pt x="0" y="23950"/>
              </a:moveTo>
              <a:lnTo>
                <a:pt x="966016" y="239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D8FEA5-F8BC-394F-B23D-BBCB521F0110}">
      <dsp:nvSpPr>
        <dsp:cNvPr id="0" name=""/>
        <dsp:cNvSpPr/>
      </dsp:nvSpPr>
      <dsp:spPr>
        <a:xfrm>
          <a:off x="1311198" y="1368327"/>
          <a:ext cx="2629176" cy="2629176"/>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AB7D96-2C74-DB4D-9463-18716283F733}">
      <dsp:nvSpPr>
        <dsp:cNvPr id="0" name=""/>
        <dsp:cNvSpPr/>
      </dsp:nvSpPr>
      <dsp:spPr>
        <a:xfrm>
          <a:off x="4083122" y="913"/>
          <a:ext cx="1471832" cy="14718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GB" sz="1900" kern="1200"/>
            <a:t>Witness</a:t>
          </a:r>
        </a:p>
      </dsp:txBody>
      <dsp:txXfrm>
        <a:off x="4298667" y="216458"/>
        <a:ext cx="1040742" cy="1040742"/>
      </dsp:txXfrm>
    </dsp:sp>
    <dsp:sp modelId="{DD698CB5-5180-DA40-BE80-6074548C8E85}">
      <dsp:nvSpPr>
        <dsp:cNvPr id="0" name=""/>
        <dsp:cNvSpPr/>
      </dsp:nvSpPr>
      <dsp:spPr>
        <a:xfrm>
          <a:off x="5702139" y="913"/>
          <a:ext cx="2207749" cy="1471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n-US" sz="1600" kern="1200"/>
            <a:t>Faith is presented as a living faith and an attractive option with a humble and supportive attitude. </a:t>
          </a:r>
          <a:endParaRPr lang="en-GB" sz="1600" kern="1200"/>
        </a:p>
      </dsp:txBody>
      <dsp:txXfrm>
        <a:off x="5702139" y="913"/>
        <a:ext cx="2207749" cy="1471832"/>
      </dsp:txXfrm>
    </dsp:sp>
    <dsp:sp modelId="{11DD7C21-B11C-AF48-9B60-D792B47FB71E}">
      <dsp:nvSpPr>
        <dsp:cNvPr id="0" name=""/>
        <dsp:cNvSpPr/>
      </dsp:nvSpPr>
      <dsp:spPr>
        <a:xfrm>
          <a:off x="4467199" y="1894162"/>
          <a:ext cx="1577505" cy="15775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GB" sz="1900" kern="1200"/>
            <a:t>Specialist</a:t>
          </a:r>
        </a:p>
      </dsp:txBody>
      <dsp:txXfrm>
        <a:off x="4698219" y="2125182"/>
        <a:ext cx="1115465" cy="1115465"/>
      </dsp:txXfrm>
    </dsp:sp>
    <dsp:sp modelId="{98EAC5C3-88B2-9A4D-ABFF-91DC02E66F09}">
      <dsp:nvSpPr>
        <dsp:cNvPr id="0" name=""/>
        <dsp:cNvSpPr/>
      </dsp:nvSpPr>
      <dsp:spPr>
        <a:xfrm>
          <a:off x="6202456" y="1894162"/>
          <a:ext cx="2366258" cy="1577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n-US" sz="1600" kern="1200"/>
            <a:t>Deep knowledge of matters concerning Christianity, Catholicism, and other religions and philosophical traditions is offered. </a:t>
          </a:r>
          <a:endParaRPr lang="en-GB" sz="1600" kern="1200"/>
        </a:p>
      </dsp:txBody>
      <dsp:txXfrm>
        <a:off x="6202456" y="1894162"/>
        <a:ext cx="2366258" cy="1577505"/>
      </dsp:txXfrm>
    </dsp:sp>
    <dsp:sp modelId="{58A280E7-BB88-6740-B17E-AE313EFDA31A}">
      <dsp:nvSpPr>
        <dsp:cNvPr id="0" name=""/>
        <dsp:cNvSpPr/>
      </dsp:nvSpPr>
      <dsp:spPr>
        <a:xfrm>
          <a:off x="3945748" y="3840247"/>
          <a:ext cx="1577505" cy="15775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GB" sz="1900" kern="1200"/>
            <a:t>Moderator</a:t>
          </a:r>
        </a:p>
      </dsp:txBody>
      <dsp:txXfrm>
        <a:off x="4176768" y="4071267"/>
        <a:ext cx="1115465" cy="1115465"/>
      </dsp:txXfrm>
    </dsp:sp>
    <dsp:sp modelId="{F3181B31-EF56-FD4F-87E0-5D3EE9A37206}">
      <dsp:nvSpPr>
        <dsp:cNvPr id="0" name=""/>
        <dsp:cNvSpPr/>
      </dsp:nvSpPr>
      <dsp:spPr>
        <a:xfrm>
          <a:off x="5681004" y="3840247"/>
          <a:ext cx="2366258" cy="1577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n-US" sz="1600" kern="1200"/>
            <a:t>Students’ issues, experiences, thinking and Catholic traditions are brought into dialogue.</a:t>
          </a:r>
          <a:endParaRPr lang="en-GB" sz="1600" kern="1200"/>
        </a:p>
      </dsp:txBody>
      <dsp:txXfrm>
        <a:off x="5681004" y="3840247"/>
        <a:ext cx="2366258" cy="157750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50444" y="0"/>
            <a:ext cx="2945659" cy="498055"/>
          </a:xfrm>
          <a:prstGeom prst="rect">
            <a:avLst/>
          </a:prstGeom>
        </p:spPr>
        <p:txBody>
          <a:bodyPr vert="horz" lIns="91440" tIns="45720" rIns="91440" bIns="45720" rtlCol="0"/>
          <a:lstStyle>
            <a:lvl1pPr algn="r">
              <a:defRPr sz="1200"/>
            </a:lvl1pPr>
          </a:lstStyle>
          <a:p>
            <a:fld id="{C28E3BF6-4753-4CEB-A690-DCA77ABD449D}" type="datetimeFigureOut">
              <a:rPr lang="en-AU" smtClean="0"/>
              <a:t>9/03/2026</a:t>
            </a:fld>
            <a:endParaRPr lang="en-AU"/>
          </a:p>
        </p:txBody>
      </p:sp>
      <p:sp>
        <p:nvSpPr>
          <p:cNvPr id="4" name="Slide Image Placeholder 3"/>
          <p:cNvSpPr>
            <a:spLocks noGrp="1" noRot="1" noChangeAspect="1"/>
          </p:cNvSpPr>
          <p:nvPr>
            <p:ph type="sldImg" idx="2"/>
          </p:nvPr>
        </p:nvSpPr>
        <p:spPr>
          <a:xfrm>
            <a:off x="425450" y="1243013"/>
            <a:ext cx="5946775" cy="334645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E3D8239E-A1BD-4DB9-AA56-F3441A78E572}" type="slidenum">
              <a:rPr lang="en-AU" smtClean="0"/>
              <a:t>‹#›</a:t>
            </a:fld>
            <a:endParaRPr lang="en-AU"/>
          </a:p>
        </p:txBody>
      </p:sp>
    </p:spTree>
    <p:extLst>
      <p:ext uri="{BB962C8B-B14F-4D97-AF65-F5344CB8AC3E}">
        <p14:creationId xmlns:p14="http://schemas.microsoft.com/office/powerpoint/2010/main" val="224364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bne.catholic.edu.au/formationandleadership/identity/Documents/BCEO%20Documents/March%202016%20Strengthening%20Catholic%20Identity%20BCEO%20Position%20Statement%20pr.pdf"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98C939-CA3D-49A4-9262-924713AAB47B}"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2813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E2897-6AF9-BCFF-6358-783F4BC69B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2B36C5-801D-6229-9206-1D913281E07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873B692-0453-74E7-F315-FED1A3A69AAD}"/>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0DAB20DA-A03D-F776-D916-315AA6402E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78293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3D8239E-A1BD-4DB9-AA56-F3441A78E572}" type="slidenum">
              <a:rPr lang="en-AU" smtClean="0"/>
              <a:t>7</a:t>
            </a:fld>
            <a:endParaRPr lang="en-AU"/>
          </a:p>
        </p:txBody>
      </p:sp>
    </p:spTree>
    <p:extLst>
      <p:ext uri="{BB962C8B-B14F-4D97-AF65-F5344CB8AC3E}">
        <p14:creationId xmlns:p14="http://schemas.microsoft.com/office/powerpoint/2010/main" val="3169069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66751-40E6-22F9-7921-5E96A79973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AE9BC5-34C2-210C-8492-CBA939DC596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8782787-27EE-C777-BCBD-B59EB5901E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FFEBF2E-6E6B-DFF1-1693-6748B2E515A1}"/>
              </a:ext>
            </a:extLst>
          </p:cNvPr>
          <p:cNvSpPr>
            <a:spLocks noGrp="1"/>
          </p:cNvSpPr>
          <p:nvPr>
            <p:ph type="sldNum" sz="quarter" idx="5"/>
          </p:nvPr>
        </p:nvSpPr>
        <p:spPr/>
        <p:txBody>
          <a:bodyPr/>
          <a:lstStyle/>
          <a:p>
            <a:fld id="{E3D8239E-A1BD-4DB9-AA56-F3441A78E572}" type="slidenum">
              <a:rPr lang="en-AU" smtClean="0"/>
              <a:t>8</a:t>
            </a:fld>
            <a:endParaRPr lang="en-AU"/>
          </a:p>
        </p:txBody>
      </p:sp>
    </p:spTree>
    <p:extLst>
      <p:ext uri="{BB962C8B-B14F-4D97-AF65-F5344CB8AC3E}">
        <p14:creationId xmlns:p14="http://schemas.microsoft.com/office/powerpoint/2010/main" val="427114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6C490-57BF-52AC-6E0F-A6F3F1FBC4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2B80D-A158-72A7-F9C5-2CBB7886993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22EBF69-2137-4A2D-12C4-62B00792137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5D037D8-354F-A9DE-7E30-7196D141B552}"/>
              </a:ext>
            </a:extLst>
          </p:cNvPr>
          <p:cNvSpPr>
            <a:spLocks noGrp="1"/>
          </p:cNvSpPr>
          <p:nvPr>
            <p:ph type="sldNum" sz="quarter" idx="5"/>
          </p:nvPr>
        </p:nvSpPr>
        <p:spPr/>
        <p:txBody>
          <a:bodyPr/>
          <a:lstStyle/>
          <a:p>
            <a:fld id="{E3D8239E-A1BD-4DB9-AA56-F3441A78E572}" type="slidenum">
              <a:rPr lang="en-AU" smtClean="0"/>
              <a:t>9</a:t>
            </a:fld>
            <a:endParaRPr lang="en-AU"/>
          </a:p>
        </p:txBody>
      </p:sp>
    </p:spTree>
    <p:extLst>
      <p:ext uri="{BB962C8B-B14F-4D97-AF65-F5344CB8AC3E}">
        <p14:creationId xmlns:p14="http://schemas.microsoft.com/office/powerpoint/2010/main" val="2126655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3D8239E-A1BD-4DB9-AA56-F3441A78E572}" type="slidenum">
              <a:rPr lang="en-AU" smtClean="0"/>
              <a:t>10</a:t>
            </a:fld>
            <a:endParaRPr lang="en-AU"/>
          </a:p>
        </p:txBody>
      </p:sp>
    </p:spTree>
    <p:extLst>
      <p:ext uri="{BB962C8B-B14F-4D97-AF65-F5344CB8AC3E}">
        <p14:creationId xmlns:p14="http://schemas.microsoft.com/office/powerpoint/2010/main" val="1690079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2D622-B0C9-4469-68EC-A44616A31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D67B5-8E44-706A-79D5-92596C63456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ABA67F9-FAE1-7112-8998-E3AF4A7C56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79E3D65-A89E-E9F0-B690-D73A7590E3F9}"/>
              </a:ext>
            </a:extLst>
          </p:cNvPr>
          <p:cNvSpPr>
            <a:spLocks noGrp="1"/>
          </p:cNvSpPr>
          <p:nvPr>
            <p:ph type="sldNum" sz="quarter" idx="5"/>
          </p:nvPr>
        </p:nvSpPr>
        <p:spPr/>
        <p:txBody>
          <a:bodyPr/>
          <a:lstStyle/>
          <a:p>
            <a:fld id="{E3D8239E-A1BD-4DB9-AA56-F3441A78E572}" type="slidenum">
              <a:rPr lang="en-AU" smtClean="0"/>
              <a:t>11</a:t>
            </a:fld>
            <a:endParaRPr lang="en-AU"/>
          </a:p>
        </p:txBody>
      </p:sp>
    </p:spTree>
    <p:extLst>
      <p:ext uri="{BB962C8B-B14F-4D97-AF65-F5344CB8AC3E}">
        <p14:creationId xmlns:p14="http://schemas.microsoft.com/office/powerpoint/2010/main" val="992199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3E203-DC61-28C4-2C44-E8ED73875D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B17BCD-133B-5BB8-D830-DAC724E00E8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5027EB5-E5E4-3DE6-A8B3-660FD93E449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817B3C8-89B1-13B5-088E-B5618F770FE7}"/>
              </a:ext>
            </a:extLst>
          </p:cNvPr>
          <p:cNvSpPr>
            <a:spLocks noGrp="1"/>
          </p:cNvSpPr>
          <p:nvPr>
            <p:ph type="sldNum" sz="quarter" idx="5"/>
          </p:nvPr>
        </p:nvSpPr>
        <p:spPr/>
        <p:txBody>
          <a:bodyPr/>
          <a:lstStyle/>
          <a:p>
            <a:fld id="{E3D8239E-A1BD-4DB9-AA56-F3441A78E572}" type="slidenum">
              <a:rPr lang="en-AU" smtClean="0"/>
              <a:t>13</a:t>
            </a:fld>
            <a:endParaRPr lang="en-AU"/>
          </a:p>
        </p:txBody>
      </p:sp>
    </p:spTree>
    <p:extLst>
      <p:ext uri="{BB962C8B-B14F-4D97-AF65-F5344CB8AC3E}">
        <p14:creationId xmlns:p14="http://schemas.microsoft.com/office/powerpoint/2010/main" val="1889471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AU" sz="1300"/>
              <a:t>The most recent educational approach to rise to prominence in Australia is the </a:t>
            </a:r>
            <a:r>
              <a:rPr lang="en-AU" sz="1300" b="1"/>
              <a:t>hermeneutical-communitive approach. </a:t>
            </a:r>
            <a:r>
              <a:rPr lang="en-AU" sz="1300"/>
              <a:t>This approach has been developed as a result of the collaboration that has occurred between a number of Australian dioceses (notably the Archdiocese of Melbourne) and the Faculty of Theology at the Catholic University of Leuven in </a:t>
            </a:r>
            <a:r>
              <a:rPr lang="en-AU" sz="1300" err="1"/>
              <a:t>Belguim</a:t>
            </a:r>
            <a:r>
              <a:rPr lang="en-AU" sz="1300"/>
              <a:t>. This approach to teaching religion in the classroom links to broader initiatives to develop Catholic identity within schools. It also seeks to respond to some of the survey findings in various dioceses that have highlighted the challenges posed by secularism and the consequent need to develop a post-critical belief system that moves beyond "relativism and literalism to embrace symbolic religious imagination and critical thinking in a continuous re-interpretation of faith" (</a:t>
            </a:r>
            <a:r>
              <a:rPr lang="en-AU" sz="1300">
                <a:hlinkClick r:id="rId3"/>
              </a:rPr>
              <a:t>Catholic Education, Archdiocese of Brisbane, 2016</a:t>
            </a:r>
            <a:r>
              <a:rPr lang="en-AU" sz="1300"/>
              <a:t>). </a:t>
            </a:r>
          </a:p>
          <a:p>
            <a:endParaRPr lang="en-US"/>
          </a:p>
        </p:txBody>
      </p:sp>
      <p:sp>
        <p:nvSpPr>
          <p:cNvPr id="4" name="Slide Number Placeholder 3"/>
          <p:cNvSpPr>
            <a:spLocks noGrp="1"/>
          </p:cNvSpPr>
          <p:nvPr>
            <p:ph type="sldNum" sz="quarter" idx="5"/>
          </p:nvPr>
        </p:nvSpPr>
        <p:spPr/>
        <p:txBody>
          <a:bodyPr/>
          <a:lstStyle/>
          <a:p>
            <a:fld id="{45AA4D4C-15FF-BD4B-86F0-DBEF3365882E}" type="slidenum">
              <a:rPr lang="en-US" smtClean="0"/>
              <a:t>14</a:t>
            </a:fld>
            <a:endParaRPr lang="en-US"/>
          </a:p>
        </p:txBody>
      </p:sp>
    </p:spTree>
    <p:extLst>
      <p:ext uri="{BB962C8B-B14F-4D97-AF65-F5344CB8AC3E}">
        <p14:creationId xmlns:p14="http://schemas.microsoft.com/office/powerpoint/2010/main" val="30137494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defTabSz="966612">
              <a:defRPr/>
            </a:pPr>
            <a:r>
              <a:rPr lang="en-AU" sz="1300"/>
              <a:t>The Hermeneutical-Communicative approach highlights the need for the religion teacher to understand how students engage in meaning making. From this perspective, </a:t>
            </a:r>
            <a:r>
              <a:rPr lang="en-AU" sz="1300" b="1"/>
              <a:t>dialogue</a:t>
            </a:r>
            <a:r>
              <a:rPr lang="en-AU" sz="1300"/>
              <a:t> between one's own beliefs and those of others is crucial in the religion classroom. In the context of the religion classroom, the individual student encounters material drawn from the Catholic tradition and is meant to critically assimilate those beliefs and teachings with previously held understandings in order to develop new ways of seeing the world. This occurs through an active process of dialogue. The following diagram (Archdiocese of Melbourne, 2018, p. 10) demonstrates how the approach is meant to be enacted in the religion classroom:</a:t>
            </a:r>
          </a:p>
          <a:p>
            <a:pPr defTabSz="966612">
              <a:defRPr/>
            </a:pPr>
            <a:endParaRPr lang="en-AU" sz="1300"/>
          </a:p>
          <a:p>
            <a:r>
              <a:rPr lang="en-AU" sz="1300"/>
              <a:t>You have to Witness the faith that you are presenting.  You may not in fully align with all teaching of The Church but you have engaged and continue to engage and struggle with the faith and teachings.  </a:t>
            </a:r>
          </a:p>
          <a:p>
            <a:endParaRPr lang="en-AU" sz="1300"/>
          </a:p>
          <a:p>
            <a:r>
              <a:rPr lang="en-AU" sz="1300"/>
              <a:t>As Specialist you are always improving your knowledge and understanding of The Church and other faith traditions so you are able to engage in dialogue with your students.  </a:t>
            </a:r>
          </a:p>
        </p:txBody>
      </p:sp>
      <p:sp>
        <p:nvSpPr>
          <p:cNvPr id="4" name="Slide Number Placeholder 3"/>
          <p:cNvSpPr>
            <a:spLocks noGrp="1"/>
          </p:cNvSpPr>
          <p:nvPr>
            <p:ph type="sldNum" sz="quarter" idx="5"/>
          </p:nvPr>
        </p:nvSpPr>
        <p:spPr/>
        <p:txBody>
          <a:bodyPr/>
          <a:lstStyle/>
          <a:p>
            <a:fld id="{45AA4D4C-15FF-BD4B-86F0-DBEF3365882E}" type="slidenum">
              <a:rPr lang="en-US" smtClean="0"/>
              <a:t>15</a:t>
            </a:fld>
            <a:endParaRPr lang="en-US"/>
          </a:p>
        </p:txBody>
      </p:sp>
    </p:spTree>
    <p:extLst>
      <p:ext uri="{BB962C8B-B14F-4D97-AF65-F5344CB8AC3E}">
        <p14:creationId xmlns:p14="http://schemas.microsoft.com/office/powerpoint/2010/main" val="7929231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45AA4D4C-15FF-BD4B-86F0-DBEF3365882E}" type="slidenum">
              <a:rPr lang="en-US" smtClean="0"/>
              <a:t>16</a:t>
            </a:fld>
            <a:endParaRPr lang="en-US"/>
          </a:p>
        </p:txBody>
      </p:sp>
    </p:spTree>
    <p:extLst>
      <p:ext uri="{BB962C8B-B14F-4D97-AF65-F5344CB8AC3E}">
        <p14:creationId xmlns:p14="http://schemas.microsoft.com/office/powerpoint/2010/main" val="33043481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CE07F-7E55-C50D-99A8-5C89062AAF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887BCD-53FB-A09C-5AB9-C044E27ABFC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C020DA8-CEFE-BCB3-E43E-B8AE36601C22}"/>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638A4ED4-78C7-C096-C448-D59A18EC6164}"/>
              </a:ext>
            </a:extLst>
          </p:cNvPr>
          <p:cNvSpPr>
            <a:spLocks noGrp="1"/>
          </p:cNvSpPr>
          <p:nvPr>
            <p:ph type="sldNum" sz="quarter" idx="5"/>
          </p:nvPr>
        </p:nvSpPr>
        <p:spPr/>
        <p:txBody>
          <a:bodyPr/>
          <a:lstStyle/>
          <a:p>
            <a:fld id="{45AA4D4C-15FF-BD4B-86F0-DBEF3365882E}" type="slidenum">
              <a:rPr lang="en-US" smtClean="0"/>
              <a:t>17</a:t>
            </a:fld>
            <a:endParaRPr lang="en-US"/>
          </a:p>
        </p:txBody>
      </p:sp>
    </p:spTree>
    <p:extLst>
      <p:ext uri="{BB962C8B-B14F-4D97-AF65-F5344CB8AC3E}">
        <p14:creationId xmlns:p14="http://schemas.microsoft.com/office/powerpoint/2010/main" val="25411079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30EDF0-9A0D-C0C5-02AB-DBF3BA7408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C8D9D0-377D-C147-DA03-6340CD2480D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58F4B51-A2A2-D780-71A3-64C4327B431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87911E3-912A-E4CD-4E78-183351A7F64A}"/>
              </a:ext>
            </a:extLst>
          </p:cNvPr>
          <p:cNvSpPr>
            <a:spLocks noGrp="1"/>
          </p:cNvSpPr>
          <p:nvPr>
            <p:ph type="sldNum" sz="quarter" idx="5"/>
          </p:nvPr>
        </p:nvSpPr>
        <p:spPr/>
        <p:txBody>
          <a:bodyPr/>
          <a:lstStyle/>
          <a:p>
            <a:fld id="{E3D8239E-A1BD-4DB9-AA56-F3441A78E572}" type="slidenum">
              <a:rPr lang="en-AU" smtClean="0"/>
              <a:t>18</a:t>
            </a:fld>
            <a:endParaRPr lang="en-AU"/>
          </a:p>
        </p:txBody>
      </p:sp>
    </p:spTree>
    <p:extLst>
      <p:ext uri="{BB962C8B-B14F-4D97-AF65-F5344CB8AC3E}">
        <p14:creationId xmlns:p14="http://schemas.microsoft.com/office/powerpoint/2010/main" val="37994778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61231896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12096279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2477348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97336862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8519693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75204736"/>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BCFB8B29-B4BA-4604-8DBE-9A11EEFE4E97}" type="datetimeFigureOut">
              <a:rPr lang="en-AU" smtClean="0"/>
              <a:t>9/03/2026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6D5A110-6E57-4285-A02C-51CF6E1898D7}" type="slidenum">
              <a:rPr lang="en-AU" smtClean="0"/>
              <a:t>‹#›</a:t>
            </a:fld>
            <a:endParaRPr lang="en-AU"/>
          </a:p>
        </p:txBody>
      </p:sp>
    </p:spTree>
    <p:extLst>
      <p:ext uri="{BB962C8B-B14F-4D97-AF65-F5344CB8AC3E}">
        <p14:creationId xmlns:p14="http://schemas.microsoft.com/office/powerpoint/2010/main" val="1093548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WITH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5210356" y="1233181"/>
            <a:ext cx="6563116" cy="5172231"/>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1233181"/>
            <a:ext cx="4498527" cy="4828572"/>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5" name="Title 1">
            <a:extLst>
              <a:ext uri="{FF2B5EF4-FFF2-40B4-BE49-F238E27FC236}">
                <a16:creationId xmlns:a16="http://schemas.microsoft.com/office/drawing/2014/main" id="{8E7DFBA7-9942-F349-951F-107D12235917}"/>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
        <p:nvSpPr>
          <p:cNvPr id="6" name="Text Placeholder 3">
            <a:extLst>
              <a:ext uri="{FF2B5EF4-FFF2-40B4-BE49-F238E27FC236}">
                <a16:creationId xmlns:a16="http://schemas.microsoft.com/office/drawing/2014/main" id="{6D95911F-0DC8-1341-9B65-0524FA93B69D}"/>
              </a:ext>
            </a:extLst>
          </p:cNvPr>
          <p:cNvSpPr>
            <a:spLocks noGrp="1"/>
          </p:cNvSpPr>
          <p:nvPr>
            <p:ph type="body" sz="half" idx="10" hasCustomPrompt="1"/>
          </p:nvPr>
        </p:nvSpPr>
        <p:spPr>
          <a:xfrm>
            <a:off x="418528" y="6232543"/>
            <a:ext cx="4498527" cy="284094"/>
          </a:xfrm>
          <a:prstGeom prst="rect">
            <a:avLst/>
          </a:prstGeom>
          <a:solidFill>
            <a:schemeClr val="bg1">
              <a:alpha val="50000"/>
            </a:schemeClr>
          </a:solidFill>
        </p:spPr>
        <p:txBody>
          <a:bodyPr wrap="square" lIns="90000" tIns="90000" rIns="90000" bIns="90000"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8605589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NE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29" y="425570"/>
            <a:ext cx="11284641"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11284641" cy="919012"/>
          </a:xfrm>
          <a:prstGeom prst="rect">
            <a:avLst/>
          </a:prstGeom>
        </p:spPr>
        <p:txBody>
          <a:bodyPr>
            <a:normAutofit/>
          </a:bodyPr>
          <a:lstStyle>
            <a:lvl1pPr marL="0" indent="0">
              <a:lnSpc>
                <a:spcPct val="10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39812430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6" name="Picture Placeholder 2">
            <a:extLst>
              <a:ext uri="{FF2B5EF4-FFF2-40B4-BE49-F238E27FC236}">
                <a16:creationId xmlns:a16="http://schemas.microsoft.com/office/drawing/2014/main" id="{D0386FF9-13C3-0441-870E-FABDD21FA5FA}"/>
              </a:ext>
            </a:extLst>
          </p:cNvPr>
          <p:cNvSpPr>
            <a:spLocks noGrp="1"/>
          </p:cNvSpPr>
          <p:nvPr>
            <p:ph type="pic" idx="10"/>
          </p:nvPr>
        </p:nvSpPr>
        <p:spPr>
          <a:xfrm>
            <a:off x="6182218"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7" name="Text Placeholder 3">
            <a:extLst>
              <a:ext uri="{FF2B5EF4-FFF2-40B4-BE49-F238E27FC236}">
                <a16:creationId xmlns:a16="http://schemas.microsoft.com/office/drawing/2014/main" id="{82797C53-CC8F-0040-94DB-C7F3B2A45A28}"/>
              </a:ext>
            </a:extLst>
          </p:cNvPr>
          <p:cNvSpPr>
            <a:spLocks noGrp="1"/>
          </p:cNvSpPr>
          <p:nvPr>
            <p:ph type="body" sz="half" idx="11" hasCustomPrompt="1"/>
          </p:nvPr>
        </p:nvSpPr>
        <p:spPr>
          <a:xfrm>
            <a:off x="6182218"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1604243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B9BC5470-8A72-4210-B2FC-AAACAD881D45}"/>
              </a:ext>
            </a:extLst>
          </p:cNvPr>
          <p:cNvSpPr>
            <a:spLocks noGrp="1"/>
          </p:cNvSpPr>
          <p:nvPr>
            <p:ph type="body" sz="half" idx="2" hasCustomPrompt="1"/>
          </p:nvPr>
        </p:nvSpPr>
        <p:spPr>
          <a:xfrm>
            <a:off x="41852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8" name="Text Placeholder 3">
            <a:extLst>
              <a:ext uri="{FF2B5EF4-FFF2-40B4-BE49-F238E27FC236}">
                <a16:creationId xmlns:a16="http://schemas.microsoft.com/office/drawing/2014/main" id="{163823EA-12A7-418D-B935-538277D6632C}"/>
              </a:ext>
            </a:extLst>
          </p:cNvPr>
          <p:cNvSpPr>
            <a:spLocks noGrp="1"/>
          </p:cNvSpPr>
          <p:nvPr>
            <p:ph type="body" sz="half" idx="10" hasCustomPrompt="1"/>
          </p:nvPr>
        </p:nvSpPr>
        <p:spPr>
          <a:xfrm>
            <a:off x="625173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9" name="Title 1">
            <a:extLst>
              <a:ext uri="{FF2B5EF4-FFF2-40B4-BE49-F238E27FC236}">
                <a16:creationId xmlns:a16="http://schemas.microsoft.com/office/drawing/2014/main" id="{85AF2645-E725-4712-B9B9-7BED78290A32}"/>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Tree>
    <p:extLst>
      <p:ext uri="{BB962C8B-B14F-4D97-AF65-F5344CB8AC3E}">
        <p14:creationId xmlns:p14="http://schemas.microsoft.com/office/powerpoint/2010/main" val="41142960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REE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30"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8" name="Picture Placeholder 2">
            <a:extLst>
              <a:ext uri="{FF2B5EF4-FFF2-40B4-BE49-F238E27FC236}">
                <a16:creationId xmlns:a16="http://schemas.microsoft.com/office/drawing/2014/main" id="{DC45496B-5C10-524F-8DF3-2D66523EB1CB}"/>
              </a:ext>
            </a:extLst>
          </p:cNvPr>
          <p:cNvSpPr>
            <a:spLocks noGrp="1"/>
          </p:cNvSpPr>
          <p:nvPr>
            <p:ph type="pic" idx="12"/>
          </p:nvPr>
        </p:nvSpPr>
        <p:spPr>
          <a:xfrm>
            <a:off x="4243607"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9" name="Picture Placeholder 2">
            <a:extLst>
              <a:ext uri="{FF2B5EF4-FFF2-40B4-BE49-F238E27FC236}">
                <a16:creationId xmlns:a16="http://schemas.microsoft.com/office/drawing/2014/main" id="{4DC690EA-AF6D-974E-ADDF-92FA92ADFC28}"/>
              </a:ext>
            </a:extLst>
          </p:cNvPr>
          <p:cNvSpPr>
            <a:spLocks noGrp="1"/>
          </p:cNvSpPr>
          <p:nvPr>
            <p:ph type="pic" idx="13"/>
          </p:nvPr>
        </p:nvSpPr>
        <p:spPr>
          <a:xfrm>
            <a:off x="8068685"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10" name="Text Placeholder 3">
            <a:extLst>
              <a:ext uri="{FF2B5EF4-FFF2-40B4-BE49-F238E27FC236}">
                <a16:creationId xmlns:a16="http://schemas.microsoft.com/office/drawing/2014/main" id="{F30E8EE3-F373-2E48-AFDE-1BE5CE961C83}"/>
              </a:ext>
            </a:extLst>
          </p:cNvPr>
          <p:cNvSpPr>
            <a:spLocks noGrp="1"/>
          </p:cNvSpPr>
          <p:nvPr>
            <p:ph type="body" sz="half" idx="14" hasCustomPrompt="1"/>
          </p:nvPr>
        </p:nvSpPr>
        <p:spPr>
          <a:xfrm>
            <a:off x="4257363"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11" name="Text Placeholder 3">
            <a:extLst>
              <a:ext uri="{FF2B5EF4-FFF2-40B4-BE49-F238E27FC236}">
                <a16:creationId xmlns:a16="http://schemas.microsoft.com/office/drawing/2014/main" id="{BB8A761D-4B31-FD40-B9B9-BE85F16EFD48}"/>
              </a:ext>
            </a:extLst>
          </p:cNvPr>
          <p:cNvSpPr>
            <a:spLocks noGrp="1"/>
          </p:cNvSpPr>
          <p:nvPr>
            <p:ph type="body" sz="half" idx="15" hasCustomPrompt="1"/>
          </p:nvPr>
        </p:nvSpPr>
        <p:spPr>
          <a:xfrm>
            <a:off x="8068685"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9459678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IGHT PIC FULL PAG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bg1">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477967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ARK PIC FULL">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tx2">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9547978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 WITH QUOT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1"/>
            <a:ext cx="12192000" cy="6869112"/>
          </a:xfrm>
          <a:prstGeom prst="rect">
            <a:avLst/>
          </a:prstGeom>
        </p:spPr>
        <p:txBody>
          <a:bodyPr tIns="2160000" bIns="46800"/>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br>
              <a:rPr lang="en-GB"/>
            </a:br>
            <a:r>
              <a:rPr lang="en-GB"/>
              <a:t>Then right click image and </a:t>
            </a:r>
            <a:br>
              <a:rPr lang="en-GB"/>
            </a:br>
            <a:r>
              <a:rPr lang="en-GB"/>
              <a:t>select ‘Send to Back’</a:t>
            </a:r>
            <a:endParaRPr lang="en-AU"/>
          </a:p>
        </p:txBody>
      </p:sp>
      <p:sp>
        <p:nvSpPr>
          <p:cNvPr id="9" name="Text Placeholder 8">
            <a:extLst>
              <a:ext uri="{FF2B5EF4-FFF2-40B4-BE49-F238E27FC236}">
                <a16:creationId xmlns:a16="http://schemas.microsoft.com/office/drawing/2014/main" id="{591D2DE6-A78F-9040-95A3-D11FC644B634}"/>
              </a:ext>
            </a:extLst>
          </p:cNvPr>
          <p:cNvSpPr>
            <a:spLocks noGrp="1"/>
          </p:cNvSpPr>
          <p:nvPr>
            <p:ph type="body" sz="quarter" idx="12" hasCustomPrompt="1"/>
          </p:nvPr>
        </p:nvSpPr>
        <p:spPr>
          <a:xfrm>
            <a:off x="8193974" y="0"/>
            <a:ext cx="3998026" cy="6869113"/>
          </a:xfrm>
          <a:prstGeom prst="rect">
            <a:avLst/>
          </a:prstGeom>
          <a:solidFill>
            <a:schemeClr val="tx1"/>
          </a:solidFill>
        </p:spPr>
        <p:txBody>
          <a:bodyPr lIns="306000" tIns="540000" rIns="306000" bIns="540000"/>
          <a:lstStyle>
            <a:lvl1pPr>
              <a:lnSpc>
                <a:spcPct val="95000"/>
              </a:lnSpc>
              <a:defRPr sz="2750">
                <a:solidFill>
                  <a:schemeClr val="bg1"/>
                </a:solidFill>
              </a:defRPr>
            </a:lvl1pPr>
          </a:lstStyle>
          <a:p>
            <a:pPr lvl="0"/>
            <a:r>
              <a:rPr lang="en-GB"/>
              <a:t>“This text box can be used to insert a quote or short block of text. This box can be resized, repositioned, or deleted if not used. Tip: Right click on image and select ‘Crop’ to reposition image.”  </a:t>
            </a:r>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8193972" y="6355797"/>
            <a:ext cx="3998028" cy="502202"/>
          </a:xfrm>
          <a:prstGeom prst="rect">
            <a:avLst/>
          </a:prstGeom>
          <a:noFill/>
        </p:spPr>
        <p:txBody>
          <a:bodyPr wrap="square" lIns="306000" tIns="125999" rIns="306000" bIns="270000"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
        <p:nvSpPr>
          <p:cNvPr id="11" name="Text Placeholder 10">
            <a:extLst>
              <a:ext uri="{FF2B5EF4-FFF2-40B4-BE49-F238E27FC236}">
                <a16:creationId xmlns:a16="http://schemas.microsoft.com/office/drawing/2014/main" id="{D2B14033-646A-5644-8236-A37AE4D3907A}"/>
              </a:ext>
            </a:extLst>
          </p:cNvPr>
          <p:cNvSpPr>
            <a:spLocks noGrp="1"/>
          </p:cNvSpPr>
          <p:nvPr>
            <p:ph type="body" sz="quarter" idx="13" hasCustomPrompt="1"/>
          </p:nvPr>
        </p:nvSpPr>
        <p:spPr>
          <a:xfrm>
            <a:off x="8194675" y="5269732"/>
            <a:ext cx="3997325" cy="502202"/>
          </a:xfrm>
          <a:prstGeom prst="rect">
            <a:avLst/>
          </a:prstGeom>
        </p:spPr>
        <p:txBody>
          <a:bodyPr lIns="306000" tIns="90000" rIns="306000" bIns="90000"/>
          <a:lstStyle>
            <a:lvl1pPr marL="0" marR="0" indent="0" algn="l" defTabSz="914400" rtl="0" eaLnBrk="1" fontAlgn="auto" latinLnBrk="0" hangingPunct="1">
              <a:lnSpc>
                <a:spcPct val="100000"/>
              </a:lnSpc>
              <a:spcBef>
                <a:spcPts val="0"/>
              </a:spcBef>
              <a:spcAft>
                <a:spcPts val="0"/>
              </a:spcAft>
              <a:buClrTx/>
              <a:buSzTx/>
              <a:buFontTx/>
              <a:buNone/>
              <a:tabLst/>
              <a:defRPr sz="1700" b="1">
                <a:solidFill>
                  <a:schemeClr val="bg1"/>
                </a:solidFill>
              </a:defRPr>
            </a:lvl1pPr>
          </a:lstStyle>
          <a:p>
            <a:pPr lvl="0"/>
            <a:r>
              <a:rPr lang="en-GB"/>
              <a:t>Add Author’s Name</a:t>
            </a:r>
          </a:p>
        </p:txBody>
      </p:sp>
    </p:spTree>
    <p:extLst>
      <p:ext uri="{BB962C8B-B14F-4D97-AF65-F5344CB8AC3E}">
        <p14:creationId xmlns:p14="http://schemas.microsoft.com/office/powerpoint/2010/main" val="7514052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85521954"/>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678848242"/>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_Title Slide_WHIT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F65FB03-0202-46EF-A9C9-465E8284D90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1">
            <a:extLst>
              <a:ext uri="{FF2B5EF4-FFF2-40B4-BE49-F238E27FC236}">
                <a16:creationId xmlns:a16="http://schemas.microsoft.com/office/drawing/2014/main" id="{233FE70A-AAC3-4805-86F6-4AB6E71872E8}"/>
              </a:ext>
            </a:extLst>
          </p:cNvPr>
          <p:cNvSpPr>
            <a:spLocks noGrp="1"/>
          </p:cNvSpPr>
          <p:nvPr>
            <p:ph type="ctrTitle"/>
          </p:nvPr>
        </p:nvSpPr>
        <p:spPr>
          <a:xfrm>
            <a:off x="49674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Master title style</a:t>
            </a:r>
            <a:endParaRPr lang="en-AU"/>
          </a:p>
        </p:txBody>
      </p:sp>
      <p:sp>
        <p:nvSpPr>
          <p:cNvPr id="4" name="Subtitle 2">
            <a:extLst>
              <a:ext uri="{FF2B5EF4-FFF2-40B4-BE49-F238E27FC236}">
                <a16:creationId xmlns:a16="http://schemas.microsoft.com/office/drawing/2014/main" id="{445F7843-E903-43D8-97E5-DD181AAF961E}"/>
              </a:ext>
            </a:extLst>
          </p:cNvPr>
          <p:cNvSpPr>
            <a:spLocks noGrp="1"/>
          </p:cNvSpPr>
          <p:nvPr>
            <p:ph type="subTitle" idx="1"/>
          </p:nvPr>
        </p:nvSpPr>
        <p:spPr>
          <a:xfrm>
            <a:off x="545805" y="1568499"/>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8" name="Rectangle 7">
            <a:extLst>
              <a:ext uri="{FF2B5EF4-FFF2-40B4-BE49-F238E27FC236}">
                <a16:creationId xmlns:a16="http://schemas.microsoft.com/office/drawing/2014/main" id="{FDC282BF-27E8-496C-B147-6B56DBD6742B}"/>
              </a:ext>
            </a:extLst>
          </p:cNvPr>
          <p:cNvSpPr/>
          <p:nvPr/>
        </p:nvSpPr>
        <p:spPr>
          <a:xfrm>
            <a:off x="0" y="6113929"/>
            <a:ext cx="12192000" cy="764704"/>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1" name="Graphic 10">
            <a:extLst>
              <a:ext uri="{FF2B5EF4-FFF2-40B4-BE49-F238E27FC236}">
                <a16:creationId xmlns:a16="http://schemas.microsoft.com/office/drawing/2014/main" id="{6D252339-9D43-4F80-A9F2-A4F5043AD74D}"/>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1747" t="41579" b="9199"/>
          <a:stretch/>
        </p:blipFill>
        <p:spPr>
          <a:xfrm>
            <a:off x="638828" y="6222656"/>
            <a:ext cx="5906345" cy="547250"/>
          </a:xfrm>
          <a:prstGeom prst="rect">
            <a:avLst/>
          </a:prstGeom>
        </p:spPr>
      </p:pic>
    </p:spTree>
    <p:extLst>
      <p:ext uri="{BB962C8B-B14F-4D97-AF65-F5344CB8AC3E}">
        <p14:creationId xmlns:p14="http://schemas.microsoft.com/office/powerpoint/2010/main" val="23889255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5_Title slide banner GRE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9C7ABB-F987-4E02-8862-D2BFF5C8177C}"/>
              </a:ext>
            </a:extLst>
          </p:cNvPr>
          <p:cNvSpPr/>
          <p:nvPr/>
        </p:nvSpPr>
        <p:spPr>
          <a:xfrm>
            <a:off x="0" y="1"/>
            <a:ext cx="12192000" cy="1344706"/>
          </a:xfrm>
          <a:prstGeom prst="rect">
            <a:avLst/>
          </a:prstGeom>
          <a:solidFill>
            <a:srgbClr val="EBEB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Rectangle 4">
            <a:extLst>
              <a:ext uri="{FF2B5EF4-FFF2-40B4-BE49-F238E27FC236}">
                <a16:creationId xmlns:a16="http://schemas.microsoft.com/office/drawing/2014/main" id="{8F65FB03-0202-46EF-A9C9-465E8284D90E}"/>
              </a:ext>
            </a:extLst>
          </p:cNvPr>
          <p:cNvSpPr/>
          <p:nvPr/>
        </p:nvSpPr>
        <p:spPr>
          <a:xfrm>
            <a:off x="0" y="1461247"/>
            <a:ext cx="12192000" cy="5396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1">
            <a:extLst>
              <a:ext uri="{FF2B5EF4-FFF2-40B4-BE49-F238E27FC236}">
                <a16:creationId xmlns:a16="http://schemas.microsoft.com/office/drawing/2014/main" id="{233FE70A-AAC3-4805-86F6-4AB6E71872E8}"/>
              </a:ext>
            </a:extLst>
          </p:cNvPr>
          <p:cNvSpPr>
            <a:spLocks noGrp="1"/>
          </p:cNvSpPr>
          <p:nvPr>
            <p:ph type="ctrTitle" hasCustomPrompt="1"/>
          </p:nvPr>
        </p:nvSpPr>
        <p:spPr>
          <a:xfrm>
            <a:off x="51467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title style</a:t>
            </a:r>
            <a:endParaRPr lang="en-AU"/>
          </a:p>
        </p:txBody>
      </p:sp>
      <p:sp>
        <p:nvSpPr>
          <p:cNvPr id="4" name="Subtitle 2">
            <a:extLst>
              <a:ext uri="{FF2B5EF4-FFF2-40B4-BE49-F238E27FC236}">
                <a16:creationId xmlns:a16="http://schemas.microsoft.com/office/drawing/2014/main" id="{445F7843-E903-43D8-97E5-DD181AAF961E}"/>
              </a:ext>
            </a:extLst>
          </p:cNvPr>
          <p:cNvSpPr>
            <a:spLocks noGrp="1"/>
          </p:cNvSpPr>
          <p:nvPr>
            <p:ph type="subTitle" idx="1"/>
          </p:nvPr>
        </p:nvSpPr>
        <p:spPr>
          <a:xfrm>
            <a:off x="545805" y="1702970"/>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8" name="Rectangle 7">
            <a:extLst>
              <a:ext uri="{FF2B5EF4-FFF2-40B4-BE49-F238E27FC236}">
                <a16:creationId xmlns:a16="http://schemas.microsoft.com/office/drawing/2014/main" id="{FDC282BF-27E8-496C-B147-6B56DBD6742B}"/>
              </a:ext>
            </a:extLst>
          </p:cNvPr>
          <p:cNvSpPr/>
          <p:nvPr/>
        </p:nvSpPr>
        <p:spPr>
          <a:xfrm>
            <a:off x="0" y="6113929"/>
            <a:ext cx="12192000" cy="764704"/>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2" name="Rectangle 11">
            <a:extLst>
              <a:ext uri="{FF2B5EF4-FFF2-40B4-BE49-F238E27FC236}">
                <a16:creationId xmlns:a16="http://schemas.microsoft.com/office/drawing/2014/main" id="{DA65CFB9-F94E-4A49-AA8A-B5806B6BECFD}"/>
              </a:ext>
            </a:extLst>
          </p:cNvPr>
          <p:cNvSpPr/>
          <p:nvPr/>
        </p:nvSpPr>
        <p:spPr>
          <a:xfrm>
            <a:off x="0" y="1347320"/>
            <a:ext cx="12192000" cy="125880"/>
          </a:xfrm>
          <a:prstGeom prst="rect">
            <a:avLst/>
          </a:prstGeom>
          <a:solidFill>
            <a:srgbClr val="4FC6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3" name="Graphic 12">
            <a:extLst>
              <a:ext uri="{FF2B5EF4-FFF2-40B4-BE49-F238E27FC236}">
                <a16:creationId xmlns:a16="http://schemas.microsoft.com/office/drawing/2014/main" id="{BA00E4D5-8928-48A9-BA74-0B899D33811A}"/>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1415" t="41579" b="9199"/>
          <a:stretch/>
        </p:blipFill>
        <p:spPr>
          <a:xfrm>
            <a:off x="545805" y="6170683"/>
            <a:ext cx="5931397" cy="547250"/>
          </a:xfrm>
          <a:prstGeom prst="rect">
            <a:avLst/>
          </a:prstGeom>
        </p:spPr>
      </p:pic>
    </p:spTree>
    <p:extLst>
      <p:ext uri="{BB962C8B-B14F-4D97-AF65-F5344CB8AC3E}">
        <p14:creationId xmlns:p14="http://schemas.microsoft.com/office/powerpoint/2010/main" val="8219956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81105920"/>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56477306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40329704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5421325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932449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118974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56236260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60815593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6617784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0629660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966249"/>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301909395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3C4229-79CF-61CF-443E-CF493FD04C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3499481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BCE0C2E6-C2A5-8CE3-2A42-BB5EBB68A0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6884317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C6E18FB3-B32F-D3D8-F0C6-DA63AD19A48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20588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425513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041437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603354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2609526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2553975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01109669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3888505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9761274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57122BC-BA92-3006-DBD5-46FB54D1353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6640569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26ACEB-6440-FF08-9052-9F10B2AF306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7580482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05E5CAE9-C1A8-C7DF-511B-C4B5FD7EBF7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19627547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04642483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1958575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5287879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794296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996373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8332743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0739194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384186187"/>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FA5F0AE-A29E-FDC5-9CDF-0CC8DFC5DF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19624811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6062BE13-80D4-E337-0313-8DB8F729AF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28313389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7F2B541-4058-77C0-3E97-CB33ECBEEB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69889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460498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165476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9619493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7787244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624930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71554694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7393050"/>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15188849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5E70A493-9EE6-BE9A-BD3F-B3644637F96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356287836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6" name="Picture 5" descr="Text&#10;&#10;Description automatically generated">
            <a:extLst>
              <a:ext uri="{FF2B5EF4-FFF2-40B4-BE49-F238E27FC236}">
                <a16:creationId xmlns:a16="http://schemas.microsoft.com/office/drawing/2014/main" id="{7A6EA498-96CC-2C31-0494-64EF5750C16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38848090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30A8650-C170-7339-7A91-30E735A1F6D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4278302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24438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756419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81393627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931099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325993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665967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578701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rgbClr val="FFB4E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745861533"/>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FEC2AAB6-A04D-DA7B-C92D-C63F674FE2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786039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rgbClr val="FFB4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5" name="Picture 4" descr="Text&#10;&#10;Description automatically generated">
            <a:extLst>
              <a:ext uri="{FF2B5EF4-FFF2-40B4-BE49-F238E27FC236}">
                <a16:creationId xmlns:a16="http://schemas.microsoft.com/office/drawing/2014/main" id="{E50D6FA5-B7F5-A2C6-9EC6-2AC34285F5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40831325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47CE191-FC62-2224-96FB-4930FD15A0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80868961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3842474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11912287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564658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687496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473152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2648815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599563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Box 4">
            <a:extLst>
              <a:ext uri="{FF2B5EF4-FFF2-40B4-BE49-F238E27FC236}">
                <a16:creationId xmlns:a16="http://schemas.microsoft.com/office/drawing/2014/main" id="{D0B20284-2347-D22E-F535-A1564121784B}"/>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330016846"/>
      </p:ext>
    </p:extLst>
  </p:cSld>
  <p:clrMap bg1="lt1" tx1="dk1" bg2="lt2" tx2="dk2" accent1="accent1" accent2="accent2" accent3="accent3" accent4="accent4" accent5="accent5" accent6="accent6" hlink="hlink" folHlink="folHlink"/>
  <p:sldLayoutIdLst>
    <p:sldLayoutId id="2147483730" r:id="rId1"/>
    <p:sldLayoutId id="2147483726" r:id="rId2"/>
    <p:sldLayoutId id="2147483729" r:id="rId3"/>
    <p:sldLayoutId id="2147483731" r:id="rId4"/>
    <p:sldLayoutId id="2147483732" r:id="rId5"/>
    <p:sldLayoutId id="2147483733" r:id="rId6"/>
    <p:sldLayoutId id="2147483728" r:id="rId7"/>
    <p:sldLayoutId id="2147483725" r:id="rId8"/>
    <p:sldLayoutId id="2147483663" r:id="rId9"/>
    <p:sldLayoutId id="2147483843" r:id="rId10"/>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7BAFA00B-EA10-6544-BEA7-D677BA40612F}"/>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0805C28A-DD1E-DB47-A61D-0DF06F146B29}"/>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1A4C5659-9D0F-B568-6960-B7AB85F8678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400146112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836" r:id="rId4"/>
    <p:sldLayoutId id="2147483751" r:id="rId5"/>
    <p:sldLayoutId id="2147483752" r:id="rId6"/>
    <p:sldLayoutId id="2147483753" r:id="rId7"/>
    <p:sldLayoutId id="2147483754" r:id="rId8"/>
    <p:sldLayoutId id="2147483844" r:id="rId9"/>
    <p:sldLayoutId id="2147483845" r:id="rId10"/>
    <p:sldLayoutId id="2147483847" r:id="rId11"/>
    <p:sldLayoutId id="2147483848" r:id="rId12"/>
  </p:sldLayoutIdLst>
  <p:hf hdr="0" ftr="0" dt="0"/>
  <p:txStyles>
    <p:title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BEC66EA2-E026-72E2-C150-908C5CF6BDF4}"/>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3339451241"/>
      </p:ext>
    </p:extLst>
  </p:cSld>
  <p:clrMap bg1="lt1" tx1="dk1" bg2="lt2" tx2="dk2" accent1="accent1" accent2="accent2" accent3="accent3" accent4="accent4" accent5="accent5" accent6="accent6" hlink="hlink" folHlink="folHlink"/>
  <p:sldLayoutIdLst>
    <p:sldLayoutId id="214748383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34"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4791BD0F-04EE-C7A0-38E0-CC12C8709B01}"/>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990754109"/>
      </p:ext>
    </p:extLst>
  </p:cSld>
  <p:clrMap bg1="lt1" tx1="dk1" bg2="lt2" tx2="dk2" accent1="accent1" accent2="accent2" accent3="accent3" accent4="accent4" accent5="accent5" accent6="accent6" hlink="hlink" folHlink="folHlink"/>
  <p:sldLayoutIdLst>
    <p:sldLayoutId id="2147483838"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51E0A0F-E598-3923-4C74-2B550DD54823}"/>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522552638"/>
      </p:ext>
    </p:extLst>
  </p:cSld>
  <p:clrMap bg1="lt1" tx1="dk1" bg2="lt2" tx2="dk2" accent1="accent1" accent2="accent2" accent3="accent3" accent4="accent4" accent5="accent5" accent6="accent6" hlink="hlink" folHlink="folHlink"/>
  <p:sldLayoutIdLst>
    <p:sldLayoutId id="2147483839"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6B17D7BC-87B5-E261-95E7-5B8FA787CC78}"/>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663049901"/>
      </p:ext>
    </p:extLst>
  </p:cSld>
  <p:clrMap bg1="lt1" tx1="dk1" bg2="lt2" tx2="dk2" accent1="accent1" accent2="accent2" accent3="accent3" accent4="accent4" accent5="accent5" accent6="accent6" hlink="hlink" folHlink="folHlink"/>
  <p:sldLayoutIdLst>
    <p:sldLayoutId id="2147483840"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21951B92-23B1-AF3F-2E03-AB731301E30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557073166"/>
      </p:ext>
    </p:extLst>
  </p:cSld>
  <p:clrMap bg1="lt1" tx1="dk1" bg2="lt2" tx2="dk2" accent1="accent1" accent2="accent2" accent3="accent3" accent4="accent4" accent5="accent5" accent6="accent6" hlink="hlink" folHlink="folHlink"/>
  <p:sldLayoutIdLst>
    <p:sldLayoutId id="214748384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9571025-F1AD-12E1-4D57-C557E6081CA9}"/>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981691905"/>
      </p:ext>
    </p:extLst>
  </p:cSld>
  <p:clrMap bg1="lt1" tx1="dk1" bg2="lt2" tx2="dk2" accent1="accent1" accent2="accent2" accent3="accent3" accent4="accent4" accent5="accent5" accent6="accent6" hlink="hlink" folHlink="folHlink"/>
  <p:sldLayoutIdLst>
    <p:sldLayoutId id="214748384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hyperlink" Target="https://mybcecatholicedu.sharepoint.com/sites/catholic-identity/Shared%20Documents/Forms/AllItems.aspx?id=%2Fsites%2Fcatholic%2Didentity%2FShared%20Documents%2FResources%2Dtools%2F2020%20RE%20Curriculum%20Pages%2010%20to%2035%2Epdf&amp;parent=%2Fsites%2Fcatholic%2Didentity%2FShared%20Documents%2FResources%2Dtools" TargetMode="External"/><Relationship Id="rId2" Type="http://schemas.openxmlformats.org/officeDocument/2006/relationships/notesSlide" Target="../notesSlides/notesSlide8.xml"/><Relationship Id="rId1" Type="http://schemas.openxmlformats.org/officeDocument/2006/relationships/slideLayout" Target="../slideLayouts/slideLayout20.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a:xfrm>
            <a:off x="0" y="0"/>
            <a:ext cx="12191999" cy="1547999"/>
          </a:xfrm>
        </p:spPr>
        <p:txBody>
          <a:bodyPr/>
          <a:lstStyle/>
          <a:p>
            <a:endParaRPr lang="en-AU" sz="4000"/>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Text Box 2">
            <a:extLst>
              <a:ext uri="{FF2B5EF4-FFF2-40B4-BE49-F238E27FC236}">
                <a16:creationId xmlns:a16="http://schemas.microsoft.com/office/drawing/2014/main" id="{CB43C189-71F0-E9BB-1DC6-20296A9824D2}"/>
              </a:ext>
            </a:extLst>
          </p:cNvPr>
          <p:cNvSpPr txBox="1">
            <a:spLocks noChangeArrowheads="1"/>
          </p:cNvSpPr>
          <p:nvPr/>
        </p:nvSpPr>
        <p:spPr bwMode="auto">
          <a:xfrm>
            <a:off x="507453" y="2295483"/>
            <a:ext cx="10793913" cy="183030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a:cs typeface="Times New Roman"/>
              </a:rPr>
              <a:t>Copyright © </a:t>
            </a:r>
            <a:r>
              <a:rPr lang="en-AU" sz="1600">
                <a:solidFill>
                  <a:srgbClr val="054166"/>
                </a:solidFill>
                <a:latin typeface="Tahoma"/>
                <a:ea typeface="Calibri"/>
                <a:cs typeface="Times New Roman"/>
              </a:rPr>
              <a:t>2026</a:t>
            </a:r>
            <a:r>
              <a:rPr kumimoji="0" lang="en-AU" sz="1600" b="0" i="0" u="none" strike="noStrike" kern="1200" cap="none" spc="0" normalizeH="0" baseline="0" noProof="0">
                <a:ln>
                  <a:noFill/>
                </a:ln>
                <a:solidFill>
                  <a:srgbClr val="054166"/>
                </a:solidFill>
                <a:effectLst/>
                <a:uLnTx/>
                <a:uFillTx/>
                <a:latin typeface="Tahoma"/>
                <a:ea typeface="Calibri"/>
                <a:cs typeface="Times New Roman"/>
              </a:rPr>
              <a:t> Brisbane Catholic Education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This material has been copied and communicated to you in accordance with the statutory licence in section 113P of the Copyright Act 1968. Any further reproduction or communication of this material by you may be the subject of copyright protection under the Act.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Do not remove this notice.</a:t>
            </a:r>
          </a:p>
        </p:txBody>
      </p:sp>
      <p:sp>
        <p:nvSpPr>
          <p:cNvPr id="4" name="Text Box 2">
            <a:extLst>
              <a:ext uri="{FF2B5EF4-FFF2-40B4-BE49-F238E27FC236}">
                <a16:creationId xmlns:a16="http://schemas.microsoft.com/office/drawing/2014/main" id="{B89E1B42-0920-AFEB-FF50-B6D238A0B7B8}"/>
              </a:ext>
            </a:extLst>
          </p:cNvPr>
          <p:cNvSpPr txBox="1">
            <a:spLocks noChangeArrowheads="1"/>
          </p:cNvSpPr>
          <p:nvPr/>
        </p:nvSpPr>
        <p:spPr bwMode="auto">
          <a:xfrm>
            <a:off x="507453" y="4873272"/>
            <a:ext cx="10958165" cy="74252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his PowerPoint has been prepared by </a:t>
            </a:r>
            <a:r>
              <a:rPr lang="en-AU" sz="1600">
                <a:solidFill>
                  <a:srgbClr val="054166"/>
                </a:solidFill>
                <a:latin typeface="Tahoma" panose="020B0604030504040204" pitchFamily="34" charset="0"/>
                <a:ea typeface="Tahoma" panose="020B0604030504040204" pitchFamily="34" charset="0"/>
                <a:cs typeface="Tahoma" panose="020B0604030504040204" pitchFamily="34" charset="0"/>
              </a:rPr>
              <a:t>the</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Formation and Engagement Services, Brisbane Catholic Education. </a:t>
            </a:r>
          </a:p>
          <a:p>
            <a:pPr marL="0" marR="0" lvl="0" indent="0" algn="just" defTabSz="914400" rtl="0" eaLnBrk="1" fontAlgn="auto" latinLnBrk="0" hangingPunct="1">
              <a:lnSpc>
                <a:spcPct val="107000"/>
              </a:lnSpc>
              <a:spcBef>
                <a:spcPts val="0"/>
              </a:spcBef>
              <a:spcAft>
                <a:spcPts val="800"/>
              </a:spcAft>
              <a:buClrTx/>
              <a:buSzTx/>
              <a:buFontTx/>
              <a:buNone/>
              <a:tabLst/>
              <a:defRPr/>
            </a:pPr>
            <a:endParaRPr lang="en-AU" sz="1600">
              <a:solidFill>
                <a:srgbClr val="054166"/>
              </a:solidFill>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0049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19C899-F4A6-D049-9D02-FD136E535160}"/>
              </a:ext>
            </a:extLst>
          </p:cNvPr>
          <p:cNvSpPr>
            <a:spLocks noGrp="1"/>
          </p:cNvSpPr>
          <p:nvPr>
            <p:ph type="ctrTitle"/>
          </p:nvPr>
        </p:nvSpPr>
        <p:spPr/>
        <p:txBody>
          <a:bodyPr/>
          <a:lstStyle/>
          <a:p>
            <a:pPr>
              <a:lnSpc>
                <a:spcPct val="100000"/>
              </a:lnSpc>
            </a:pPr>
            <a:r>
              <a:rPr lang="en-AU" sz="6600" b="0"/>
              <a:t>Welcome</a:t>
            </a:r>
            <a:endParaRPr lang="en-AU"/>
          </a:p>
        </p:txBody>
      </p:sp>
      <p:pic>
        <p:nvPicPr>
          <p:cNvPr id="2" name="Picture 1" descr="A white cross on a black background&#10;&#10;Description automatically generated">
            <a:extLst>
              <a:ext uri="{FF2B5EF4-FFF2-40B4-BE49-F238E27FC236}">
                <a16:creationId xmlns:a16="http://schemas.microsoft.com/office/drawing/2014/main" id="{5812BD88-24FE-0B92-0EF8-6F123C7325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2401" y="3882416"/>
            <a:ext cx="6704184" cy="2175806"/>
          </a:xfrm>
          <a:prstGeom prst="rect">
            <a:avLst/>
          </a:prstGeom>
        </p:spPr>
      </p:pic>
    </p:spTree>
    <p:extLst>
      <p:ext uri="{BB962C8B-B14F-4D97-AF65-F5344CB8AC3E}">
        <p14:creationId xmlns:p14="http://schemas.microsoft.com/office/powerpoint/2010/main" val="2851593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BDEEF2-31E9-639F-FCE6-5EE62CEFD2CA}"/>
              </a:ext>
            </a:extLst>
          </p:cNvPr>
          <p:cNvSpPr>
            <a:spLocks noGrp="1"/>
          </p:cNvSpPr>
          <p:nvPr>
            <p:ph type="ctrTitle"/>
          </p:nvPr>
        </p:nvSpPr>
        <p:spPr>
          <a:xfrm>
            <a:off x="51918" y="2013790"/>
            <a:ext cx="11655739" cy="2017515"/>
          </a:xfrm>
        </p:spPr>
        <p:txBody>
          <a:bodyPr/>
          <a:lstStyle/>
          <a:p>
            <a:r>
              <a:rPr lang="en-AU">
                <a:latin typeface="Tahoma"/>
                <a:ea typeface="Tahoma"/>
                <a:cs typeface="Tahoma"/>
              </a:rPr>
              <a:t>CORE Day 1 </a:t>
            </a:r>
            <a:br>
              <a:rPr lang="en-AU">
                <a:latin typeface="Tahoma"/>
                <a:ea typeface="Tahoma"/>
                <a:cs typeface="Tahoma"/>
              </a:rPr>
            </a:br>
            <a:r>
              <a:rPr lang="en-AU">
                <a:latin typeface="Tahoma"/>
                <a:ea typeface="Tahoma"/>
                <a:cs typeface="Tahoma"/>
              </a:rPr>
              <a:t>Middle Session</a:t>
            </a:r>
            <a:endParaRPr lang="en-AU"/>
          </a:p>
        </p:txBody>
      </p:sp>
      <p:sp>
        <p:nvSpPr>
          <p:cNvPr id="5" name="Subtitle 4">
            <a:extLst>
              <a:ext uri="{FF2B5EF4-FFF2-40B4-BE49-F238E27FC236}">
                <a16:creationId xmlns:a16="http://schemas.microsoft.com/office/drawing/2014/main" id="{4805B1A5-9E58-D714-247A-ABCE07C591DD}"/>
              </a:ext>
            </a:extLst>
          </p:cNvPr>
          <p:cNvSpPr>
            <a:spLocks noGrp="1"/>
          </p:cNvSpPr>
          <p:nvPr>
            <p:ph type="subTitle" idx="1"/>
          </p:nvPr>
        </p:nvSpPr>
        <p:spPr/>
        <p:txBody>
          <a:bodyPr vert="horz" lIns="91440" tIns="45720" rIns="91440" bIns="45720" rtlCol="0" anchor="t">
            <a:noAutofit/>
          </a:bodyPr>
          <a:lstStyle/>
          <a:p>
            <a:endParaRPr lang="en-AU"/>
          </a:p>
        </p:txBody>
      </p:sp>
    </p:spTree>
    <p:extLst>
      <p:ext uri="{BB962C8B-B14F-4D97-AF65-F5344CB8AC3E}">
        <p14:creationId xmlns:p14="http://schemas.microsoft.com/office/powerpoint/2010/main" val="162885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9DBB8-3D21-FEB1-86B4-8A635645C197}"/>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6E56BDA6-4AAA-1D22-8945-950166FD53DB}"/>
              </a:ext>
            </a:extLst>
          </p:cNvPr>
          <p:cNvSpPr>
            <a:spLocks noGrp="1"/>
          </p:cNvSpPr>
          <p:nvPr>
            <p:ph type="ctrTitle"/>
          </p:nvPr>
        </p:nvSpPr>
        <p:spPr>
          <a:xfrm>
            <a:off x="0" y="0"/>
            <a:ext cx="12192000" cy="1190445"/>
          </a:xfrm>
        </p:spPr>
        <p:txBody>
          <a:bodyPr/>
          <a:lstStyle/>
          <a:p>
            <a:r>
              <a:rPr lang="en-AU"/>
              <a:t>Catholic Identity Framework</a:t>
            </a:r>
          </a:p>
        </p:txBody>
      </p:sp>
      <p:sp>
        <p:nvSpPr>
          <p:cNvPr id="3" name="TextBox 2">
            <a:extLst>
              <a:ext uri="{FF2B5EF4-FFF2-40B4-BE49-F238E27FC236}">
                <a16:creationId xmlns:a16="http://schemas.microsoft.com/office/drawing/2014/main" id="{093F0B3B-9928-A83D-804E-C3C7B81C6E25}"/>
              </a:ext>
            </a:extLst>
          </p:cNvPr>
          <p:cNvSpPr txBox="1"/>
          <p:nvPr/>
        </p:nvSpPr>
        <p:spPr>
          <a:xfrm>
            <a:off x="113148" y="1291549"/>
            <a:ext cx="11834435" cy="5078313"/>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srgbClr val="054166"/>
              </a:solidFill>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1" i="0" u="none" strike="noStrike" kern="1200" cap="none" spc="0" normalizeH="0" baseline="0" noProof="0">
                <a:ln>
                  <a:noFill/>
                </a:ln>
                <a:solidFill>
                  <a:srgbClr val="054166"/>
                </a:solidFill>
                <a:effectLst/>
                <a:uLnTx/>
                <a:uFillTx/>
                <a:latin typeface="Tahoma"/>
                <a:ea typeface="+mn-ea"/>
                <a:cs typeface="+mn-cs"/>
              </a:rPr>
              <a:t>Leadership</a:t>
            </a:r>
            <a:endParaRPr kumimoji="0" lang="en-AU" sz="1800" b="0" i="0" u="none" strike="noStrike" kern="1200" cap="none" spc="0" normalizeH="0" baseline="0" noProof="0">
              <a:ln>
                <a:noFill/>
              </a:ln>
              <a:solidFill>
                <a:srgbClr val="054166"/>
              </a:solidFill>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a:solidFill>
                  <a:srgbClr val="054166"/>
                </a:solidFill>
                <a:latin typeface="Tahoma"/>
              </a:rPr>
              <a:t>...</a:t>
            </a:r>
            <a:r>
              <a:rPr kumimoji="0" lang="en-AU" sz="1800" b="0" i="0" u="none" strike="noStrike" kern="1200" cap="none" spc="0" normalizeH="0" baseline="0" noProof="0">
                <a:ln>
                  <a:noFill/>
                </a:ln>
                <a:solidFill>
                  <a:srgbClr val="054166"/>
                </a:solidFill>
                <a:effectLst/>
                <a:uLnTx/>
                <a:uFillTx/>
                <a:latin typeface="Tahoma"/>
                <a:ea typeface="+mn-ea"/>
                <a:cs typeface="+mn-cs"/>
              </a:rPr>
              <a:t>Leadership of Catholic education is strengthened when stakeholders continue to develop in themselves and others religious literacy. Through the attainment of qualifications and accreditation, Catholic education fosters leaders who are authentic witnesses of the Catholic Tradition.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srgbClr val="054166"/>
              </a:solidFill>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1" i="0" u="none" strike="noStrike" kern="1200" cap="none" spc="0" normalizeH="0" baseline="0" noProof="0">
                <a:ln>
                  <a:noFill/>
                </a:ln>
                <a:solidFill>
                  <a:srgbClr val="054166"/>
                </a:solidFill>
                <a:effectLst/>
                <a:uLnTx/>
                <a:uFillTx/>
                <a:latin typeface="Tahoma"/>
                <a:ea typeface="+mn-ea"/>
                <a:cs typeface="+mn-cs"/>
              </a:rPr>
              <a:t>Education</a:t>
            </a:r>
            <a:endParaRPr kumimoji="0" lang="en-AU" sz="1800" b="0" i="0" u="none" strike="noStrike" kern="1200" cap="none" spc="0" normalizeH="0" baseline="0" noProof="0">
              <a:ln>
                <a:noFill/>
              </a:ln>
              <a:solidFill>
                <a:srgbClr val="054166"/>
              </a:solidFill>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a:ln>
                  <a:noFill/>
                </a:ln>
                <a:solidFill>
                  <a:srgbClr val="054166"/>
                </a:solidFill>
                <a:effectLst/>
                <a:uLnTx/>
                <a:uFillTx/>
                <a:latin typeface="Tahoma"/>
                <a:ea typeface="+mn-ea"/>
                <a:cs typeface="+mn-cs"/>
              </a:rPr>
              <a:t>Underpinning Education within the Catholic Identity Framework and with links to the Education Strategy, is the Religious Education Curriculum.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srgbClr val="054166"/>
              </a:solidFill>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a:ln>
                  <a:noFill/>
                </a:ln>
                <a:solidFill>
                  <a:srgbClr val="054166"/>
                </a:solidFill>
                <a:effectLst/>
                <a:uLnTx/>
                <a:uFillTx/>
                <a:latin typeface="Tahoma"/>
                <a:ea typeface="+mn-ea"/>
                <a:cs typeface="+mn-cs"/>
              </a:rPr>
              <a:t>The P-12 Religion curriculum document, ‘Religious Education Curriculum P-12 Archdiocese of Brisbane (2013;2020 revised edition)’ is the authoritative source document for Religious Education in all Catholic and Ecumenical schools and colleges. It carries the imprimatur of the Archbishop of Brisbane, placing emphasis for religious education on the two complementary dimensions: Religion Curriculum P-12 and the Religious Life of the School.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srgbClr val="054166"/>
              </a:solidFill>
              <a:effectLst/>
              <a:uLnTx/>
              <a:uFillTx/>
              <a:latin typeface="Tahoma"/>
              <a:ea typeface="+mn-ea"/>
              <a:cs typeface="+mn-cs"/>
            </a:endParaRPr>
          </a:p>
          <a:p>
            <a:pPr>
              <a:defRPr/>
            </a:pPr>
            <a:r>
              <a:rPr kumimoji="0" lang="en-AU" sz="1800" b="0" i="0" u="none" strike="noStrike" kern="1200" cap="none" spc="0" normalizeH="0" baseline="0" noProof="0">
                <a:ln>
                  <a:noFill/>
                </a:ln>
                <a:solidFill>
                  <a:srgbClr val="054166"/>
                </a:solidFill>
                <a:effectLst/>
                <a:uLnTx/>
                <a:uFillTx/>
                <a:latin typeface="Tahoma"/>
                <a:ea typeface="+mn-ea"/>
                <a:cs typeface="+mn-cs"/>
              </a:rPr>
              <a:t>Catholic </a:t>
            </a:r>
            <a:r>
              <a:rPr lang="en-AU">
                <a:solidFill>
                  <a:srgbClr val="054166"/>
                </a:solidFill>
                <a:latin typeface="Tahoma"/>
              </a:rPr>
              <a:t>social teachings</a:t>
            </a:r>
            <a:r>
              <a:rPr kumimoji="0" lang="en-AU" sz="1800" b="0" i="0" u="none" strike="noStrike" kern="1200" cap="none" spc="0" normalizeH="0" baseline="0" noProof="0">
                <a:ln>
                  <a:noFill/>
                </a:ln>
                <a:solidFill>
                  <a:srgbClr val="054166"/>
                </a:solidFill>
                <a:effectLst/>
                <a:uLnTx/>
                <a:uFillTx/>
                <a:latin typeface="Tahoma"/>
                <a:ea typeface="+mn-ea"/>
                <a:cs typeface="+mn-cs"/>
              </a:rPr>
              <a:t> across the curriculum, iconography and the inclusion of faith and culture further contributes to the educational element of the Catholic Identity Framework.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srgbClr val="054166"/>
              </a:solidFill>
              <a:effectLst/>
              <a:uLnTx/>
              <a:uFillTx/>
              <a:latin typeface="Tahoma"/>
              <a:ea typeface="+mn-ea"/>
              <a:cs typeface="+mn-cs"/>
            </a:endParaRPr>
          </a:p>
        </p:txBody>
      </p:sp>
      <p:pic>
        <p:nvPicPr>
          <p:cNvPr id="7" name="Picture 6" descr="A diagram of a catholic identity framework&#10;&#10;AI-generated content may be incorrect.">
            <a:extLst>
              <a:ext uri="{FF2B5EF4-FFF2-40B4-BE49-F238E27FC236}">
                <a16:creationId xmlns:a16="http://schemas.microsoft.com/office/drawing/2014/main" id="{97367C98-EC13-F87D-5963-C2113FA5F0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7463" y="-34506"/>
            <a:ext cx="2093345" cy="1638136"/>
          </a:xfrm>
          <a:prstGeom prst="rect">
            <a:avLst/>
          </a:prstGeom>
        </p:spPr>
      </p:pic>
      <p:sp>
        <p:nvSpPr>
          <p:cNvPr id="8" name="TextBox 4">
            <a:extLst>
              <a:ext uri="{FF2B5EF4-FFF2-40B4-BE49-F238E27FC236}">
                <a16:creationId xmlns:a16="http://schemas.microsoft.com/office/drawing/2014/main" id="{B2254332-4A03-84F6-DFEF-470C29BC6206}"/>
              </a:ext>
            </a:extLst>
          </p:cNvPr>
          <p:cNvSpPr txBox="1"/>
          <p:nvPr/>
        </p:nvSpPr>
        <p:spPr>
          <a:xfrm>
            <a:off x="8095273" y="6611779"/>
            <a:ext cx="4610616" cy="24622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2024</a:t>
            </a:r>
            <a:endParaRPr kumimoji="0" lang="en-AU" sz="1000" b="0" i="0" u="none" strike="noStrike" kern="1200" cap="none" spc="0" normalizeH="0" baseline="0" noProof="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1698985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5980ED6D-CE73-8840-A53A-19A8BBBF8C59}"/>
              </a:ext>
            </a:extLst>
          </p:cNvPr>
          <p:cNvSpPr>
            <a:spLocks noGrp="1"/>
          </p:cNvSpPr>
          <p:nvPr>
            <p:ph type="subTitle" idx="1"/>
          </p:nvPr>
        </p:nvSpPr>
        <p:spPr/>
        <p:txBody>
          <a:bodyPr vert="horz" lIns="91440" tIns="45720" rIns="91440" bIns="45720" rtlCol="0" anchor="t">
            <a:noAutofit/>
          </a:bodyPr>
          <a:lstStyle/>
          <a:p>
            <a:r>
              <a:rPr lang="en-AU">
                <a:latin typeface="Tahoma"/>
                <a:ea typeface="Tahoma"/>
                <a:cs typeface="Tahoma"/>
              </a:rPr>
              <a:t>Understanding the shape of Religious Education including the</a:t>
            </a:r>
          </a:p>
          <a:p>
            <a:pPr marL="457200" indent="-457200">
              <a:buChar char="•"/>
            </a:pPr>
            <a:r>
              <a:rPr lang="en-AU">
                <a:latin typeface="Tahoma"/>
                <a:ea typeface="Tahoma"/>
                <a:cs typeface="Tahoma"/>
              </a:rPr>
              <a:t>Model for Religious Education</a:t>
            </a:r>
            <a:endParaRPr lang="en-AU"/>
          </a:p>
          <a:p>
            <a:pPr marL="457200" indent="-457200">
              <a:buFont typeface="Arial" panose="020B0604020202020204" pitchFamily="34" charset="0"/>
              <a:buChar char="•"/>
            </a:pPr>
            <a:r>
              <a:rPr lang="en-AU" err="1">
                <a:latin typeface="Tahoma"/>
                <a:ea typeface="Tahoma"/>
                <a:cs typeface="Tahoma"/>
              </a:rPr>
              <a:t>Reconceptualist</a:t>
            </a:r>
            <a:r>
              <a:rPr lang="en-AU">
                <a:latin typeface="Tahoma"/>
                <a:ea typeface="Tahoma"/>
                <a:cs typeface="Tahoma"/>
              </a:rPr>
              <a:t> Approach to teaching Religion</a:t>
            </a:r>
            <a:endParaRPr lang="en-AU"/>
          </a:p>
          <a:p>
            <a:pPr marL="457200" indent="-457200">
              <a:buFont typeface="Arial" panose="020B0604020202020204" pitchFamily="34" charset="0"/>
              <a:buChar char="•"/>
            </a:pPr>
            <a:r>
              <a:rPr lang="en-AU">
                <a:latin typeface="Tahoma"/>
                <a:ea typeface="Tahoma"/>
                <a:cs typeface="Tahoma"/>
              </a:rPr>
              <a:t>Roles of the Teacher</a:t>
            </a:r>
            <a:endParaRPr lang="en-AU"/>
          </a:p>
        </p:txBody>
      </p:sp>
      <p:pic>
        <p:nvPicPr>
          <p:cNvPr id="2" name="Picture 1" descr="Text&#10;&#10;Description automatically generated with medium confidence">
            <a:extLst>
              <a:ext uri="{FF2B5EF4-FFF2-40B4-BE49-F238E27FC236}">
                <a16:creationId xmlns:a16="http://schemas.microsoft.com/office/drawing/2014/main" id="{12328104-1C32-3A56-BE5B-33537DAF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288716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08746-C438-5D71-8412-AE21589FCB80}"/>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E1340FD5-4297-AE2A-1BFD-8A0F4EB01D85}"/>
              </a:ext>
            </a:extLst>
          </p:cNvPr>
          <p:cNvSpPr>
            <a:spLocks noGrp="1"/>
          </p:cNvSpPr>
          <p:nvPr>
            <p:ph type="ctrTitle"/>
          </p:nvPr>
        </p:nvSpPr>
        <p:spPr/>
        <p:txBody>
          <a:bodyPr/>
          <a:lstStyle/>
          <a:p>
            <a:r>
              <a:rPr lang="en-AU"/>
              <a:t>Model for Religious Education</a:t>
            </a:r>
          </a:p>
        </p:txBody>
      </p:sp>
      <p:pic>
        <p:nvPicPr>
          <p:cNvPr id="2" name="Picture 1" descr="Text&#10;&#10;Description automatically generated with medium confidence">
            <a:extLst>
              <a:ext uri="{FF2B5EF4-FFF2-40B4-BE49-F238E27FC236}">
                <a16:creationId xmlns:a16="http://schemas.microsoft.com/office/drawing/2014/main" id="{2B43EE84-3CC2-C431-A91D-D20107C520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pic>
        <p:nvPicPr>
          <p:cNvPr id="8" name="Picture 7">
            <a:extLst>
              <a:ext uri="{FF2B5EF4-FFF2-40B4-BE49-F238E27FC236}">
                <a16:creationId xmlns:a16="http://schemas.microsoft.com/office/drawing/2014/main" id="{D7A0209B-3C8E-7CCC-0A36-51E23A420E5D}"/>
              </a:ext>
            </a:extLst>
          </p:cNvPr>
          <p:cNvPicPr>
            <a:picLocks noChangeAspect="1"/>
          </p:cNvPicPr>
          <p:nvPr/>
        </p:nvPicPr>
        <p:blipFill>
          <a:blip r:embed="rId3"/>
          <a:stretch>
            <a:fillRect/>
          </a:stretch>
        </p:blipFill>
        <p:spPr>
          <a:xfrm>
            <a:off x="439824" y="2020053"/>
            <a:ext cx="11312351" cy="3931042"/>
          </a:xfrm>
          <a:prstGeom prst="rect">
            <a:avLst/>
          </a:prstGeom>
        </p:spPr>
      </p:pic>
      <p:sp>
        <p:nvSpPr>
          <p:cNvPr id="3" name="Text Placeholder 3">
            <a:extLst>
              <a:ext uri="{FF2B5EF4-FFF2-40B4-BE49-F238E27FC236}">
                <a16:creationId xmlns:a16="http://schemas.microsoft.com/office/drawing/2014/main" id="{552D1F3F-7D68-F83C-D811-2E4C04889C26}"/>
              </a:ext>
            </a:extLst>
          </p:cNvPr>
          <p:cNvSpPr txBox="1">
            <a:spLocks/>
          </p:cNvSpPr>
          <p:nvPr/>
        </p:nvSpPr>
        <p:spPr>
          <a:xfrm>
            <a:off x="7167918" y="6423148"/>
            <a:ext cx="5409259" cy="356532"/>
          </a:xfrm>
          <a:prstGeom prst="rect">
            <a:avLst/>
          </a:prstGeom>
        </p:spPr>
        <p:txBody>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234425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84E40-447C-C88C-130D-32D485149900}"/>
            </a:ext>
          </a:extLst>
        </p:cNvPr>
        <p:cNvGrpSpPr/>
        <p:nvPr/>
      </p:nvGrpSpPr>
      <p:grpSpPr>
        <a:xfrm>
          <a:off x="0" y="0"/>
          <a:ext cx="0" cy="0"/>
          <a:chOff x="0" y="0"/>
          <a:chExt cx="0" cy="0"/>
        </a:xfrm>
      </p:grpSpPr>
      <p:pic>
        <p:nvPicPr>
          <p:cNvPr id="2" name="Picture 1" descr="A diagram of a group of people&#10;&#10;AI-generated content may be incorrect.">
            <a:extLst>
              <a:ext uri="{FF2B5EF4-FFF2-40B4-BE49-F238E27FC236}">
                <a16:creationId xmlns:a16="http://schemas.microsoft.com/office/drawing/2014/main" id="{9933327C-1EE8-F3E0-C972-74EDD447EF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373" y="285921"/>
            <a:ext cx="5790627" cy="6167531"/>
          </a:xfrm>
          <a:prstGeom prst="rect">
            <a:avLst/>
          </a:prstGeom>
        </p:spPr>
      </p:pic>
      <p:pic>
        <p:nvPicPr>
          <p:cNvPr id="3" name="Picture 6">
            <a:extLst>
              <a:ext uri="{FF2B5EF4-FFF2-40B4-BE49-F238E27FC236}">
                <a16:creationId xmlns:a16="http://schemas.microsoft.com/office/drawing/2014/main" id="{815A3019-1A84-D2D8-1608-FBF7D4A441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5838" y="285921"/>
            <a:ext cx="5790627" cy="6174839"/>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552D1F3F-7D68-F83C-D811-2E4C04889C26}"/>
              </a:ext>
            </a:extLst>
          </p:cNvPr>
          <p:cNvSpPr txBox="1">
            <a:spLocks/>
          </p:cNvSpPr>
          <p:nvPr/>
        </p:nvSpPr>
        <p:spPr>
          <a:xfrm>
            <a:off x="7011800" y="6572079"/>
            <a:ext cx="5409259" cy="356532"/>
          </a:xfrm>
          <a:prstGeom prst="rect">
            <a:avLst/>
          </a:prstGeom>
        </p:spPr>
        <p:txBody>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97074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1D6EB-E83A-1F02-AAD5-80948DDB8730}"/>
            </a:ext>
          </a:extLst>
        </p:cNvPr>
        <p:cNvGrpSpPr/>
        <p:nvPr/>
      </p:nvGrpSpPr>
      <p:grpSpPr>
        <a:xfrm>
          <a:off x="0" y="0"/>
          <a:ext cx="0" cy="0"/>
          <a:chOff x="0" y="0"/>
          <a:chExt cx="0" cy="0"/>
        </a:xfrm>
      </p:grpSpPr>
      <p:pic>
        <p:nvPicPr>
          <p:cNvPr id="2" name="Picture 1" descr="A diagram of a group of people&#10;&#10;AI-generated content may be incorrect.">
            <a:extLst>
              <a:ext uri="{FF2B5EF4-FFF2-40B4-BE49-F238E27FC236}">
                <a16:creationId xmlns:a16="http://schemas.microsoft.com/office/drawing/2014/main" id="{EF02AB85-F7A9-FB68-034F-1482363D4D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373" y="285921"/>
            <a:ext cx="5790627" cy="6167531"/>
          </a:xfrm>
          <a:prstGeom prst="rect">
            <a:avLst/>
          </a:prstGeom>
        </p:spPr>
      </p:pic>
      <p:sp>
        <p:nvSpPr>
          <p:cNvPr id="5" name="TextBox 4">
            <a:extLst>
              <a:ext uri="{FF2B5EF4-FFF2-40B4-BE49-F238E27FC236}">
                <a16:creationId xmlns:a16="http://schemas.microsoft.com/office/drawing/2014/main" id="{8C6CEC35-FF92-D54E-D2A2-946865FE3127}"/>
              </a:ext>
            </a:extLst>
          </p:cNvPr>
          <p:cNvSpPr txBox="1"/>
          <p:nvPr/>
        </p:nvSpPr>
        <p:spPr>
          <a:xfrm>
            <a:off x="6565119" y="2077024"/>
            <a:ext cx="5321508" cy="2585323"/>
          </a:xfrm>
          <a:prstGeom prst="rect">
            <a:avLst/>
          </a:prstGeom>
          <a:noFill/>
        </p:spPr>
        <p:txBody>
          <a:bodyPr wrap="square" rtlCol="0">
            <a:spAutoFit/>
          </a:bodyPr>
          <a:lstStyle/>
          <a:p>
            <a:pPr algn="ctr"/>
            <a:r>
              <a:rPr lang="en-US" sz="5400">
                <a:solidFill>
                  <a:schemeClr val="bg1"/>
                </a:solidFill>
              </a:rPr>
              <a:t>Teaching people Religion</a:t>
            </a:r>
          </a:p>
          <a:p>
            <a:pPr algn="ctr"/>
            <a:endParaRPr lang="en-US" sz="5400">
              <a:solidFill>
                <a:schemeClr val="bg1"/>
              </a:solidFill>
            </a:endParaRPr>
          </a:p>
        </p:txBody>
      </p:sp>
      <p:sp>
        <p:nvSpPr>
          <p:cNvPr id="3" name="Text Placeholder 3">
            <a:extLst>
              <a:ext uri="{FF2B5EF4-FFF2-40B4-BE49-F238E27FC236}">
                <a16:creationId xmlns:a16="http://schemas.microsoft.com/office/drawing/2014/main" id="{552D1F3F-7D68-F83C-D811-2E4C04889C26}"/>
              </a:ext>
            </a:extLst>
          </p:cNvPr>
          <p:cNvSpPr txBox="1">
            <a:spLocks/>
          </p:cNvSpPr>
          <p:nvPr/>
        </p:nvSpPr>
        <p:spPr>
          <a:xfrm>
            <a:off x="7182786" y="6453452"/>
            <a:ext cx="5409259" cy="356532"/>
          </a:xfrm>
          <a:prstGeom prst="rect">
            <a:avLst/>
          </a:prstGeom>
        </p:spPr>
        <p:txBody>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3659007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4A34C-DC0B-0B70-CFDF-2A26D4A1B3A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E6F3C96-B924-C04D-DFBE-5D28179058E6}"/>
              </a:ext>
            </a:extLst>
          </p:cNvPr>
          <p:cNvSpPr txBox="1"/>
          <p:nvPr/>
        </p:nvSpPr>
        <p:spPr>
          <a:xfrm>
            <a:off x="6610089" y="1305340"/>
            <a:ext cx="5321508" cy="4247317"/>
          </a:xfrm>
          <a:prstGeom prst="rect">
            <a:avLst/>
          </a:prstGeom>
          <a:noFill/>
        </p:spPr>
        <p:txBody>
          <a:bodyPr wrap="square" rtlCol="0">
            <a:spAutoFit/>
          </a:bodyPr>
          <a:lstStyle/>
          <a:p>
            <a:pPr algn="ctr"/>
            <a:r>
              <a:rPr lang="en-US" sz="5400">
                <a:solidFill>
                  <a:schemeClr val="bg1"/>
                </a:solidFill>
              </a:rPr>
              <a:t>Teaching people to be religious </a:t>
            </a:r>
          </a:p>
          <a:p>
            <a:pPr algn="ctr"/>
            <a:r>
              <a:rPr lang="en-US" sz="5400">
                <a:solidFill>
                  <a:schemeClr val="bg1"/>
                </a:solidFill>
              </a:rPr>
              <a:t>in a particular way</a:t>
            </a:r>
          </a:p>
          <a:p>
            <a:pPr algn="ctr"/>
            <a:endParaRPr lang="en-US" sz="5400">
              <a:solidFill>
                <a:schemeClr val="bg1"/>
              </a:solidFill>
            </a:endParaRPr>
          </a:p>
        </p:txBody>
      </p:sp>
      <p:pic>
        <p:nvPicPr>
          <p:cNvPr id="3" name="Picture 6">
            <a:extLst>
              <a:ext uri="{FF2B5EF4-FFF2-40B4-BE49-F238E27FC236}">
                <a16:creationId xmlns:a16="http://schemas.microsoft.com/office/drawing/2014/main" id="{51B1934F-F07A-17C3-DB6D-830F57B7CC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605" y="341580"/>
            <a:ext cx="5790627" cy="6174839"/>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3">
            <a:extLst>
              <a:ext uri="{FF2B5EF4-FFF2-40B4-BE49-F238E27FC236}">
                <a16:creationId xmlns:a16="http://schemas.microsoft.com/office/drawing/2014/main" id="{DD5180F3-D391-B438-5B76-D63DB50A86A1}"/>
              </a:ext>
            </a:extLst>
          </p:cNvPr>
          <p:cNvSpPr txBox="1">
            <a:spLocks/>
          </p:cNvSpPr>
          <p:nvPr/>
        </p:nvSpPr>
        <p:spPr>
          <a:xfrm>
            <a:off x="7182786" y="6453452"/>
            <a:ext cx="5409259" cy="356532"/>
          </a:xfrm>
          <a:prstGeom prst="rect">
            <a:avLst/>
          </a:prstGeom>
        </p:spPr>
        <p:txBody>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11813214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0E88C739-DF6E-731E-884C-751695728045}"/>
              </a:ext>
            </a:extLst>
          </p:cNvPr>
          <p:cNvGraphicFramePr/>
          <p:nvPr>
            <p:extLst>
              <p:ext uri="{D42A27DB-BD31-4B8C-83A1-F6EECF244321}">
                <p14:modId xmlns:p14="http://schemas.microsoft.com/office/powerpoint/2010/main" val="3540198001"/>
              </p:ext>
            </p:extLst>
          </p:nvPr>
        </p:nvGraphicFramePr>
        <p:xfrm>
          <a:off x="2041238" y="125931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E704EE12-2912-BC83-1247-A254B8C3F6B2}"/>
              </a:ext>
            </a:extLst>
          </p:cNvPr>
          <p:cNvSpPr>
            <a:spLocks noGrp="1"/>
          </p:cNvSpPr>
          <p:nvPr>
            <p:ph type="ctrTitle"/>
          </p:nvPr>
        </p:nvSpPr>
        <p:spPr/>
        <p:txBody>
          <a:bodyPr/>
          <a:lstStyle/>
          <a:p>
            <a:r>
              <a:rPr lang="en-US"/>
              <a:t>Activity</a:t>
            </a:r>
          </a:p>
        </p:txBody>
      </p:sp>
    </p:spTree>
    <p:extLst>
      <p:ext uri="{BB962C8B-B14F-4D97-AF65-F5344CB8AC3E}">
        <p14:creationId xmlns:p14="http://schemas.microsoft.com/office/powerpoint/2010/main" val="4240409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A0B46-4958-29E0-94A8-BC634E5C09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357924-DFCD-8121-050B-C4D03DFE804B}"/>
              </a:ext>
            </a:extLst>
          </p:cNvPr>
          <p:cNvSpPr>
            <a:spLocks noGrp="1"/>
          </p:cNvSpPr>
          <p:nvPr>
            <p:ph type="ctrTitle"/>
          </p:nvPr>
        </p:nvSpPr>
        <p:spPr/>
        <p:txBody>
          <a:bodyPr/>
          <a:lstStyle/>
          <a:p>
            <a:r>
              <a:rPr lang="en-US"/>
              <a:t>Discussion</a:t>
            </a:r>
          </a:p>
        </p:txBody>
      </p:sp>
      <p:pic>
        <p:nvPicPr>
          <p:cNvPr id="5" name="Picture 4" descr="A group of people sitting around a table&#10;&#10;AI-generated content may be incorrect.">
            <a:extLst>
              <a:ext uri="{FF2B5EF4-FFF2-40B4-BE49-F238E27FC236}">
                <a16:creationId xmlns:a16="http://schemas.microsoft.com/office/drawing/2014/main" id="{EA582643-1092-00AC-11B4-92B8D89AF4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8333" y="1693333"/>
            <a:ext cx="4724400" cy="4622800"/>
          </a:xfrm>
          <a:prstGeom prst="rect">
            <a:avLst/>
          </a:prstGeom>
        </p:spPr>
      </p:pic>
      <p:sp>
        <p:nvSpPr>
          <p:cNvPr id="3" name="TextBox 2">
            <a:extLst>
              <a:ext uri="{FF2B5EF4-FFF2-40B4-BE49-F238E27FC236}">
                <a16:creationId xmlns:a16="http://schemas.microsoft.com/office/drawing/2014/main" id="{EED6662E-5F7F-E2A6-26DD-D1BC958CB13F}"/>
              </a:ext>
            </a:extLst>
          </p:cNvPr>
          <p:cNvSpPr txBox="1"/>
          <p:nvPr/>
        </p:nvSpPr>
        <p:spPr>
          <a:xfrm>
            <a:off x="8323385" y="6022731"/>
            <a:ext cx="345830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rgbClr val="054166"/>
                </a:solidFill>
                <a:latin typeface="Tahoma"/>
              </a:rPr>
              <a:t>© Microsoft 365 content library, 2025</a:t>
            </a:r>
            <a:r>
              <a:rPr sz="1400">
                <a:latin typeface="Tahoma"/>
                <a:ea typeface="Tahoma"/>
                <a:cs typeface="Tahoma"/>
              </a:rPr>
              <a:t>​</a:t>
            </a:r>
            <a:endParaRPr lang="en-US"/>
          </a:p>
          <a:p>
            <a:pPr algn="ctr"/>
            <a:endParaRPr lang="en-US"/>
          </a:p>
        </p:txBody>
      </p:sp>
    </p:spTree>
    <p:extLst>
      <p:ext uri="{BB962C8B-B14F-4D97-AF65-F5344CB8AC3E}">
        <p14:creationId xmlns:p14="http://schemas.microsoft.com/office/powerpoint/2010/main" val="2153138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452C7-C59E-8DCF-D76E-5BAB1E6DFC32}"/>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A39C825C-4385-C621-40DD-8B3B3BE7B1D3}"/>
              </a:ext>
            </a:extLst>
          </p:cNvPr>
          <p:cNvSpPr>
            <a:spLocks noGrp="1"/>
          </p:cNvSpPr>
          <p:nvPr>
            <p:ph type="ctrTitle"/>
          </p:nvPr>
        </p:nvSpPr>
        <p:spPr/>
        <p:txBody>
          <a:bodyPr/>
          <a:lstStyle/>
          <a:p>
            <a:r>
              <a:rPr lang="en-AU"/>
              <a:t>Reconceptualist Approach</a:t>
            </a:r>
          </a:p>
        </p:txBody>
      </p:sp>
      <p:pic>
        <p:nvPicPr>
          <p:cNvPr id="2" name="Picture 1" descr="Text&#10;&#10;Description automatically generated with medium confidence">
            <a:extLst>
              <a:ext uri="{FF2B5EF4-FFF2-40B4-BE49-F238E27FC236}">
                <a16:creationId xmlns:a16="http://schemas.microsoft.com/office/drawing/2014/main" id="{C3DADF30-FF18-6F2C-D072-0B21B72021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Subtitle 5">
            <a:extLst>
              <a:ext uri="{FF2B5EF4-FFF2-40B4-BE49-F238E27FC236}">
                <a16:creationId xmlns:a16="http://schemas.microsoft.com/office/drawing/2014/main" id="{20956EE0-0FB0-F53D-F845-A149BF70AB5A}"/>
              </a:ext>
            </a:extLst>
          </p:cNvPr>
          <p:cNvSpPr>
            <a:spLocks noGrp="1"/>
          </p:cNvSpPr>
          <p:nvPr>
            <p:ph type="subTitle" idx="1"/>
          </p:nvPr>
        </p:nvSpPr>
        <p:spPr>
          <a:xfrm>
            <a:off x="411191" y="1773936"/>
            <a:ext cx="11375341" cy="4727532"/>
          </a:xfrm>
        </p:spPr>
        <p:txBody>
          <a:bodyPr/>
          <a:lstStyle/>
          <a:p>
            <a:endParaRPr lang="en-AU"/>
          </a:p>
          <a:p>
            <a:r>
              <a:rPr lang="en-AU" sz="3200"/>
              <a:t>Avoidance of Presumptive Language</a:t>
            </a:r>
          </a:p>
          <a:p>
            <a:r>
              <a:rPr lang="en-AU" sz="3200"/>
              <a:t>Teaching ‘about’ the Tradition</a:t>
            </a:r>
          </a:p>
          <a:p>
            <a:r>
              <a:rPr lang="en-AU" sz="3200"/>
              <a:t>Powerful Pedagogies</a:t>
            </a:r>
            <a:endParaRPr lang="en-US" sz="3200"/>
          </a:p>
          <a:p>
            <a:endParaRPr lang="en-US"/>
          </a:p>
        </p:txBody>
      </p:sp>
    </p:spTree>
    <p:extLst>
      <p:ext uri="{BB962C8B-B14F-4D97-AF65-F5344CB8AC3E}">
        <p14:creationId xmlns:p14="http://schemas.microsoft.com/office/powerpoint/2010/main" val="1361574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7E8A1-E44B-0924-F620-6460F20D1F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6DC1DA-96A8-5E5C-BBCE-1CE573A0A831}"/>
              </a:ext>
            </a:extLst>
          </p:cNvPr>
          <p:cNvSpPr>
            <a:spLocks noGrp="1"/>
          </p:cNvSpPr>
          <p:nvPr>
            <p:ph type="ctrTitle"/>
          </p:nvPr>
        </p:nvSpPr>
        <p:spPr/>
        <p:txBody>
          <a:bodyPr/>
          <a:lstStyle/>
          <a:p>
            <a:r>
              <a:rPr lang="en-US"/>
              <a:t>Activity</a:t>
            </a:r>
          </a:p>
        </p:txBody>
      </p:sp>
      <p:sp>
        <p:nvSpPr>
          <p:cNvPr id="7" name="TextBox 6">
            <a:extLst>
              <a:ext uri="{FF2B5EF4-FFF2-40B4-BE49-F238E27FC236}">
                <a16:creationId xmlns:a16="http://schemas.microsoft.com/office/drawing/2014/main" id="{60DBA32C-44AC-8AFC-0B66-9B3C802B85DE}"/>
              </a:ext>
            </a:extLst>
          </p:cNvPr>
          <p:cNvSpPr txBox="1"/>
          <p:nvPr/>
        </p:nvSpPr>
        <p:spPr>
          <a:xfrm>
            <a:off x="322288" y="1797020"/>
            <a:ext cx="6977922" cy="3995325"/>
          </a:xfrm>
          <a:prstGeom prst="rect">
            <a:avLst/>
          </a:prstGeom>
          <a:noFill/>
        </p:spPr>
        <p:txBody>
          <a:bodyPr wrap="square">
            <a:spAutoFit/>
          </a:bodyPr>
          <a:lstStyle/>
          <a:p>
            <a:pPr marR="0" lvl="0">
              <a:lnSpc>
                <a:spcPct val="107000"/>
              </a:lnSpc>
            </a:pPr>
            <a:r>
              <a:rPr lang="en-AU" sz="1800">
                <a:effectLst/>
                <a:ea typeface="Calibri" panose="020F0502020204030204" pitchFamily="34" charset="0"/>
                <a:cs typeface="Times New Roman" panose="02020603050405020304" pitchFamily="18" charset="0"/>
              </a:rPr>
              <a:t>In pairs individually read:</a:t>
            </a:r>
            <a:endParaRPr lang="en-US" sz="2400">
              <a:effectLst/>
              <a:ea typeface="Calibri" panose="020F0502020204030204" pitchFamily="34" charset="0"/>
              <a:cs typeface="Times New Roman" panose="02020603050405020304" pitchFamily="18" charset="0"/>
            </a:endParaRPr>
          </a:p>
          <a:p>
            <a:pPr marL="342900" marR="0" lvl="0" indent="-342900">
              <a:lnSpc>
                <a:spcPct val="107000"/>
              </a:lnSpc>
              <a:buFont typeface="Courier New" panose="02070309020205020404" pitchFamily="49" charset="0"/>
              <a:buChar char="o"/>
            </a:pPr>
            <a:r>
              <a:rPr lang="en-AU" sz="1800">
                <a:effectLst/>
                <a:ea typeface="Calibri" panose="020F0502020204030204" pitchFamily="34" charset="0"/>
                <a:cs typeface="Times New Roman" panose="02020603050405020304" pitchFamily="18" charset="0"/>
              </a:rPr>
              <a:t>Avoidance of Presumptive Language &amp; Teaching about the Tradition </a:t>
            </a:r>
            <a:r>
              <a:rPr lang="en-AU">
                <a:ea typeface="Calibri" panose="020F0502020204030204" pitchFamily="34" charset="0"/>
                <a:cs typeface="Times New Roman" panose="02020603050405020304" pitchFamily="18" charset="0"/>
              </a:rPr>
              <a:t>(pg. 24-25)</a:t>
            </a:r>
            <a:endParaRPr lang="en-US" sz="2400">
              <a:effectLst/>
              <a:ea typeface="Calibri" panose="020F0502020204030204" pitchFamily="34" charset="0"/>
              <a:cs typeface="Times New Roman" panose="02020603050405020304" pitchFamily="18" charset="0"/>
            </a:endParaRPr>
          </a:p>
          <a:p>
            <a:pPr marL="342900" marR="0" lvl="0" indent="-342900">
              <a:lnSpc>
                <a:spcPct val="107000"/>
              </a:lnSpc>
              <a:spcAft>
                <a:spcPts val="800"/>
              </a:spcAft>
              <a:buFont typeface="Courier New" panose="02070309020205020404" pitchFamily="49" charset="0"/>
              <a:buChar char="o"/>
            </a:pPr>
            <a:r>
              <a:rPr lang="en-AU" sz="1800">
                <a:effectLst/>
                <a:ea typeface="Calibri" panose="020F0502020204030204" pitchFamily="34" charset="0"/>
                <a:cs typeface="Times New Roman" panose="02020603050405020304" pitchFamily="18" charset="0"/>
              </a:rPr>
              <a:t>Powerful Pedagogies (pg. 26-28)</a:t>
            </a:r>
          </a:p>
          <a:p>
            <a:pPr marL="342900" marR="0" lvl="0" indent="-342900">
              <a:lnSpc>
                <a:spcPct val="107000"/>
              </a:lnSpc>
              <a:spcAft>
                <a:spcPts val="800"/>
              </a:spcAft>
              <a:buFont typeface="Courier New" panose="02070309020205020404" pitchFamily="49" charset="0"/>
              <a:buChar char="o"/>
            </a:pPr>
            <a:endParaRPr lang="en-AU">
              <a:ea typeface="Calibri" panose="020F0502020204030204" pitchFamily="34" charset="0"/>
              <a:cs typeface="Times New Roman" panose="02020603050405020304" pitchFamily="18" charset="0"/>
            </a:endParaRPr>
          </a:p>
          <a:p>
            <a:pPr lvl="0"/>
            <a:r>
              <a:rPr lang="en-AU"/>
              <a:t>Silently reflect using the round table discussion template (think, feel, wonder, do).  </a:t>
            </a:r>
          </a:p>
          <a:p>
            <a:pPr lvl="0"/>
            <a:endParaRPr lang="en-US"/>
          </a:p>
          <a:p>
            <a:pPr lvl="0"/>
            <a:r>
              <a:rPr lang="en-AU"/>
              <a:t>Jigsaw strategy: gain a deeper understanding of reconceptualist approach from your partner</a:t>
            </a:r>
          </a:p>
          <a:p>
            <a:pPr lvl="0"/>
            <a:endParaRPr lang="en-US"/>
          </a:p>
          <a:p>
            <a:pPr lvl="0"/>
            <a:r>
              <a:rPr lang="en-AU"/>
              <a:t>Co-construct a definition for the Reconceptualist Approach &amp;  write this into the “Synthesis” section</a:t>
            </a:r>
            <a:endParaRPr lang="en-US"/>
          </a:p>
        </p:txBody>
      </p:sp>
      <p:sp>
        <p:nvSpPr>
          <p:cNvPr id="3" name="TextBox 2">
            <a:extLst>
              <a:ext uri="{FF2B5EF4-FFF2-40B4-BE49-F238E27FC236}">
                <a16:creationId xmlns:a16="http://schemas.microsoft.com/office/drawing/2014/main" id="{1EAC1891-F3E9-58DD-9C28-FCF16472090D}"/>
              </a:ext>
            </a:extLst>
          </p:cNvPr>
          <p:cNvSpPr txBox="1"/>
          <p:nvPr/>
        </p:nvSpPr>
        <p:spPr>
          <a:xfrm>
            <a:off x="8059572" y="2033706"/>
            <a:ext cx="366237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ea typeface="Tahoma"/>
                <a:cs typeface="Tahoma"/>
                <a:hlinkClick r:id="rId3"/>
              </a:rPr>
              <a:t>Reconceptualist Approach to the Religion Curriculum P-12</a:t>
            </a:r>
            <a:endParaRPr lang="en-US">
              <a:ea typeface="Tahoma"/>
              <a:cs typeface="Tahoma"/>
            </a:endParaRPr>
          </a:p>
        </p:txBody>
      </p:sp>
      <p:pic>
        <p:nvPicPr>
          <p:cNvPr id="1026" name="Picture 2">
            <a:extLst>
              <a:ext uri="{FF2B5EF4-FFF2-40B4-BE49-F238E27FC236}">
                <a16:creationId xmlns:a16="http://schemas.microsoft.com/office/drawing/2014/main" id="{82782C7D-E099-8648-4159-B33D687E5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4547" y="2961485"/>
            <a:ext cx="2568109" cy="3135931"/>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20B8974D-1877-9B1E-2CFC-1FCE6A0E5282}"/>
              </a:ext>
            </a:extLst>
          </p:cNvPr>
          <p:cNvSpPr txBox="1">
            <a:spLocks/>
          </p:cNvSpPr>
          <p:nvPr/>
        </p:nvSpPr>
        <p:spPr>
          <a:xfrm>
            <a:off x="7182786" y="6453452"/>
            <a:ext cx="5409259" cy="356532"/>
          </a:xfrm>
          <a:prstGeom prst="rect">
            <a:avLst/>
          </a:prstGeom>
        </p:spPr>
        <p:txBody>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2255839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C837F-4A37-7341-BE1F-4F6140226506}"/>
              </a:ext>
            </a:extLst>
          </p:cNvPr>
          <p:cNvSpPr>
            <a:spLocks noGrp="1"/>
          </p:cNvSpPr>
          <p:nvPr>
            <p:ph type="ctrTitle"/>
          </p:nvPr>
        </p:nvSpPr>
        <p:spPr>
          <a:xfrm>
            <a:off x="0" y="181105"/>
            <a:ext cx="12192000" cy="1350744"/>
          </a:xfrm>
        </p:spPr>
        <p:txBody>
          <a:bodyPr>
            <a:normAutofit fontScale="90000"/>
          </a:bodyPr>
          <a:lstStyle/>
          <a:p>
            <a:pPr algn="ctr"/>
            <a:r>
              <a:rPr lang="en-US" sz="4800" b="1">
                <a:latin typeface="Tahoma" panose="020B0604030504040204" pitchFamily="34" charset="0"/>
              </a:rPr>
              <a:t>The three roles of the teacher in Religious Education</a:t>
            </a:r>
          </a:p>
        </p:txBody>
      </p:sp>
      <p:sp>
        <p:nvSpPr>
          <p:cNvPr id="10" name="TextBox 9">
            <a:extLst>
              <a:ext uri="{FF2B5EF4-FFF2-40B4-BE49-F238E27FC236}">
                <a16:creationId xmlns:a16="http://schemas.microsoft.com/office/drawing/2014/main" id="{4D11BADD-EA38-2F40-9933-42379E2F939D}"/>
              </a:ext>
            </a:extLst>
          </p:cNvPr>
          <p:cNvSpPr txBox="1"/>
          <p:nvPr/>
        </p:nvSpPr>
        <p:spPr>
          <a:xfrm>
            <a:off x="2396043" y="2687662"/>
            <a:ext cx="1676666" cy="461665"/>
          </a:xfrm>
          <a:prstGeom prst="rect">
            <a:avLst/>
          </a:prstGeom>
          <a:noFill/>
        </p:spPr>
        <p:txBody>
          <a:bodyPr wrap="square" rtlCol="0">
            <a:spAutoFit/>
          </a:bodyPr>
          <a:lstStyle/>
          <a:p>
            <a:pPr algn="ctr"/>
            <a:r>
              <a:rPr lang="en-US" sz="2400" b="1">
                <a:solidFill>
                  <a:schemeClr val="bg1"/>
                </a:solidFill>
                <a:latin typeface="Tahoma" panose="020B0604030504040204" pitchFamily="34" charset="0"/>
                <a:ea typeface="Tahoma" panose="020B0604030504040204" pitchFamily="34" charset="0"/>
                <a:cs typeface="Tahoma" panose="020B0604030504040204" pitchFamily="34" charset="0"/>
              </a:rPr>
              <a:t>Witness</a:t>
            </a:r>
          </a:p>
        </p:txBody>
      </p:sp>
      <p:sp>
        <p:nvSpPr>
          <p:cNvPr id="11" name="TextBox 10">
            <a:extLst>
              <a:ext uri="{FF2B5EF4-FFF2-40B4-BE49-F238E27FC236}">
                <a16:creationId xmlns:a16="http://schemas.microsoft.com/office/drawing/2014/main" id="{D6EDE7DB-5C1D-464B-B9A8-70711AB844EB}"/>
              </a:ext>
            </a:extLst>
          </p:cNvPr>
          <p:cNvSpPr txBox="1"/>
          <p:nvPr/>
        </p:nvSpPr>
        <p:spPr>
          <a:xfrm>
            <a:off x="8299422" y="2635272"/>
            <a:ext cx="1720614" cy="461665"/>
          </a:xfrm>
          <a:prstGeom prst="rect">
            <a:avLst/>
          </a:prstGeom>
          <a:noFill/>
        </p:spPr>
        <p:txBody>
          <a:bodyPr wrap="square" rtlCol="0">
            <a:spAutoFit/>
          </a:bodyPr>
          <a:lstStyle/>
          <a:p>
            <a:pPr algn="ctr"/>
            <a:r>
              <a:rPr lang="en-US" sz="2400" b="1">
                <a:solidFill>
                  <a:schemeClr val="bg1"/>
                </a:solidFill>
                <a:latin typeface="Tahoma" panose="020B0604030504040204" pitchFamily="34" charset="0"/>
                <a:ea typeface="Tahoma" panose="020B0604030504040204" pitchFamily="34" charset="0"/>
                <a:cs typeface="Tahoma" panose="020B0604030504040204" pitchFamily="34" charset="0"/>
              </a:rPr>
              <a:t>Specialist</a:t>
            </a:r>
          </a:p>
        </p:txBody>
      </p:sp>
      <p:sp>
        <p:nvSpPr>
          <p:cNvPr id="12" name="TextBox 11">
            <a:extLst>
              <a:ext uri="{FF2B5EF4-FFF2-40B4-BE49-F238E27FC236}">
                <a16:creationId xmlns:a16="http://schemas.microsoft.com/office/drawing/2014/main" id="{6DDCB034-D6C6-A640-A420-4DDBE97E7E12}"/>
              </a:ext>
            </a:extLst>
          </p:cNvPr>
          <p:cNvSpPr txBox="1"/>
          <p:nvPr/>
        </p:nvSpPr>
        <p:spPr>
          <a:xfrm>
            <a:off x="5178287" y="4437798"/>
            <a:ext cx="2007853" cy="461665"/>
          </a:xfrm>
          <a:prstGeom prst="rect">
            <a:avLst/>
          </a:prstGeom>
          <a:noFill/>
        </p:spPr>
        <p:txBody>
          <a:bodyPr wrap="square" rtlCol="0">
            <a:spAutoFit/>
          </a:bodyPr>
          <a:lstStyle/>
          <a:p>
            <a:pPr algn="ctr"/>
            <a:r>
              <a:rPr lang="en-US" sz="2400" b="1">
                <a:solidFill>
                  <a:schemeClr val="bg1"/>
                </a:solidFill>
                <a:latin typeface="Tahoma" panose="020B0604030504040204" pitchFamily="34" charset="0"/>
                <a:ea typeface="Tahoma" panose="020B0604030504040204" pitchFamily="34" charset="0"/>
                <a:cs typeface="Tahoma" panose="020B0604030504040204" pitchFamily="34" charset="0"/>
              </a:rPr>
              <a:t>Moderator</a:t>
            </a:r>
          </a:p>
        </p:txBody>
      </p:sp>
      <p:sp>
        <p:nvSpPr>
          <p:cNvPr id="17" name="TextBox 16">
            <a:extLst>
              <a:ext uri="{FF2B5EF4-FFF2-40B4-BE49-F238E27FC236}">
                <a16:creationId xmlns:a16="http://schemas.microsoft.com/office/drawing/2014/main" id="{C1286032-356F-3B4A-98E3-8546B42D2BDA}"/>
              </a:ext>
            </a:extLst>
          </p:cNvPr>
          <p:cNvSpPr txBox="1"/>
          <p:nvPr/>
        </p:nvSpPr>
        <p:spPr>
          <a:xfrm>
            <a:off x="2792068" y="5661569"/>
            <a:ext cx="6596014" cy="369332"/>
          </a:xfrm>
          <a:prstGeom prst="rect">
            <a:avLst/>
          </a:prstGeom>
          <a:noFill/>
        </p:spPr>
        <p:txBody>
          <a:bodyPr wrap="square" rtlCol="0">
            <a:spAutoFit/>
          </a:bodyPr>
          <a:lstStyle/>
          <a:p>
            <a:pPr algn="ctr"/>
            <a:r>
              <a:rPr lang="en-US" b="1">
                <a:latin typeface="Tahoma" panose="020B0604030504040204" pitchFamily="34" charset="0"/>
                <a:ea typeface="Tahoma" panose="020B0604030504040204" pitchFamily="34" charset="0"/>
                <a:cs typeface="Tahoma" panose="020B0604030504040204" pitchFamily="34" charset="0"/>
              </a:rPr>
              <a:t>“Difference Matters” by Didier Pollefeyt </a:t>
            </a:r>
          </a:p>
        </p:txBody>
      </p:sp>
      <p:graphicFrame>
        <p:nvGraphicFramePr>
          <p:cNvPr id="6" name="Diagram 5">
            <a:extLst>
              <a:ext uri="{FF2B5EF4-FFF2-40B4-BE49-F238E27FC236}">
                <a16:creationId xmlns:a16="http://schemas.microsoft.com/office/drawing/2014/main" id="{17C95D93-B26A-1E36-8868-AEB7800568AA}"/>
              </a:ext>
            </a:extLst>
          </p:cNvPr>
          <p:cNvGraphicFramePr/>
          <p:nvPr>
            <p:extLst>
              <p:ext uri="{D42A27DB-BD31-4B8C-83A1-F6EECF244321}">
                <p14:modId xmlns:p14="http://schemas.microsoft.com/office/powerpoint/2010/main" val="1231658105"/>
              </p:ext>
            </p:extLst>
          </p:nvPr>
        </p:nvGraphicFramePr>
        <p:xfrm>
          <a:off x="3143316" y="1534701"/>
          <a:ext cx="5905367" cy="39545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4784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CF702480-855F-FF4E-9FEA-3A81737BA244}"/>
              </a:ext>
            </a:extLst>
          </p:cNvPr>
          <p:cNvSpPr txBox="1"/>
          <p:nvPr/>
        </p:nvSpPr>
        <p:spPr>
          <a:xfrm>
            <a:off x="3700176" y="5685848"/>
            <a:ext cx="5432938" cy="369332"/>
          </a:xfrm>
          <a:prstGeom prst="rect">
            <a:avLst/>
          </a:prstGeom>
          <a:noFill/>
        </p:spPr>
        <p:txBody>
          <a:bodyPr wrap="square" rtlCol="0">
            <a:spAutoFit/>
          </a:bodyPr>
          <a:lstStyle/>
          <a:p>
            <a:r>
              <a:rPr lang="en-US" b="1">
                <a:latin typeface="Tahoma" panose="020B0604030504040204" pitchFamily="34" charset="0"/>
                <a:ea typeface="Tahoma" panose="020B0604030504040204" pitchFamily="34" charset="0"/>
                <a:cs typeface="Tahoma" panose="020B0604030504040204" pitchFamily="34" charset="0"/>
              </a:rPr>
              <a:t>(Pollefeyt, Difference Matters, 2008)</a:t>
            </a:r>
          </a:p>
        </p:txBody>
      </p:sp>
      <p:graphicFrame>
        <p:nvGraphicFramePr>
          <p:cNvPr id="5" name="Diagram 4">
            <a:extLst>
              <a:ext uri="{FF2B5EF4-FFF2-40B4-BE49-F238E27FC236}">
                <a16:creationId xmlns:a16="http://schemas.microsoft.com/office/drawing/2014/main" id="{841609C0-758A-FE73-9223-D779FE0B797A}"/>
              </a:ext>
            </a:extLst>
          </p:cNvPr>
          <p:cNvGraphicFramePr/>
          <p:nvPr>
            <p:extLst>
              <p:ext uri="{D42A27DB-BD31-4B8C-83A1-F6EECF244321}">
                <p14:modId xmlns:p14="http://schemas.microsoft.com/office/powerpoint/2010/main" val="1148825536"/>
              </p:ext>
            </p:extLst>
          </p:nvPr>
        </p:nvGraphicFramePr>
        <p:xfrm>
          <a:off x="771610" y="106543"/>
          <a:ext cx="987991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4546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7EA993-4FAD-E94F-AE5D-894374D2F9E0}"/>
              </a:ext>
            </a:extLst>
          </p:cNvPr>
          <p:cNvSpPr>
            <a:spLocks noGrp="1"/>
          </p:cNvSpPr>
          <p:nvPr>
            <p:ph type="subTitle" idx="1"/>
          </p:nvPr>
        </p:nvSpPr>
        <p:spPr>
          <a:xfrm>
            <a:off x="545805" y="1702969"/>
            <a:ext cx="11185531" cy="4199067"/>
          </a:xfrm>
        </p:spPr>
        <p:txBody>
          <a:bodyPr>
            <a:normAutofit/>
          </a:bodyPr>
          <a:lstStyle/>
          <a:p>
            <a:pPr marL="0" indent="0">
              <a:buNone/>
            </a:pPr>
            <a:r>
              <a:rPr lang="en-US" sz="2400" b="1">
                <a:latin typeface="Tahoma" panose="020B0604030504040204" pitchFamily="34" charset="0"/>
              </a:rPr>
              <a:t>As Witness:</a:t>
            </a:r>
          </a:p>
          <a:p>
            <a:pPr marL="0" indent="0" algn="just">
              <a:buNone/>
            </a:pPr>
            <a:r>
              <a:rPr lang="en-US" sz="2400">
                <a:latin typeface="Tahoma" panose="020B0604030504040204" pitchFamily="34" charset="0"/>
              </a:rPr>
              <a:t>Teachers authentically, with enthusiasm and vulnerability, offer their constructed, particular and Christian synthesis of faith understood as a work-in-progress. </a:t>
            </a:r>
          </a:p>
          <a:p>
            <a:pPr marL="0" indent="0">
              <a:buNone/>
            </a:pPr>
            <a:endParaRPr lang="en-US" sz="2400">
              <a:latin typeface="Tahoma" panose="020B0604030504040204" pitchFamily="34" charset="0"/>
            </a:endParaRPr>
          </a:p>
          <a:p>
            <a:pPr marL="0" indent="0">
              <a:buNone/>
            </a:pPr>
            <a:r>
              <a:rPr lang="en-US" sz="2400" b="1">
                <a:latin typeface="Tahoma" panose="020B0604030504040204" pitchFamily="34" charset="0"/>
              </a:rPr>
              <a:t>As Specialist:</a:t>
            </a:r>
          </a:p>
          <a:p>
            <a:pPr marL="0" indent="0" algn="just">
              <a:buNone/>
            </a:pPr>
            <a:r>
              <a:rPr lang="en-US" sz="2400">
                <a:latin typeface="Tahoma" panose="020B0604030504040204" pitchFamily="34" charset="0"/>
              </a:rPr>
              <a:t>Teachers draw artfully upon their good levels of knowledge and theological expertise about Christianity, the Catholic faith and other life philosophies and religions.</a:t>
            </a:r>
          </a:p>
          <a:p>
            <a:pPr marL="0" indent="0">
              <a:buNone/>
            </a:pPr>
            <a:endParaRPr lang="en-US" sz="2400">
              <a:latin typeface="Tahoma" panose="020B0604030504040204" pitchFamily="34" charset="0"/>
            </a:endParaRPr>
          </a:p>
          <a:p>
            <a:pPr marL="0" indent="0" algn="r">
              <a:buNone/>
            </a:pPr>
            <a:r>
              <a:rPr lang="en-US" sz="2400">
                <a:latin typeface="Tahoma" panose="020B0604030504040204" pitchFamily="34" charset="0"/>
              </a:rPr>
              <a:t>(RE Curriculum P-12, p. 13)</a:t>
            </a:r>
          </a:p>
          <a:p>
            <a:pPr marL="0" indent="0">
              <a:buNone/>
            </a:pPr>
            <a:endParaRPr lang="en-US"/>
          </a:p>
        </p:txBody>
      </p:sp>
      <p:sp>
        <p:nvSpPr>
          <p:cNvPr id="6" name="Title 1">
            <a:extLst>
              <a:ext uri="{FF2B5EF4-FFF2-40B4-BE49-F238E27FC236}">
                <a16:creationId xmlns:a16="http://schemas.microsoft.com/office/drawing/2014/main" id="{F134FD74-D42A-468E-AFBD-9D13A79621E5}"/>
              </a:ext>
            </a:extLst>
          </p:cNvPr>
          <p:cNvSpPr>
            <a:spLocks noGrp="1"/>
          </p:cNvSpPr>
          <p:nvPr>
            <p:ph type="ctrTitle"/>
          </p:nvPr>
        </p:nvSpPr>
        <p:spPr>
          <a:xfrm>
            <a:off x="36076" y="0"/>
            <a:ext cx="11695260" cy="1667949"/>
          </a:xfrm>
        </p:spPr>
        <p:txBody>
          <a:bodyPr anchor="ctr"/>
          <a:lstStyle/>
          <a:p>
            <a:pPr algn="ctr"/>
            <a:r>
              <a:rPr lang="en-US" sz="4800" b="1">
                <a:latin typeface="Tahoma" panose="020B0604030504040204" pitchFamily="34" charset="0"/>
              </a:rPr>
              <a:t>The three roles of the teacher</a:t>
            </a:r>
          </a:p>
        </p:txBody>
      </p:sp>
    </p:spTree>
    <p:extLst>
      <p:ext uri="{BB962C8B-B14F-4D97-AF65-F5344CB8AC3E}">
        <p14:creationId xmlns:p14="http://schemas.microsoft.com/office/powerpoint/2010/main" val="38024736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1113F-F0E6-B057-E4DB-4ADD613BCAD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BBF1F8-A88D-0B1D-92CC-CA287B06C248}"/>
              </a:ext>
            </a:extLst>
          </p:cNvPr>
          <p:cNvSpPr>
            <a:spLocks noGrp="1"/>
          </p:cNvSpPr>
          <p:nvPr>
            <p:ph type="subTitle" idx="1"/>
          </p:nvPr>
        </p:nvSpPr>
        <p:spPr>
          <a:xfrm>
            <a:off x="545805" y="1702969"/>
            <a:ext cx="11185531" cy="4579298"/>
          </a:xfrm>
        </p:spPr>
        <p:txBody>
          <a:bodyPr>
            <a:normAutofit/>
          </a:bodyPr>
          <a:lstStyle/>
          <a:p>
            <a:r>
              <a:rPr lang="en-US" sz="1800" b="1">
                <a:latin typeface="Tahoma" panose="020B0604030504040204" pitchFamily="34" charset="0"/>
              </a:rPr>
              <a:t>As Moderator</a:t>
            </a:r>
          </a:p>
          <a:p>
            <a:pPr algn="just"/>
            <a:r>
              <a:rPr lang="en-US">
                <a:latin typeface="Tahoma" panose="020B0604030504040204" pitchFamily="34" charset="0"/>
              </a:rPr>
              <a:t>The moderator creates opportunities for young people to voice their questions and in an environment in which they are able to grapple with their questions without feeling judged.</a:t>
            </a:r>
          </a:p>
          <a:p>
            <a:endParaRPr lang="en-US">
              <a:latin typeface="Tahoma" panose="020B0604030504040204" pitchFamily="34" charset="0"/>
            </a:endParaRPr>
          </a:p>
          <a:p>
            <a:pPr algn="r"/>
            <a:r>
              <a:rPr lang="en-US">
                <a:latin typeface="Tahoma" panose="020B0604030504040204" pitchFamily="34" charset="0"/>
              </a:rPr>
              <a:t>(RE Curriculum P-12, p. 13)</a:t>
            </a:r>
          </a:p>
          <a:p>
            <a:endParaRPr lang="en-US">
              <a:latin typeface="Tahoma" panose="020B0604030504040204" pitchFamily="34" charset="0"/>
            </a:endParaRPr>
          </a:p>
          <a:p>
            <a:pPr algn="just"/>
            <a:r>
              <a:rPr lang="en-US">
                <a:latin typeface="Tahoma" panose="020B0604030504040204" pitchFamily="34" charset="0"/>
              </a:rPr>
              <a:t>The “religious educator is someone who is at the same time rooted in his/her own Tradition yet open towards other religious or ideological traditions and young people’s search for their own identity (meaning).”  </a:t>
            </a:r>
          </a:p>
          <a:p>
            <a:r>
              <a:rPr lang="en-US">
                <a:latin typeface="Tahoma" panose="020B0604030504040204" pitchFamily="34" charset="0"/>
              </a:rPr>
              <a:t>“S/he accepts and confirms that also other valuable representations exist of the human search for meaning in life.”</a:t>
            </a:r>
          </a:p>
          <a:p>
            <a:pPr algn="r"/>
            <a:r>
              <a:rPr lang="en-US" sz="1800">
                <a:latin typeface="Tahoma" panose="020B0604030504040204" pitchFamily="34" charset="0"/>
              </a:rPr>
              <a:t>(“Difference Matters” by Didier Pollefeyt)</a:t>
            </a:r>
            <a:endParaRPr lang="en-US"/>
          </a:p>
        </p:txBody>
      </p:sp>
      <p:sp>
        <p:nvSpPr>
          <p:cNvPr id="6" name="Title 1">
            <a:extLst>
              <a:ext uri="{FF2B5EF4-FFF2-40B4-BE49-F238E27FC236}">
                <a16:creationId xmlns:a16="http://schemas.microsoft.com/office/drawing/2014/main" id="{15FE97FA-246F-DEEB-38AA-E3AD3DA4B4D4}"/>
              </a:ext>
            </a:extLst>
          </p:cNvPr>
          <p:cNvSpPr>
            <a:spLocks noGrp="1"/>
          </p:cNvSpPr>
          <p:nvPr>
            <p:ph type="ctrTitle"/>
          </p:nvPr>
        </p:nvSpPr>
        <p:spPr>
          <a:xfrm>
            <a:off x="36076" y="0"/>
            <a:ext cx="11695260" cy="1667949"/>
          </a:xfrm>
        </p:spPr>
        <p:txBody>
          <a:bodyPr anchor="ctr"/>
          <a:lstStyle/>
          <a:p>
            <a:pPr algn="ctr"/>
            <a:r>
              <a:rPr lang="en-US" sz="4800" b="1">
                <a:latin typeface="Tahoma" panose="020B0604030504040204" pitchFamily="34" charset="0"/>
              </a:rPr>
              <a:t>The three roles of the teacher</a:t>
            </a:r>
          </a:p>
        </p:txBody>
      </p:sp>
    </p:spTree>
    <p:extLst>
      <p:ext uri="{BB962C8B-B14F-4D97-AF65-F5344CB8AC3E}">
        <p14:creationId xmlns:p14="http://schemas.microsoft.com/office/powerpoint/2010/main" val="3422794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027DB-AB0F-5763-8082-8BF72E80B6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543307-0D01-C1B7-156C-C34DAAC47A26}"/>
              </a:ext>
            </a:extLst>
          </p:cNvPr>
          <p:cNvSpPr>
            <a:spLocks noGrp="1"/>
          </p:cNvSpPr>
          <p:nvPr>
            <p:ph type="ctrTitle"/>
          </p:nvPr>
        </p:nvSpPr>
        <p:spPr/>
        <p:txBody>
          <a:bodyPr/>
          <a:lstStyle/>
          <a:p>
            <a:r>
              <a:rPr lang="en-US"/>
              <a:t>Activity</a:t>
            </a:r>
          </a:p>
        </p:txBody>
      </p:sp>
      <p:sp>
        <p:nvSpPr>
          <p:cNvPr id="7" name="TextBox 6">
            <a:extLst>
              <a:ext uri="{FF2B5EF4-FFF2-40B4-BE49-F238E27FC236}">
                <a16:creationId xmlns:a16="http://schemas.microsoft.com/office/drawing/2014/main" id="{3772CFFB-90A5-9E40-1920-26DA875CE7D1}"/>
              </a:ext>
            </a:extLst>
          </p:cNvPr>
          <p:cNvSpPr txBox="1"/>
          <p:nvPr/>
        </p:nvSpPr>
        <p:spPr>
          <a:xfrm>
            <a:off x="322288" y="1797020"/>
            <a:ext cx="6977922" cy="1843838"/>
          </a:xfrm>
          <a:prstGeom prst="rect">
            <a:avLst/>
          </a:prstGeom>
          <a:noFill/>
        </p:spPr>
        <p:txBody>
          <a:bodyPr wrap="square">
            <a:spAutoFit/>
          </a:bodyPr>
          <a:lstStyle/>
          <a:p>
            <a:pPr marR="0" lvl="0">
              <a:lnSpc>
                <a:spcPct val="107000"/>
              </a:lnSpc>
            </a:pPr>
            <a:r>
              <a:rPr lang="en-US"/>
              <a:t>Reflect &amp; Share </a:t>
            </a:r>
          </a:p>
          <a:p>
            <a:pPr marR="0" lvl="0">
              <a:lnSpc>
                <a:spcPct val="107000"/>
              </a:lnSpc>
            </a:pPr>
            <a:endParaRPr lang="en-US"/>
          </a:p>
          <a:p>
            <a:pPr marL="285750" marR="0" lvl="0" indent="-285750">
              <a:lnSpc>
                <a:spcPct val="107000"/>
              </a:lnSpc>
              <a:buFont typeface="Arial" panose="020B0604020202020204" pitchFamily="34" charset="0"/>
              <a:buChar char="•"/>
            </a:pPr>
            <a:r>
              <a:rPr lang="en-US"/>
              <a:t>Who are my models?</a:t>
            </a:r>
          </a:p>
          <a:p>
            <a:pPr marL="285750" marR="0" lvl="0" indent="-285750">
              <a:lnSpc>
                <a:spcPct val="107000"/>
              </a:lnSpc>
              <a:buFont typeface="Arial" panose="020B0604020202020204" pitchFamily="34" charset="0"/>
              <a:buChar char="•"/>
            </a:pPr>
            <a:r>
              <a:rPr lang="en-US"/>
              <a:t>How do/would I engage as witness, moderator, specialist?</a:t>
            </a:r>
          </a:p>
          <a:p>
            <a:pPr marL="285750" marR="0" lvl="0" indent="-285750">
              <a:lnSpc>
                <a:spcPct val="107000"/>
              </a:lnSpc>
              <a:buFont typeface="Arial" panose="020B0604020202020204" pitchFamily="34" charset="0"/>
              <a:buChar char="•"/>
            </a:pPr>
            <a:r>
              <a:rPr lang="en-US"/>
              <a:t>Share with table group</a:t>
            </a:r>
          </a:p>
          <a:p>
            <a:pPr marL="285750" marR="0" lvl="0" indent="-285750">
              <a:lnSpc>
                <a:spcPct val="107000"/>
              </a:lnSpc>
              <a:buFont typeface="Arial" panose="020B0604020202020204" pitchFamily="34" charset="0"/>
              <a:buChar char="•"/>
            </a:pPr>
            <a:endParaRPr lang="en-US"/>
          </a:p>
        </p:txBody>
      </p:sp>
      <p:pic>
        <p:nvPicPr>
          <p:cNvPr id="8" name="Picture 7" descr="A group of chat bubbles&#10;&#10;AI-generated content may be incorrect.">
            <a:extLst>
              <a:ext uri="{FF2B5EF4-FFF2-40B4-BE49-F238E27FC236}">
                <a16:creationId xmlns:a16="http://schemas.microsoft.com/office/drawing/2014/main" id="{E543DD34-2C4C-4514-12F2-6E499C4A6C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6279" y="2162587"/>
            <a:ext cx="5033433" cy="3454581"/>
          </a:xfrm>
          <a:prstGeom prst="rect">
            <a:avLst/>
          </a:prstGeom>
        </p:spPr>
      </p:pic>
      <p:sp>
        <p:nvSpPr>
          <p:cNvPr id="3" name="TextBox 2">
            <a:extLst>
              <a:ext uri="{FF2B5EF4-FFF2-40B4-BE49-F238E27FC236}">
                <a16:creationId xmlns:a16="http://schemas.microsoft.com/office/drawing/2014/main" id="{A2D27BF4-79BB-C242-7146-5AE5CDDD5983}"/>
              </a:ext>
            </a:extLst>
          </p:cNvPr>
          <p:cNvSpPr txBox="1"/>
          <p:nvPr/>
        </p:nvSpPr>
        <p:spPr>
          <a:xfrm>
            <a:off x="7766538" y="5861538"/>
            <a:ext cx="334107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rgbClr val="054166"/>
                </a:solidFill>
                <a:latin typeface="Tahoma"/>
              </a:rPr>
              <a:t>© Microsoft 365 content library, 2025</a:t>
            </a:r>
            <a:r>
              <a:rPr sz="1400">
                <a:latin typeface="Tahoma"/>
                <a:ea typeface="Tahoma"/>
                <a:cs typeface="Tahoma"/>
              </a:rPr>
              <a:t>​</a:t>
            </a:r>
            <a:endParaRPr lang="en-US"/>
          </a:p>
          <a:p>
            <a:pPr algn="ctr"/>
            <a:endParaRPr lang="en-US"/>
          </a:p>
        </p:txBody>
      </p:sp>
    </p:spTree>
    <p:extLst>
      <p:ext uri="{BB962C8B-B14F-4D97-AF65-F5344CB8AC3E}">
        <p14:creationId xmlns:p14="http://schemas.microsoft.com/office/powerpoint/2010/main" val="255711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DA073-CF90-652D-287A-2579A6A87DD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22D68F-9E0E-8E94-0427-3C67CFA38B65}"/>
              </a:ext>
            </a:extLst>
          </p:cNvPr>
          <p:cNvSpPr>
            <a:spLocks noGrp="1"/>
          </p:cNvSpPr>
          <p:nvPr>
            <p:ph type="ctrTitle"/>
          </p:nvPr>
        </p:nvSpPr>
        <p:spPr/>
        <p:txBody>
          <a:bodyPr/>
          <a:lstStyle/>
          <a:p>
            <a:r>
              <a:rPr lang="en-AU">
                <a:latin typeface="Tahoma"/>
                <a:ea typeface="Tahoma"/>
                <a:cs typeface="Tahoma"/>
              </a:rPr>
              <a:t>Thoughts or Questions</a:t>
            </a:r>
            <a:endParaRPr lang="en-AU"/>
          </a:p>
        </p:txBody>
      </p:sp>
      <p:pic>
        <p:nvPicPr>
          <p:cNvPr id="2" name="Picture 1" descr="A wooden figure with a question mark above his head&#10;&#10;AI-generated content may be incorrect.">
            <a:extLst>
              <a:ext uri="{FF2B5EF4-FFF2-40B4-BE49-F238E27FC236}">
                <a16:creationId xmlns:a16="http://schemas.microsoft.com/office/drawing/2014/main" id="{31E13214-A01A-3F5D-0174-ADD9544B12AD}"/>
              </a:ext>
            </a:extLst>
          </p:cNvPr>
          <p:cNvPicPr>
            <a:picLocks noChangeAspect="1"/>
          </p:cNvPicPr>
          <p:nvPr/>
        </p:nvPicPr>
        <p:blipFill>
          <a:blip r:embed="rId2"/>
          <a:stretch>
            <a:fillRect/>
          </a:stretch>
        </p:blipFill>
        <p:spPr>
          <a:xfrm>
            <a:off x="3297116" y="1905000"/>
            <a:ext cx="5590443" cy="3729404"/>
          </a:xfrm>
          <a:prstGeom prst="rect">
            <a:avLst/>
          </a:prstGeom>
        </p:spPr>
      </p:pic>
      <p:sp>
        <p:nvSpPr>
          <p:cNvPr id="5" name="TextBox 4">
            <a:extLst>
              <a:ext uri="{FF2B5EF4-FFF2-40B4-BE49-F238E27FC236}">
                <a16:creationId xmlns:a16="http://schemas.microsoft.com/office/drawing/2014/main" id="{57C46E46-16D6-DD60-B012-F358D657D09F}"/>
              </a:ext>
            </a:extLst>
          </p:cNvPr>
          <p:cNvSpPr txBox="1"/>
          <p:nvPr/>
        </p:nvSpPr>
        <p:spPr>
          <a:xfrm>
            <a:off x="2495939" y="5886360"/>
            <a:ext cx="335902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a:solidFill>
                  <a:srgbClr val="054166"/>
                </a:solidFill>
                <a:latin typeface="Tahoma"/>
              </a:rPr>
              <a:t>© Microsoft 365 content library, 2025</a:t>
            </a:r>
            <a:r>
              <a:rPr sz="1400">
                <a:latin typeface="Tahoma"/>
                <a:ea typeface="Tahoma"/>
                <a:cs typeface="Tahoma"/>
              </a:rPr>
              <a:t>​</a:t>
            </a:r>
            <a:endParaRPr lang="en-US"/>
          </a:p>
          <a:p>
            <a:pPr algn="ctr"/>
            <a:endParaRPr lang="en-US"/>
          </a:p>
        </p:txBody>
      </p:sp>
    </p:spTree>
    <p:extLst>
      <p:ext uri="{BB962C8B-B14F-4D97-AF65-F5344CB8AC3E}">
        <p14:creationId xmlns:p14="http://schemas.microsoft.com/office/powerpoint/2010/main" val="26306267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D0746-2064-FC66-FA2F-4C24854E3ADF}"/>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D76FFF1B-DD93-31F9-E149-83A62782A4FF}"/>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F993228B-6427-2AF1-E04D-EA0F75CBACE8}"/>
              </a:ext>
            </a:extLst>
          </p:cNvPr>
          <p:cNvSpPr>
            <a:spLocks noGrp="1"/>
          </p:cNvSpPr>
          <p:nvPr>
            <p:ph type="subTitle" idx="1"/>
          </p:nvPr>
        </p:nvSpPr>
        <p:spPr/>
        <p:txBody>
          <a:bodyPr vert="horz" lIns="91440" tIns="45720" rIns="91440" bIns="45720" rtlCol="0" anchor="t">
            <a:noAutofit/>
          </a:bodyPr>
          <a:lstStyle/>
          <a:p>
            <a:r>
              <a:rPr lang="en-AU">
                <a:latin typeface="Tahoma"/>
                <a:ea typeface="Tahoma"/>
                <a:cs typeface="Tahoma"/>
              </a:rPr>
              <a:t>Understanding the shape of Religious Education including the</a:t>
            </a:r>
          </a:p>
          <a:p>
            <a:pPr marL="457200" indent="-457200">
              <a:buChar char="•"/>
            </a:pPr>
            <a:r>
              <a:rPr lang="en-AU">
                <a:latin typeface="Tahoma"/>
                <a:ea typeface="Tahoma"/>
                <a:cs typeface="Tahoma"/>
              </a:rPr>
              <a:t>Model for Religious Education</a:t>
            </a:r>
            <a:endParaRPr lang="en-AU"/>
          </a:p>
          <a:p>
            <a:pPr marL="457200" indent="-457200">
              <a:buFont typeface="Arial" panose="020B0604020202020204" pitchFamily="34" charset="0"/>
              <a:buChar char="•"/>
            </a:pPr>
            <a:r>
              <a:rPr lang="en-AU" err="1">
                <a:latin typeface="Tahoma"/>
                <a:ea typeface="Tahoma"/>
                <a:cs typeface="Tahoma"/>
              </a:rPr>
              <a:t>Reconceptualist</a:t>
            </a:r>
            <a:r>
              <a:rPr lang="en-AU">
                <a:latin typeface="Tahoma"/>
                <a:ea typeface="Tahoma"/>
                <a:cs typeface="Tahoma"/>
              </a:rPr>
              <a:t> Approach to teaching Religion</a:t>
            </a:r>
            <a:endParaRPr lang="en-AU"/>
          </a:p>
          <a:p>
            <a:pPr marL="457200" indent="-457200">
              <a:buFont typeface="Arial" panose="020B0604020202020204" pitchFamily="34" charset="0"/>
              <a:buChar char="•"/>
            </a:pPr>
            <a:r>
              <a:rPr lang="en-AU">
                <a:latin typeface="Tahoma"/>
                <a:ea typeface="Tahoma"/>
                <a:cs typeface="Tahoma"/>
              </a:rPr>
              <a:t>Roles of the Teacher</a:t>
            </a:r>
            <a:endParaRPr lang="en-AU"/>
          </a:p>
        </p:txBody>
      </p:sp>
      <p:pic>
        <p:nvPicPr>
          <p:cNvPr id="2" name="Picture 1" descr="Text&#10;&#10;Description automatically generated with medium confidence">
            <a:extLst>
              <a:ext uri="{FF2B5EF4-FFF2-40B4-BE49-F238E27FC236}">
                <a16:creationId xmlns:a16="http://schemas.microsoft.com/office/drawing/2014/main" id="{E7C5AE2D-5F80-A8CA-3491-2B6E6A4297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5898154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wo blue cups of coffee on saucers&#10;&#10;AI-generated content may be incorrect.">
            <a:extLst>
              <a:ext uri="{FF2B5EF4-FFF2-40B4-BE49-F238E27FC236}">
                <a16:creationId xmlns:a16="http://schemas.microsoft.com/office/drawing/2014/main" id="{7AD2E517-00EA-EE3E-5B81-FF71257B57F7}"/>
              </a:ext>
            </a:extLst>
          </p:cNvPr>
          <p:cNvPicPr>
            <a:picLocks noChangeAspect="1"/>
          </p:cNvPicPr>
          <p:nvPr/>
        </p:nvPicPr>
        <p:blipFill>
          <a:blip r:embed="rId2"/>
          <a:stretch>
            <a:fillRect/>
          </a:stretch>
        </p:blipFill>
        <p:spPr>
          <a:xfrm>
            <a:off x="5284796" y="1889672"/>
            <a:ext cx="4773605" cy="3185046"/>
          </a:xfrm>
          <a:prstGeom prst="rect">
            <a:avLst/>
          </a:prstGeom>
        </p:spPr>
      </p:pic>
      <p:sp>
        <p:nvSpPr>
          <p:cNvPr id="3" name="TextBox 2">
            <a:extLst>
              <a:ext uri="{FF2B5EF4-FFF2-40B4-BE49-F238E27FC236}">
                <a16:creationId xmlns:a16="http://schemas.microsoft.com/office/drawing/2014/main" id="{7AE6A6C8-8C33-5011-F67A-960A27E75402}"/>
              </a:ext>
            </a:extLst>
          </p:cNvPr>
          <p:cNvSpPr txBox="1"/>
          <p:nvPr/>
        </p:nvSpPr>
        <p:spPr>
          <a:xfrm>
            <a:off x="6045200" y="5124002"/>
            <a:ext cx="60960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dirty="0">
                <a:solidFill>
                  <a:srgbClr val="FFFFFF"/>
                </a:solidFill>
                <a:latin typeface="Tahoma"/>
              </a:rPr>
              <a:t>© Microsoft 365 content library, 2025</a:t>
            </a:r>
            <a:r>
              <a:rPr sz="1400" dirty="0">
                <a:solidFill>
                  <a:srgbClr val="FFFFFF"/>
                </a:solidFill>
                <a:latin typeface="Tahoma"/>
                <a:ea typeface="Tahoma"/>
                <a:cs typeface="Tahoma"/>
              </a:rPr>
              <a:t>​</a:t>
            </a:r>
            <a:endParaRPr lang="en-US" dirty="0">
              <a:solidFill>
                <a:srgbClr val="FFFFFF"/>
              </a:solidFill>
            </a:endParaRPr>
          </a:p>
          <a:p>
            <a:pPr algn="ctr"/>
            <a:endParaRPr lang="en-US" dirty="0">
              <a:solidFill>
                <a:srgbClr val="FFFFFF"/>
              </a:solidFill>
            </a:endParaRPr>
          </a:p>
        </p:txBody>
      </p:sp>
      <p:sp>
        <p:nvSpPr>
          <p:cNvPr id="4" name="Title 3">
            <a:extLst>
              <a:ext uri="{FF2B5EF4-FFF2-40B4-BE49-F238E27FC236}">
                <a16:creationId xmlns:a16="http://schemas.microsoft.com/office/drawing/2014/main" id="{BEFBEDFA-2A87-940B-D124-70689725A4DA}"/>
              </a:ext>
            </a:extLst>
          </p:cNvPr>
          <p:cNvSpPr>
            <a:spLocks noGrp="1"/>
          </p:cNvSpPr>
          <p:nvPr>
            <p:ph type="ctrTitle"/>
          </p:nvPr>
        </p:nvSpPr>
        <p:spPr/>
        <p:txBody>
          <a:bodyPr/>
          <a:lstStyle/>
          <a:p>
            <a:r>
              <a:rPr lang="en-AU" dirty="0"/>
              <a:t>Afternoon Tea</a:t>
            </a:r>
          </a:p>
        </p:txBody>
      </p:sp>
    </p:spTree>
    <p:extLst>
      <p:ext uri="{BB962C8B-B14F-4D97-AF65-F5344CB8AC3E}">
        <p14:creationId xmlns:p14="http://schemas.microsoft.com/office/powerpoint/2010/main" val="26851521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50F96C62-BF88-5A45-A8CA-549E77210A72}"/>
              </a:ext>
            </a:extLst>
          </p:cNvPr>
          <p:cNvSpPr>
            <a:spLocks noGrp="1"/>
          </p:cNvSpPr>
          <p:nvPr>
            <p:ph type="subTitle" idx="1"/>
          </p:nvPr>
        </p:nvSpPr>
        <p:spPr>
          <a:xfrm>
            <a:off x="515938" y="1688630"/>
            <a:ext cx="11160125" cy="1740370"/>
          </a:xfrm>
        </p:spPr>
        <p:txBody>
          <a:bodyPr/>
          <a:lstStyle/>
          <a:p>
            <a:r>
              <a:rPr lang="en-AU" b="1">
                <a:solidFill>
                  <a:schemeClr val="accent2"/>
                </a:solidFill>
                <a:latin typeface="Tahoma"/>
                <a:ea typeface="Tahoma"/>
                <a:cs typeface="Tahoma"/>
              </a:rPr>
              <a:t>For more information</a:t>
            </a:r>
          </a:p>
          <a:p>
            <a:r>
              <a:rPr lang="en-AU">
                <a:latin typeface="Tahoma"/>
                <a:ea typeface="Tahoma"/>
                <a:cs typeface="Tahoma"/>
              </a:rPr>
              <a:t>Formation and Engagement Services</a:t>
            </a:r>
          </a:p>
          <a:p>
            <a:r>
              <a:rPr lang="en-AU">
                <a:latin typeface="Tahoma"/>
                <a:ea typeface="Tahoma"/>
                <a:cs typeface="Tahoma"/>
              </a:rPr>
              <a:t>FES@bne.catholic.edu.au</a:t>
            </a:r>
          </a:p>
        </p:txBody>
      </p:sp>
    </p:spTree>
    <p:extLst>
      <p:ext uri="{BB962C8B-B14F-4D97-AF65-F5344CB8AC3E}">
        <p14:creationId xmlns:p14="http://schemas.microsoft.com/office/powerpoint/2010/main" val="1207424539"/>
      </p:ext>
    </p:extLst>
  </p:cSld>
  <p:clrMapOvr>
    <a:masterClrMapping/>
  </p:clrMapOvr>
</p:sld>
</file>

<file path=ppt/theme/theme1.xml><?xml version="1.0" encoding="utf-8"?>
<a:theme xmlns:a="http://schemas.openxmlformats.org/drawingml/2006/main" name="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F7049390-CC5A-404F-B5A3-839B1E588ADD}"/>
    </a:ext>
  </a:extLst>
</a:theme>
</file>

<file path=ppt/theme/theme2.xml><?xml version="1.0" encoding="utf-8"?>
<a:theme xmlns:a="http://schemas.openxmlformats.org/drawingml/2006/main" name="IMAGE SLIDES">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474D5DE-58C8-4000-8034-3A18902B1B45}"/>
    </a:ext>
  </a:extLst>
</a:theme>
</file>

<file path=ppt/theme/theme3.xml><?xml version="1.0" encoding="utf-8"?>
<a:theme xmlns:a="http://schemas.openxmlformats.org/drawingml/2006/main" name="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7BB5B59F-9C76-4EFA-B452-C5F0216DB300}"/>
    </a:ext>
  </a:extLst>
</a:theme>
</file>

<file path=ppt/theme/theme4.xml><?xml version="1.0" encoding="utf-8"?>
<a:theme xmlns:a="http://schemas.openxmlformats.org/drawingml/2006/main" name="GREEN">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27F3E41C-846C-4BDC-9D01-C2F9BF5E4216}"/>
    </a:ext>
  </a:extLst>
</a:theme>
</file>

<file path=ppt/theme/theme5.xml><?xml version="1.0" encoding="utf-8"?>
<a:theme xmlns:a="http://schemas.openxmlformats.org/drawingml/2006/main" name="YELLOW">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84393F9-B8C0-4802-BFCE-102DC3DBCD2F}"/>
    </a:ext>
  </a:extLst>
</a:theme>
</file>

<file path=ppt/theme/theme6.xml><?xml version="1.0" encoding="utf-8"?>
<a:theme xmlns:a="http://schemas.openxmlformats.org/drawingml/2006/main" name="PURPL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4EFA0EF8-6B63-463C-89E9-7D732A74A78B}"/>
    </a:ext>
  </a:extLst>
</a:theme>
</file>

<file path=ppt/theme/theme7.xml><?xml version="1.0" encoding="utf-8"?>
<a:theme xmlns:a="http://schemas.openxmlformats.org/drawingml/2006/main" name="ORANG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178DE2EF-0BFA-4BAE-8FE9-2246B05C1717}"/>
    </a:ext>
  </a:extLst>
</a:theme>
</file>

<file path=ppt/theme/theme8.xml><?xml version="1.0" encoding="utf-8"?>
<a:theme xmlns:a="http://schemas.openxmlformats.org/drawingml/2006/main" name="PINK">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E2D710F2-A1CF-45B6-B414-A61F7DC08966}"/>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pireArchived xmlns="45f5164d-88f1-48a7-a219-6b67ea53ce63" xsi:nil="true"/>
    <Content_x0020_owner xmlns="faae5365-a638-4947-9ecd-761608fbc1e9">
      <UserInfo>
        <DisplayName/>
        <AccountId xsi:nil="true"/>
        <AccountType/>
      </UserInfo>
    </Content_x0020_owner>
    <Documenttype xmlns="faae5365-a638-4947-9ecd-761608fbc1e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A7BB921F151D84CB0C77BF13F9DE561" ma:contentTypeVersion="18" ma:contentTypeDescription="Create a new document." ma:contentTypeScope="" ma:versionID="2fc7ad14ca966e57f5288f1ff596a0e3">
  <xsd:schema xmlns:xsd="http://www.w3.org/2001/XMLSchema" xmlns:xs="http://www.w3.org/2001/XMLSchema" xmlns:p="http://schemas.microsoft.com/office/2006/metadata/properties" xmlns:ns2="faae5365-a638-4947-9ecd-761608fbc1e9" xmlns:ns3="45f5164d-88f1-48a7-a219-6b67ea53ce63" targetNamespace="http://schemas.microsoft.com/office/2006/metadata/properties" ma:root="true" ma:fieldsID="53f2b204cb554f8a746a22df88f00dd5" ns2:_="" ns3:_="">
    <xsd:import namespace="faae5365-a638-4947-9ecd-761608fbc1e9"/>
    <xsd:import namespace="45f5164d-88f1-48a7-a219-6b67ea53ce63"/>
    <xsd:element name="properties">
      <xsd:complexType>
        <xsd:sequence>
          <xsd:element name="documentManagement">
            <xsd:complexType>
              <xsd:all>
                <xsd:element ref="ns2:Documenttype" minOccurs="0"/>
                <xsd:element ref="ns3:SpireArchived" minOccurs="0"/>
                <xsd:element ref="ns2:Content_x0020_owner"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e5365-a638-4947-9ecd-761608fbc1e9" elementFormDefault="qualified">
    <xsd:import namespace="http://schemas.microsoft.com/office/2006/documentManagement/types"/>
    <xsd:import namespace="http://schemas.microsoft.com/office/infopath/2007/PartnerControls"/>
    <xsd:element name="Documenttype" ma:index="4" nillable="true" ma:displayName="Topic" ma:format="Dropdown" ma:internalName="Documenttype" ma:readOnly="false">
      <xsd:simpleType>
        <xsd:restriction base="dms:Choice">
          <xsd:enumeration value="Line of Sight"/>
          <xsd:enumeration value="Line of Sight - English"/>
          <xsd:enumeration value="Line of Sight - Technologies"/>
          <xsd:enumeration value="Line of Sight - Civics &amp; Citizenship"/>
          <xsd:enumeration value="Line of Sight - Economics &amp; Business"/>
          <xsd:enumeration value="Line of Sight - Geography"/>
          <xsd:enumeration value="Line of Sight - HASS"/>
          <xsd:enumeration value="Line of Sight - History"/>
          <xsd:enumeration value="Line of Sight - HPE"/>
          <xsd:enumeration value="Line of Sight - Mathematics"/>
          <xsd:enumeration value="Line of Sight - Religion"/>
          <xsd:enumeration value="Line of Sight - Science"/>
          <xsd:enumeration value="Line of Sight - The Arts"/>
        </xsd:restriction>
      </xsd:simpleType>
    </xsd:element>
    <xsd:element name="Content_x0020_owner" ma:index="6" nillable="true" ma:displayName="Content owner" ma:list="UserInfo" ma:SharePointGroup="0" ma:internalName="Content_x0020_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f5164d-88f1-48a7-a219-6b67ea53ce63" elementFormDefault="qualified">
    <xsd:import namespace="http://schemas.microsoft.com/office/2006/documentManagement/types"/>
    <xsd:import namespace="http://schemas.microsoft.com/office/infopath/2007/PartnerControls"/>
    <xsd:element name="SpireArchived" ma:index="5" nillable="true" ma:displayName="Archived" ma:internalName="SpireArchiv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F9270C-5F43-49E4-A6B0-EDE43D003B88}">
  <ds:schemaRefs>
    <ds:schemaRef ds:uri="http://schemas.microsoft.com/sharepoint/v3/contenttype/forms"/>
  </ds:schemaRefs>
</ds:datastoreItem>
</file>

<file path=customXml/itemProps2.xml><?xml version="1.0" encoding="utf-8"?>
<ds:datastoreItem xmlns:ds="http://schemas.openxmlformats.org/officeDocument/2006/customXml" ds:itemID="{F95F98C0-D9EC-4EF6-B35F-F2F5FE02811E}">
  <ds:schemaRefs>
    <ds:schemaRef ds:uri="http://schemas.microsoft.com/office/2006/documentManagement/types"/>
    <ds:schemaRef ds:uri="http://schemas.microsoft.com/office/2006/metadata/properties"/>
    <ds:schemaRef ds:uri="http://purl.org/dc/elements/1.1/"/>
    <ds:schemaRef ds:uri="http://purl.org/dc/dcmitype/"/>
    <ds:schemaRef ds:uri="http://purl.org/dc/terms/"/>
    <ds:schemaRef ds:uri="http://www.w3.org/XML/1998/namespace"/>
    <ds:schemaRef ds:uri="http://schemas.microsoft.com/office/infopath/2007/PartnerControls"/>
    <ds:schemaRef ds:uri="http://schemas.openxmlformats.org/package/2006/metadata/core-properties"/>
    <ds:schemaRef ds:uri="45f5164d-88f1-48a7-a219-6b67ea53ce63"/>
    <ds:schemaRef ds:uri="faae5365-a638-4947-9ecd-761608fbc1e9"/>
  </ds:schemaRefs>
</ds:datastoreItem>
</file>

<file path=customXml/itemProps3.xml><?xml version="1.0" encoding="utf-8"?>
<ds:datastoreItem xmlns:ds="http://schemas.openxmlformats.org/officeDocument/2006/customXml" ds:itemID="{D4FD1BA6-30BE-4A13-BF66-F0C55AD84A7F}"/>
</file>

<file path=docMetadata/LabelInfo.xml><?xml version="1.0" encoding="utf-8"?>
<clbl:labelList xmlns:clbl="http://schemas.microsoft.com/office/2020/mipLabelMetadata">
  <clbl:label id="{a2f6a1e9-73fc-48a5-80b3-125e3764a9c8}" enabled="1" method="Privileged" siteId="{378620f7-aa4a-40ac-902a-2ef913d8ed69}" contentBits="2" removed="0"/>
</clbl:labelList>
</file>

<file path=docProps/app.xml><?xml version="1.0" encoding="utf-8"?>
<Properties xmlns="http://schemas.openxmlformats.org/officeDocument/2006/extended-properties" xmlns:vt="http://schemas.openxmlformats.org/officeDocument/2006/docPropsVTypes">
  <Template>TEMPLATE_Online Formation Presentation</Template>
  <TotalTime>1</TotalTime>
  <Words>1181</Words>
  <Application>Microsoft Office PowerPoint</Application>
  <PresentationFormat>Widescreen</PresentationFormat>
  <Paragraphs>125</Paragraphs>
  <Slides>22</Slides>
  <Notes>13</Notes>
  <HiddenSlides>0</HiddenSlides>
  <MMClips>0</MMClips>
  <ScaleCrop>false</ScaleCrop>
  <HeadingPairs>
    <vt:vector size="6" baseType="variant">
      <vt:variant>
        <vt:lpstr>Fonts Used</vt:lpstr>
      </vt:variant>
      <vt:variant>
        <vt:i4>6</vt:i4>
      </vt:variant>
      <vt:variant>
        <vt:lpstr>Theme</vt:lpstr>
      </vt:variant>
      <vt:variant>
        <vt:i4>8</vt:i4>
      </vt:variant>
      <vt:variant>
        <vt:lpstr>Slide Titles</vt:lpstr>
      </vt:variant>
      <vt:variant>
        <vt:i4>22</vt:i4>
      </vt:variant>
    </vt:vector>
  </HeadingPairs>
  <TitlesOfParts>
    <vt:vector size="36" baseType="lpstr">
      <vt:lpstr>Arial</vt:lpstr>
      <vt:lpstr>Calibri</vt:lpstr>
      <vt:lpstr>Courier New</vt:lpstr>
      <vt:lpstr>Raleway </vt:lpstr>
      <vt:lpstr>Raleway ExtraBold</vt:lpstr>
      <vt:lpstr>Tahoma</vt:lpstr>
      <vt:lpstr>NAVY</vt:lpstr>
      <vt:lpstr>IMAGE SLIDES</vt:lpstr>
      <vt:lpstr>LIGHTBLUE</vt:lpstr>
      <vt:lpstr>GREEN</vt:lpstr>
      <vt:lpstr>YELLOW</vt:lpstr>
      <vt:lpstr>PURPLE</vt:lpstr>
      <vt:lpstr>ORANGE</vt:lpstr>
      <vt:lpstr>PINK</vt:lpstr>
      <vt:lpstr>PowerPoint Presentation</vt:lpstr>
      <vt:lpstr>Welcome</vt:lpstr>
      <vt:lpstr>CORE Day 1  Middle Session</vt:lpstr>
      <vt:lpstr>Catholic Identity Framework</vt:lpstr>
      <vt:lpstr>Learning Outcomes</vt:lpstr>
      <vt:lpstr>Model for Religious Education</vt:lpstr>
      <vt:lpstr>PowerPoint Presentation</vt:lpstr>
      <vt:lpstr>PowerPoint Presentation</vt:lpstr>
      <vt:lpstr>PowerPoint Presentation</vt:lpstr>
      <vt:lpstr>Activity</vt:lpstr>
      <vt:lpstr>Discussion</vt:lpstr>
      <vt:lpstr>Reconceptualist Approach</vt:lpstr>
      <vt:lpstr>Activity</vt:lpstr>
      <vt:lpstr>The three roles of the teacher in Religious Education</vt:lpstr>
      <vt:lpstr>PowerPoint Presentation</vt:lpstr>
      <vt:lpstr>The three roles of the teacher</vt:lpstr>
      <vt:lpstr>The three roles of the teacher</vt:lpstr>
      <vt:lpstr>Activity</vt:lpstr>
      <vt:lpstr>Thoughts or Questions</vt:lpstr>
      <vt:lpstr>Learning Outcomes</vt:lpstr>
      <vt:lpstr>Afternoon Tea</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Goodwin</dc:creator>
  <cp:lastModifiedBy>Rhiannon Cameron</cp:lastModifiedBy>
  <cp:revision>25</cp:revision>
  <cp:lastPrinted>2020-09-22T22:45:04Z</cp:lastPrinted>
  <dcterms:created xsi:type="dcterms:W3CDTF">2025-12-19T04:53:30Z</dcterms:created>
  <dcterms:modified xsi:type="dcterms:W3CDTF">2026-03-09T00:01:53Z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0x0101005A7BB921F151D84CB0C77BF13F9DE561</vt:lpwstr>
  </property>
  <property fmtid="{D5CDD505-2E9C-101B-9397-08002B2CF9AE}" pid="3" name="MediaServiceImageTags">
    <vt:lpwstr/>
  </property>
  <property fmtid="{D5CDD505-2E9C-101B-9397-08002B2CF9AE}" pid="4" name="ClassificationContentMarkingFooterLocations">
    <vt:lpwstr>NAVY:5\IMAGE SLIDES:3\LIGHTBLUE:3\GREEN:3\YELLOW:3\PURPLE:3\ORANGE:3\PINK:3</vt:lpwstr>
  </property>
  <property fmtid="{D5CDD505-2E9C-101B-9397-08002B2CF9AE}" pid="5" name="ClassificationContentMarkingFooterText">
    <vt:lpwstr>Confidential – BCE use</vt:lpwstr>
  </property>
</Properties>
</file>