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37" r:id="rId5"/>
    <p:sldMasterId id="2147483755" r:id="rId6"/>
    <p:sldMasterId id="2147483772" r:id="rId7"/>
    <p:sldMasterId id="2147483784" r:id="rId8"/>
    <p:sldMasterId id="2147483796" r:id="rId9"/>
    <p:sldMasterId id="2147483809" r:id="rId10"/>
    <p:sldMasterId id="2147483821" r:id="rId11"/>
  </p:sldMasterIdLst>
  <p:notesMasterIdLst>
    <p:notesMasterId r:id="rId85"/>
  </p:notesMasterIdLst>
  <p:sldIdLst>
    <p:sldId id="2076137262" r:id="rId12"/>
    <p:sldId id="286" r:id="rId13"/>
    <p:sldId id="281" r:id="rId14"/>
    <p:sldId id="2076137268" r:id="rId15"/>
    <p:sldId id="290" r:id="rId16"/>
    <p:sldId id="308" r:id="rId17"/>
    <p:sldId id="2076137269" r:id="rId18"/>
    <p:sldId id="354" r:id="rId19"/>
    <p:sldId id="2076137421" r:id="rId20"/>
    <p:sldId id="2076137422" r:id="rId21"/>
    <p:sldId id="2076137423" r:id="rId22"/>
    <p:sldId id="2076137430" r:id="rId23"/>
    <p:sldId id="2076137294" r:id="rId24"/>
    <p:sldId id="2076137434" r:id="rId25"/>
    <p:sldId id="356" r:id="rId26"/>
    <p:sldId id="2076137283" r:id="rId27"/>
    <p:sldId id="2076137296" r:id="rId28"/>
    <p:sldId id="2076137340" r:id="rId29"/>
    <p:sldId id="357" r:id="rId30"/>
    <p:sldId id="362" r:id="rId31"/>
    <p:sldId id="364" r:id="rId32"/>
    <p:sldId id="363" r:id="rId33"/>
    <p:sldId id="2076137330" r:id="rId34"/>
    <p:sldId id="366" r:id="rId35"/>
    <p:sldId id="2076137432" r:id="rId36"/>
    <p:sldId id="2076137424" r:id="rId37"/>
    <p:sldId id="2076137326" r:id="rId38"/>
    <p:sldId id="2076137327" r:id="rId39"/>
    <p:sldId id="2076137328" r:id="rId40"/>
    <p:sldId id="2076137431" r:id="rId41"/>
    <p:sldId id="2076137346" r:id="rId42"/>
    <p:sldId id="2076137347" r:id="rId43"/>
    <p:sldId id="2076137406" r:id="rId44"/>
    <p:sldId id="2076137292" r:id="rId45"/>
    <p:sldId id="2076137341" r:id="rId46"/>
    <p:sldId id="2076137285" r:id="rId47"/>
    <p:sldId id="2076137317" r:id="rId48"/>
    <p:sldId id="2076137339" r:id="rId49"/>
    <p:sldId id="2076137318" r:id="rId50"/>
    <p:sldId id="2076137329" r:id="rId51"/>
    <p:sldId id="2076137444" r:id="rId52"/>
    <p:sldId id="2076137445" r:id="rId53"/>
    <p:sldId id="2076137282" r:id="rId54"/>
    <p:sldId id="2076137446" r:id="rId55"/>
    <p:sldId id="2076137320" r:id="rId56"/>
    <p:sldId id="367" r:id="rId57"/>
    <p:sldId id="2076137425" r:id="rId58"/>
    <p:sldId id="2076137567" r:id="rId59"/>
    <p:sldId id="2076137559" r:id="rId60"/>
    <p:sldId id="2076137343" r:id="rId61"/>
    <p:sldId id="2076137352" r:id="rId62"/>
    <p:sldId id="289" r:id="rId63"/>
    <p:sldId id="2076137353" r:id="rId64"/>
    <p:sldId id="261" r:id="rId65"/>
    <p:sldId id="2076137354" r:id="rId66"/>
    <p:sldId id="2076137563" r:id="rId67"/>
    <p:sldId id="278" r:id="rId68"/>
    <p:sldId id="2076137564" r:id="rId69"/>
    <p:sldId id="2076137565" r:id="rId70"/>
    <p:sldId id="2076137356" r:id="rId71"/>
    <p:sldId id="291" r:id="rId72"/>
    <p:sldId id="2076137348" r:id="rId73"/>
    <p:sldId id="2076137350" r:id="rId74"/>
    <p:sldId id="2076137566" r:id="rId75"/>
    <p:sldId id="2076137351" r:id="rId76"/>
    <p:sldId id="2076137349" r:id="rId77"/>
    <p:sldId id="370" r:id="rId78"/>
    <p:sldId id="287" r:id="rId79"/>
    <p:sldId id="2076137426" r:id="rId80"/>
    <p:sldId id="2076137266" r:id="rId81"/>
    <p:sldId id="2076137433" r:id="rId82"/>
    <p:sldId id="258" r:id="rId83"/>
    <p:sldId id="277" r:id="rId8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4E5"/>
    <a:srgbClr val="EF404A"/>
    <a:srgbClr val="FD77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B697E6-67B5-451F-8684-DD173243B7EE}" v="1" dt="2026-03-08T23:59:12.9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388" y="2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42" Type="http://schemas.openxmlformats.org/officeDocument/2006/relationships/slide" Target="slides/slide31.xml"/><Relationship Id="rId47" Type="http://schemas.openxmlformats.org/officeDocument/2006/relationships/slide" Target="slides/slide36.xml"/><Relationship Id="rId63" Type="http://schemas.openxmlformats.org/officeDocument/2006/relationships/slide" Target="slides/slide52.xml"/><Relationship Id="rId68" Type="http://schemas.openxmlformats.org/officeDocument/2006/relationships/slide" Target="slides/slide57.xml"/><Relationship Id="rId84" Type="http://schemas.openxmlformats.org/officeDocument/2006/relationships/slide" Target="slides/slide73.xml"/><Relationship Id="rId89" Type="http://schemas.openxmlformats.org/officeDocument/2006/relationships/tableStyles" Target="tableStyles.xml"/><Relationship Id="rId16" Type="http://schemas.openxmlformats.org/officeDocument/2006/relationships/slide" Target="slides/slide5.xml"/><Relationship Id="rId11" Type="http://schemas.openxmlformats.org/officeDocument/2006/relationships/slideMaster" Target="slideMasters/slideMaster8.xml"/><Relationship Id="rId32" Type="http://schemas.openxmlformats.org/officeDocument/2006/relationships/slide" Target="slides/slide21.xml"/><Relationship Id="rId37" Type="http://schemas.openxmlformats.org/officeDocument/2006/relationships/slide" Target="slides/slide26.xml"/><Relationship Id="rId53" Type="http://schemas.openxmlformats.org/officeDocument/2006/relationships/slide" Target="slides/slide42.xml"/><Relationship Id="rId58" Type="http://schemas.openxmlformats.org/officeDocument/2006/relationships/slide" Target="slides/slide47.xml"/><Relationship Id="rId74" Type="http://schemas.openxmlformats.org/officeDocument/2006/relationships/slide" Target="slides/slide63.xml"/><Relationship Id="rId79" Type="http://schemas.openxmlformats.org/officeDocument/2006/relationships/slide" Target="slides/slide68.xml"/><Relationship Id="rId5" Type="http://schemas.openxmlformats.org/officeDocument/2006/relationships/slideMaster" Target="slideMasters/slideMaster2.xml"/><Relationship Id="rId90" Type="http://schemas.microsoft.com/office/2016/11/relationships/changesInfo" Target="changesInfos/changesInfo1.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openxmlformats.org/officeDocument/2006/relationships/slide" Target="slides/slide53.xml"/><Relationship Id="rId69" Type="http://schemas.openxmlformats.org/officeDocument/2006/relationships/slide" Target="slides/slide58.xml"/><Relationship Id="rId77" Type="http://schemas.openxmlformats.org/officeDocument/2006/relationships/slide" Target="slides/slide66.xml"/><Relationship Id="rId8" Type="http://schemas.openxmlformats.org/officeDocument/2006/relationships/slideMaster" Target="slideMasters/slideMaster5.xml"/><Relationship Id="rId51" Type="http://schemas.openxmlformats.org/officeDocument/2006/relationships/slide" Target="slides/slide40.xml"/><Relationship Id="rId72" Type="http://schemas.openxmlformats.org/officeDocument/2006/relationships/slide" Target="slides/slide61.xml"/><Relationship Id="rId80" Type="http://schemas.openxmlformats.org/officeDocument/2006/relationships/slide" Target="slides/slide69.xml"/><Relationship Id="rId85"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67" Type="http://schemas.openxmlformats.org/officeDocument/2006/relationships/slide" Target="slides/slide56.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slide" Target="slides/slide51.xml"/><Relationship Id="rId70" Type="http://schemas.openxmlformats.org/officeDocument/2006/relationships/slide" Target="slides/slide59.xml"/><Relationship Id="rId75" Type="http://schemas.openxmlformats.org/officeDocument/2006/relationships/slide" Target="slides/slide64.xml"/><Relationship Id="rId83" Type="http://schemas.openxmlformats.org/officeDocument/2006/relationships/slide" Target="slides/slide72.xml"/><Relationship Id="rId88" Type="http://schemas.openxmlformats.org/officeDocument/2006/relationships/theme" Target="theme/theme1.xml"/><Relationship Id="rId9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7.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73" Type="http://schemas.openxmlformats.org/officeDocument/2006/relationships/slide" Target="slides/slide62.xml"/><Relationship Id="rId78" Type="http://schemas.openxmlformats.org/officeDocument/2006/relationships/slide" Target="slides/slide67.xml"/><Relationship Id="rId81" Type="http://schemas.openxmlformats.org/officeDocument/2006/relationships/slide" Target="slides/slide70.xml"/><Relationship Id="rId86"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 Id="rId34" Type="http://schemas.openxmlformats.org/officeDocument/2006/relationships/slide" Target="slides/slide23.xml"/><Relationship Id="rId50" Type="http://schemas.openxmlformats.org/officeDocument/2006/relationships/slide" Target="slides/slide39.xml"/><Relationship Id="rId55" Type="http://schemas.openxmlformats.org/officeDocument/2006/relationships/slide" Target="slides/slide44.xml"/><Relationship Id="rId76" Type="http://schemas.openxmlformats.org/officeDocument/2006/relationships/slide" Target="slides/slide65.xml"/><Relationship Id="rId7" Type="http://schemas.openxmlformats.org/officeDocument/2006/relationships/slideMaster" Target="slideMasters/slideMaster4.xml"/><Relationship Id="rId71" Type="http://schemas.openxmlformats.org/officeDocument/2006/relationships/slide" Target="slides/slide60.xml"/><Relationship Id="rId2" Type="http://schemas.openxmlformats.org/officeDocument/2006/relationships/customXml" Target="../customXml/item2.xml"/><Relationship Id="rId29" Type="http://schemas.openxmlformats.org/officeDocument/2006/relationships/slide" Target="slides/slide18.xml"/><Relationship Id="rId24" Type="http://schemas.openxmlformats.org/officeDocument/2006/relationships/slide" Target="slides/slide13.xml"/><Relationship Id="rId40" Type="http://schemas.openxmlformats.org/officeDocument/2006/relationships/slide" Target="slides/slide29.xml"/><Relationship Id="rId45" Type="http://schemas.openxmlformats.org/officeDocument/2006/relationships/slide" Target="slides/slide34.xml"/><Relationship Id="rId66" Type="http://schemas.openxmlformats.org/officeDocument/2006/relationships/slide" Target="slides/slide55.xml"/><Relationship Id="rId87" Type="http://schemas.openxmlformats.org/officeDocument/2006/relationships/viewProps" Target="viewProps.xml"/><Relationship Id="rId61" Type="http://schemas.openxmlformats.org/officeDocument/2006/relationships/slide" Target="slides/slide50.xml"/><Relationship Id="rId82" Type="http://schemas.openxmlformats.org/officeDocument/2006/relationships/slide" Target="slides/slide71.xml"/><Relationship Id="rId1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Cameron" userId="8159c811-f145-490f-8a37-9abb969d783e" providerId="ADAL" clId="{655DB595-582E-43FE-B2F9-147C98ACD5DB}"/>
    <pc:docChg chg="mod addSld delSld modSld">
      <pc:chgData name="Rhiannon Cameron" userId="8159c811-f145-490f-8a37-9abb969d783e" providerId="ADAL" clId="{655DB595-582E-43FE-B2F9-147C98ACD5DB}" dt="2026-03-08T23:59:12.940" v="18"/>
      <pc:docMkLst>
        <pc:docMk/>
      </pc:docMkLst>
      <pc:sldChg chg="add">
        <pc:chgData name="Rhiannon Cameron" userId="8159c811-f145-490f-8a37-9abb969d783e" providerId="ADAL" clId="{655DB595-582E-43FE-B2F9-147C98ACD5DB}" dt="2026-03-06T00:41:16.223" v="12"/>
        <pc:sldMkLst>
          <pc:docMk/>
          <pc:sldMk cId="715860705" sldId="261"/>
        </pc:sldMkLst>
      </pc:sldChg>
      <pc:sldChg chg="addSp modSp add">
        <pc:chgData name="Rhiannon Cameron" userId="8159c811-f145-490f-8a37-9abb969d783e" providerId="ADAL" clId="{655DB595-582E-43FE-B2F9-147C98ACD5DB}" dt="2026-03-06T00:41:47.071" v="16"/>
        <pc:sldMkLst>
          <pc:docMk/>
          <pc:sldMk cId="2311503134" sldId="278"/>
        </pc:sldMkLst>
        <pc:spChg chg="add mod">
          <ac:chgData name="Rhiannon Cameron" userId="8159c811-f145-490f-8a37-9abb969d783e" providerId="ADAL" clId="{655DB595-582E-43FE-B2F9-147C98ACD5DB}" dt="2026-03-06T00:41:47.071" v="16"/>
          <ac:spMkLst>
            <pc:docMk/>
            <pc:sldMk cId="2311503134" sldId="278"/>
            <ac:spMk id="4" creationId="{B43AAFC0-E15C-BCBF-8EEB-D676628D1360}"/>
          </ac:spMkLst>
        </pc:spChg>
      </pc:sldChg>
      <pc:sldChg chg="add">
        <pc:chgData name="Rhiannon Cameron" userId="8159c811-f145-490f-8a37-9abb969d783e" providerId="ADAL" clId="{655DB595-582E-43FE-B2F9-147C98ACD5DB}" dt="2026-03-06T00:41:16.223" v="12"/>
        <pc:sldMkLst>
          <pc:docMk/>
          <pc:sldMk cId="758765197" sldId="287"/>
        </pc:sldMkLst>
      </pc:sldChg>
      <pc:sldChg chg="addSp modSp add mod">
        <pc:chgData name="Rhiannon Cameron" userId="8159c811-f145-490f-8a37-9abb969d783e" providerId="ADAL" clId="{655DB595-582E-43FE-B2F9-147C98ACD5DB}" dt="2026-03-06T00:41:42.423" v="15" actId="207"/>
        <pc:sldMkLst>
          <pc:docMk/>
          <pc:sldMk cId="297569657" sldId="289"/>
        </pc:sldMkLst>
        <pc:spChg chg="add mod">
          <ac:chgData name="Rhiannon Cameron" userId="8159c811-f145-490f-8a37-9abb969d783e" providerId="ADAL" clId="{655DB595-582E-43FE-B2F9-147C98ACD5DB}" dt="2026-03-06T00:41:42.423" v="15" actId="207"/>
          <ac:spMkLst>
            <pc:docMk/>
            <pc:sldMk cId="297569657" sldId="289"/>
            <ac:spMk id="4" creationId="{AA32FA4B-CA23-D300-6475-2E960A439CDC}"/>
          </ac:spMkLst>
        </pc:spChg>
      </pc:sldChg>
      <pc:sldChg chg="addSp modSp">
        <pc:chgData name="Rhiannon Cameron" userId="8159c811-f145-490f-8a37-9abb969d783e" providerId="ADAL" clId="{655DB595-582E-43FE-B2F9-147C98ACD5DB}" dt="2026-03-06T00:39:48.944" v="0"/>
        <pc:sldMkLst>
          <pc:docMk/>
          <pc:sldMk cId="3461992850" sldId="290"/>
        </pc:sldMkLst>
        <pc:spChg chg="add mod">
          <ac:chgData name="Rhiannon Cameron" userId="8159c811-f145-490f-8a37-9abb969d783e" providerId="ADAL" clId="{655DB595-582E-43FE-B2F9-147C98ACD5DB}" dt="2026-03-06T00:39:48.944" v="0"/>
          <ac:spMkLst>
            <pc:docMk/>
            <pc:sldMk cId="3461992850" sldId="290"/>
            <ac:spMk id="3" creationId="{EA50FA0F-F708-AA77-B058-7116C6340AF2}"/>
          </ac:spMkLst>
        </pc:spChg>
      </pc:sldChg>
      <pc:sldChg chg="add">
        <pc:chgData name="Rhiannon Cameron" userId="8159c811-f145-490f-8a37-9abb969d783e" providerId="ADAL" clId="{655DB595-582E-43FE-B2F9-147C98ACD5DB}" dt="2026-03-06T00:41:16.223" v="12"/>
        <pc:sldMkLst>
          <pc:docMk/>
          <pc:sldMk cId="2435185425" sldId="291"/>
        </pc:sldMkLst>
      </pc:sldChg>
      <pc:sldChg chg="addSp modSp mod">
        <pc:chgData name="Rhiannon Cameron" userId="8159c811-f145-490f-8a37-9abb969d783e" providerId="ADAL" clId="{655DB595-582E-43FE-B2F9-147C98ACD5DB}" dt="2026-03-06T00:39:52.560" v="2" actId="1076"/>
        <pc:sldMkLst>
          <pc:docMk/>
          <pc:sldMk cId="3816504512" sldId="354"/>
        </pc:sldMkLst>
        <pc:spChg chg="add mod">
          <ac:chgData name="Rhiannon Cameron" userId="8159c811-f145-490f-8a37-9abb969d783e" providerId="ADAL" clId="{655DB595-582E-43FE-B2F9-147C98ACD5DB}" dt="2026-03-06T00:39:52.560" v="2" actId="1076"/>
          <ac:spMkLst>
            <pc:docMk/>
            <pc:sldMk cId="3816504512" sldId="354"/>
            <ac:spMk id="4" creationId="{F864E1A2-F434-9BA6-AA24-7D80E8C276B3}"/>
          </ac:spMkLst>
        </pc:spChg>
      </pc:sldChg>
      <pc:sldChg chg="addSp modSp mod">
        <pc:chgData name="Rhiannon Cameron" userId="8159c811-f145-490f-8a37-9abb969d783e" providerId="ADAL" clId="{655DB595-582E-43FE-B2F9-147C98ACD5DB}" dt="2026-03-06T00:40:05.560" v="5" actId="207"/>
        <pc:sldMkLst>
          <pc:docMk/>
          <pc:sldMk cId="498237400" sldId="362"/>
        </pc:sldMkLst>
        <pc:spChg chg="add mod">
          <ac:chgData name="Rhiannon Cameron" userId="8159c811-f145-490f-8a37-9abb969d783e" providerId="ADAL" clId="{655DB595-582E-43FE-B2F9-147C98ACD5DB}" dt="2026-03-06T00:40:05.560" v="5" actId="207"/>
          <ac:spMkLst>
            <pc:docMk/>
            <pc:sldMk cId="498237400" sldId="362"/>
            <ac:spMk id="3" creationId="{90F1B18C-CB42-A0AA-2162-CDCD6A54A375}"/>
          </ac:spMkLst>
        </pc:spChg>
      </pc:sldChg>
      <pc:sldChg chg="add">
        <pc:chgData name="Rhiannon Cameron" userId="8159c811-f145-490f-8a37-9abb969d783e" providerId="ADAL" clId="{655DB595-582E-43FE-B2F9-147C98ACD5DB}" dt="2026-03-06T00:41:16.223" v="12"/>
        <pc:sldMkLst>
          <pc:docMk/>
          <pc:sldMk cId="948421366" sldId="370"/>
        </pc:sldMkLst>
      </pc:sldChg>
      <pc:sldChg chg="addSp modSp">
        <pc:chgData name="Rhiannon Cameron" userId="8159c811-f145-490f-8a37-9abb969d783e" providerId="ADAL" clId="{655DB595-582E-43FE-B2F9-147C98ACD5DB}" dt="2026-03-06T00:40:19.092" v="8"/>
        <pc:sldMkLst>
          <pc:docMk/>
          <pc:sldMk cId="1389460660" sldId="2076137326"/>
        </pc:sldMkLst>
        <pc:spChg chg="add mod">
          <ac:chgData name="Rhiannon Cameron" userId="8159c811-f145-490f-8a37-9abb969d783e" providerId="ADAL" clId="{655DB595-582E-43FE-B2F9-147C98ACD5DB}" dt="2026-03-06T00:40:19.092" v="8"/>
          <ac:spMkLst>
            <pc:docMk/>
            <pc:sldMk cId="1389460660" sldId="2076137326"/>
            <ac:spMk id="3" creationId="{552D1F3F-7D68-F83C-D811-2E4C04889C26}"/>
          </ac:spMkLst>
        </pc:spChg>
      </pc:sldChg>
      <pc:sldChg chg="addSp modSp">
        <pc:chgData name="Rhiannon Cameron" userId="8159c811-f145-490f-8a37-9abb969d783e" providerId="ADAL" clId="{655DB595-582E-43FE-B2F9-147C98ACD5DB}" dt="2026-03-06T00:40:20.506" v="9"/>
        <pc:sldMkLst>
          <pc:docMk/>
          <pc:sldMk cId="2613168439" sldId="2076137327"/>
        </pc:sldMkLst>
        <pc:spChg chg="add mod">
          <ac:chgData name="Rhiannon Cameron" userId="8159c811-f145-490f-8a37-9abb969d783e" providerId="ADAL" clId="{655DB595-582E-43FE-B2F9-147C98ACD5DB}" dt="2026-03-06T00:40:20.506" v="9"/>
          <ac:spMkLst>
            <pc:docMk/>
            <pc:sldMk cId="2613168439" sldId="2076137327"/>
            <ac:spMk id="2" creationId="{5FA6B7D4-7F8C-2DE3-5A27-2D5A2D631FDE}"/>
          </ac:spMkLst>
        </pc:spChg>
      </pc:sldChg>
      <pc:sldChg chg="addSp modSp">
        <pc:chgData name="Rhiannon Cameron" userId="8159c811-f145-490f-8a37-9abb969d783e" providerId="ADAL" clId="{655DB595-582E-43FE-B2F9-147C98ACD5DB}" dt="2026-03-06T00:40:22.663" v="10"/>
        <pc:sldMkLst>
          <pc:docMk/>
          <pc:sldMk cId="1337225710" sldId="2076137328"/>
        </pc:sldMkLst>
        <pc:spChg chg="add mod">
          <ac:chgData name="Rhiannon Cameron" userId="8159c811-f145-490f-8a37-9abb969d783e" providerId="ADAL" clId="{655DB595-582E-43FE-B2F9-147C98ACD5DB}" dt="2026-03-06T00:40:22.663" v="10"/>
          <ac:spMkLst>
            <pc:docMk/>
            <pc:sldMk cId="1337225710" sldId="2076137328"/>
            <ac:spMk id="2" creationId="{9D892B05-5E6C-663C-7563-90B7C82108D0}"/>
          </ac:spMkLst>
        </pc:spChg>
      </pc:sldChg>
      <pc:sldChg chg="addSp modSp">
        <pc:chgData name="Rhiannon Cameron" userId="8159c811-f145-490f-8a37-9abb969d783e" providerId="ADAL" clId="{655DB595-582E-43FE-B2F9-147C98ACD5DB}" dt="2026-03-06T00:40:14.450" v="7"/>
        <pc:sldMkLst>
          <pc:docMk/>
          <pc:sldMk cId="1947635069" sldId="2076137330"/>
        </pc:sldMkLst>
        <pc:spChg chg="add mod">
          <ac:chgData name="Rhiannon Cameron" userId="8159c811-f145-490f-8a37-9abb969d783e" providerId="ADAL" clId="{655DB595-582E-43FE-B2F9-147C98ACD5DB}" dt="2026-03-06T00:40:14.450" v="7"/>
          <ac:spMkLst>
            <pc:docMk/>
            <pc:sldMk cId="1947635069" sldId="2076137330"/>
            <ac:spMk id="2" creationId="{1CBFD6ED-5EDD-6342-FF37-486367B2AEE1}"/>
          </ac:spMkLst>
        </pc:spChg>
      </pc:sldChg>
      <pc:sldChg chg="add">
        <pc:chgData name="Rhiannon Cameron" userId="8159c811-f145-490f-8a37-9abb969d783e" providerId="ADAL" clId="{655DB595-582E-43FE-B2F9-147C98ACD5DB}" dt="2026-03-06T00:41:16.223" v="12"/>
        <pc:sldMkLst>
          <pc:docMk/>
          <pc:sldMk cId="3548235989" sldId="2076137343"/>
        </pc:sldMkLst>
      </pc:sldChg>
      <pc:sldChg chg="add">
        <pc:chgData name="Rhiannon Cameron" userId="8159c811-f145-490f-8a37-9abb969d783e" providerId="ADAL" clId="{655DB595-582E-43FE-B2F9-147C98ACD5DB}" dt="2026-03-06T00:41:16.223" v="12"/>
        <pc:sldMkLst>
          <pc:docMk/>
          <pc:sldMk cId="2936338034" sldId="2076137348"/>
        </pc:sldMkLst>
      </pc:sldChg>
      <pc:sldChg chg="add">
        <pc:chgData name="Rhiannon Cameron" userId="8159c811-f145-490f-8a37-9abb969d783e" providerId="ADAL" clId="{655DB595-582E-43FE-B2F9-147C98ACD5DB}" dt="2026-03-06T00:41:16.223" v="12"/>
        <pc:sldMkLst>
          <pc:docMk/>
          <pc:sldMk cId="108817851" sldId="2076137349"/>
        </pc:sldMkLst>
      </pc:sldChg>
      <pc:sldChg chg="add">
        <pc:chgData name="Rhiannon Cameron" userId="8159c811-f145-490f-8a37-9abb969d783e" providerId="ADAL" clId="{655DB595-582E-43FE-B2F9-147C98ACD5DB}" dt="2026-03-06T00:41:16.223" v="12"/>
        <pc:sldMkLst>
          <pc:docMk/>
          <pc:sldMk cId="1869893555" sldId="2076137350"/>
        </pc:sldMkLst>
      </pc:sldChg>
      <pc:sldChg chg="add">
        <pc:chgData name="Rhiannon Cameron" userId="8159c811-f145-490f-8a37-9abb969d783e" providerId="ADAL" clId="{655DB595-582E-43FE-B2F9-147C98ACD5DB}" dt="2026-03-06T00:41:16.223" v="12"/>
        <pc:sldMkLst>
          <pc:docMk/>
          <pc:sldMk cId="3996006109" sldId="2076137351"/>
        </pc:sldMkLst>
      </pc:sldChg>
      <pc:sldChg chg="add">
        <pc:chgData name="Rhiannon Cameron" userId="8159c811-f145-490f-8a37-9abb969d783e" providerId="ADAL" clId="{655DB595-582E-43FE-B2F9-147C98ACD5DB}" dt="2026-03-06T00:41:16.223" v="12"/>
        <pc:sldMkLst>
          <pc:docMk/>
          <pc:sldMk cId="2515182424" sldId="2076137352"/>
        </pc:sldMkLst>
      </pc:sldChg>
      <pc:sldChg chg="add">
        <pc:chgData name="Rhiannon Cameron" userId="8159c811-f145-490f-8a37-9abb969d783e" providerId="ADAL" clId="{655DB595-582E-43FE-B2F9-147C98ACD5DB}" dt="2026-03-06T00:41:16.223" v="12"/>
        <pc:sldMkLst>
          <pc:docMk/>
          <pc:sldMk cId="889534599" sldId="2076137353"/>
        </pc:sldMkLst>
      </pc:sldChg>
      <pc:sldChg chg="add">
        <pc:chgData name="Rhiannon Cameron" userId="8159c811-f145-490f-8a37-9abb969d783e" providerId="ADAL" clId="{655DB595-582E-43FE-B2F9-147C98ACD5DB}" dt="2026-03-06T00:41:16.223" v="12"/>
        <pc:sldMkLst>
          <pc:docMk/>
          <pc:sldMk cId="2203938364" sldId="2076137354"/>
        </pc:sldMkLst>
      </pc:sldChg>
      <pc:sldChg chg="add">
        <pc:chgData name="Rhiannon Cameron" userId="8159c811-f145-490f-8a37-9abb969d783e" providerId="ADAL" clId="{655DB595-582E-43FE-B2F9-147C98ACD5DB}" dt="2026-03-06T00:41:16.223" v="12"/>
        <pc:sldMkLst>
          <pc:docMk/>
          <pc:sldMk cId="4096493035" sldId="2076137356"/>
        </pc:sldMkLst>
      </pc:sldChg>
      <pc:sldChg chg="addSp modSp">
        <pc:chgData name="Rhiannon Cameron" userId="8159c811-f145-490f-8a37-9abb969d783e" providerId="ADAL" clId="{655DB595-582E-43FE-B2F9-147C98ACD5DB}" dt="2026-03-06T00:40:24.639" v="11"/>
        <pc:sldMkLst>
          <pc:docMk/>
          <pc:sldMk cId="1032095111" sldId="2076137431"/>
        </pc:sldMkLst>
        <pc:spChg chg="add mod">
          <ac:chgData name="Rhiannon Cameron" userId="8159c811-f145-490f-8a37-9abb969d783e" providerId="ADAL" clId="{655DB595-582E-43FE-B2F9-147C98ACD5DB}" dt="2026-03-06T00:40:24.639" v="11"/>
          <ac:spMkLst>
            <pc:docMk/>
            <pc:sldMk cId="1032095111" sldId="2076137431"/>
            <ac:spMk id="4" creationId="{13E26B1D-F6D7-966C-41FA-3248A595EA02}"/>
          </ac:spMkLst>
        </pc:spChg>
      </pc:sldChg>
      <pc:sldChg chg="add">
        <pc:chgData name="Rhiannon Cameron" userId="8159c811-f145-490f-8a37-9abb969d783e" providerId="ADAL" clId="{655DB595-582E-43FE-B2F9-147C98ACD5DB}" dt="2026-03-06T00:41:16.223" v="12"/>
        <pc:sldMkLst>
          <pc:docMk/>
          <pc:sldMk cId="1448664785" sldId="2076137559"/>
        </pc:sldMkLst>
      </pc:sldChg>
      <pc:sldChg chg="add">
        <pc:chgData name="Rhiannon Cameron" userId="8159c811-f145-490f-8a37-9abb969d783e" providerId="ADAL" clId="{655DB595-582E-43FE-B2F9-147C98ACD5DB}" dt="2026-03-06T00:41:16.223" v="12"/>
        <pc:sldMkLst>
          <pc:docMk/>
          <pc:sldMk cId="3567369949" sldId="2076137563"/>
        </pc:sldMkLst>
      </pc:sldChg>
      <pc:sldChg chg="add">
        <pc:chgData name="Rhiannon Cameron" userId="8159c811-f145-490f-8a37-9abb969d783e" providerId="ADAL" clId="{655DB595-582E-43FE-B2F9-147C98ACD5DB}" dt="2026-03-06T00:41:16.223" v="12"/>
        <pc:sldMkLst>
          <pc:docMk/>
          <pc:sldMk cId="2574940331" sldId="2076137564"/>
        </pc:sldMkLst>
      </pc:sldChg>
      <pc:sldChg chg="add">
        <pc:chgData name="Rhiannon Cameron" userId="8159c811-f145-490f-8a37-9abb969d783e" providerId="ADAL" clId="{655DB595-582E-43FE-B2F9-147C98ACD5DB}" dt="2026-03-06T00:41:16.223" v="12"/>
        <pc:sldMkLst>
          <pc:docMk/>
          <pc:sldMk cId="1160269527" sldId="2076137565"/>
        </pc:sldMkLst>
      </pc:sldChg>
      <pc:sldChg chg="add">
        <pc:chgData name="Rhiannon Cameron" userId="8159c811-f145-490f-8a37-9abb969d783e" providerId="ADAL" clId="{655DB595-582E-43FE-B2F9-147C98ACD5DB}" dt="2026-03-06T00:41:16.223" v="12"/>
        <pc:sldMkLst>
          <pc:docMk/>
          <pc:sldMk cId="1003297100" sldId="2076137566"/>
        </pc:sldMkLst>
      </pc:sldChg>
      <pc:sldChg chg="add">
        <pc:chgData name="Rhiannon Cameron" userId="8159c811-f145-490f-8a37-9abb969d783e" providerId="ADAL" clId="{655DB595-582E-43FE-B2F9-147C98ACD5DB}" dt="2026-03-08T23:59:12.940" v="18"/>
        <pc:sldMkLst>
          <pc:docMk/>
          <pc:sldMk cId="1940583023" sldId="207613756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43A4DA-AB4D-4AA2-B6A6-F6ACF353343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AU"/>
        </a:p>
      </dgm:t>
    </dgm:pt>
    <dgm:pt modelId="{B165D562-83C9-4434-ADE7-4F1C8717E0E7}">
      <dgm:prSet phldrT="[Text]"/>
      <dgm:spPr/>
      <dgm:t>
        <a:bodyPr/>
        <a:lstStyle/>
        <a:p>
          <a:pPr algn="ctr"/>
          <a:r>
            <a:rPr lang="en-AU"/>
            <a:t>Achievement Standard</a:t>
          </a:r>
        </a:p>
      </dgm:t>
    </dgm:pt>
    <dgm:pt modelId="{CFBE32DF-BA1B-44A1-899A-D99C95149225}" type="parTrans" cxnId="{75C9D0CB-3553-4040-B8C1-DA1052D34FBC}">
      <dgm:prSet/>
      <dgm:spPr/>
      <dgm:t>
        <a:bodyPr/>
        <a:lstStyle/>
        <a:p>
          <a:pPr algn="ctr"/>
          <a:endParaRPr lang="en-AU"/>
        </a:p>
      </dgm:t>
    </dgm:pt>
    <dgm:pt modelId="{31996F15-FD5D-4D16-A61E-3F9393E46FA5}" type="sibTrans" cxnId="{75C9D0CB-3553-4040-B8C1-DA1052D34FBC}">
      <dgm:prSet/>
      <dgm:spPr/>
      <dgm:t>
        <a:bodyPr/>
        <a:lstStyle/>
        <a:p>
          <a:pPr algn="ctr"/>
          <a:endParaRPr lang="en-AU"/>
        </a:p>
      </dgm:t>
    </dgm:pt>
    <dgm:pt modelId="{AF3F9CA2-84BF-43FB-8CC3-2F5CAC8AA1C0}">
      <dgm:prSet phldrT="[Text]"/>
      <dgm:spPr/>
      <dgm:t>
        <a:bodyPr/>
        <a:lstStyle/>
        <a:p>
          <a:pPr algn="ctr"/>
          <a:r>
            <a:rPr lang="en-AU"/>
            <a:t>Content Descriptions</a:t>
          </a:r>
        </a:p>
      </dgm:t>
    </dgm:pt>
    <dgm:pt modelId="{D175A5EB-4CF6-4CBE-9762-5787317244D3}" type="parTrans" cxnId="{EBB3C871-C799-406E-AFAD-A5F673561843}">
      <dgm:prSet/>
      <dgm:spPr/>
      <dgm:t>
        <a:bodyPr/>
        <a:lstStyle/>
        <a:p>
          <a:pPr algn="ctr"/>
          <a:endParaRPr lang="en-AU"/>
        </a:p>
      </dgm:t>
    </dgm:pt>
    <dgm:pt modelId="{DB5105B6-09EA-4B79-B8E4-F7F28F14F4FA}" type="sibTrans" cxnId="{EBB3C871-C799-406E-AFAD-A5F673561843}">
      <dgm:prSet/>
      <dgm:spPr/>
      <dgm:t>
        <a:bodyPr/>
        <a:lstStyle/>
        <a:p>
          <a:pPr algn="ctr"/>
          <a:endParaRPr lang="en-AU"/>
        </a:p>
      </dgm:t>
    </dgm:pt>
    <dgm:pt modelId="{5347CC37-0871-49B4-9CA7-4F04EF5CED15}">
      <dgm:prSet phldrT="[Text]"/>
      <dgm:spPr/>
      <dgm:t>
        <a:bodyPr/>
        <a:lstStyle/>
        <a:p>
          <a:pPr algn="ctr"/>
          <a:r>
            <a:rPr lang="en-AU"/>
            <a:t>Cognitions</a:t>
          </a:r>
        </a:p>
      </dgm:t>
    </dgm:pt>
    <dgm:pt modelId="{B7CF8A5D-D8AD-4F72-B7C9-AD192F0300BA}" type="parTrans" cxnId="{A2E61801-0638-4E42-8857-E5103D76DF7C}">
      <dgm:prSet/>
      <dgm:spPr/>
      <dgm:t>
        <a:bodyPr/>
        <a:lstStyle/>
        <a:p>
          <a:pPr algn="ctr"/>
          <a:endParaRPr lang="en-AU"/>
        </a:p>
      </dgm:t>
    </dgm:pt>
    <dgm:pt modelId="{DEB2772C-7D8B-4CA1-AB2B-4834DE974DA3}" type="sibTrans" cxnId="{A2E61801-0638-4E42-8857-E5103D76DF7C}">
      <dgm:prSet/>
      <dgm:spPr/>
      <dgm:t>
        <a:bodyPr/>
        <a:lstStyle/>
        <a:p>
          <a:pPr algn="ctr"/>
          <a:endParaRPr lang="en-AU"/>
        </a:p>
      </dgm:t>
    </dgm:pt>
    <dgm:pt modelId="{1FEC33F1-C112-4353-A817-B313C2E6D8C5}">
      <dgm:prSet phldrT="[Text]"/>
      <dgm:spPr/>
      <dgm:t>
        <a:bodyPr/>
        <a:lstStyle/>
        <a:p>
          <a:pPr algn="ctr"/>
          <a:r>
            <a:rPr lang="en-AU"/>
            <a:t>Skills</a:t>
          </a:r>
        </a:p>
      </dgm:t>
    </dgm:pt>
    <dgm:pt modelId="{0C376FCA-9F01-489B-9413-27A5728CC757}" type="parTrans" cxnId="{AF4D3982-BAAC-4648-BB6D-BFC423D3B648}">
      <dgm:prSet/>
      <dgm:spPr/>
      <dgm:t>
        <a:bodyPr/>
        <a:lstStyle/>
        <a:p>
          <a:pPr algn="ctr"/>
          <a:endParaRPr lang="en-AU"/>
        </a:p>
      </dgm:t>
    </dgm:pt>
    <dgm:pt modelId="{D9C8209C-005D-47D6-B18C-535F48631570}" type="sibTrans" cxnId="{AF4D3982-BAAC-4648-BB6D-BFC423D3B648}">
      <dgm:prSet/>
      <dgm:spPr/>
      <dgm:t>
        <a:bodyPr/>
        <a:lstStyle/>
        <a:p>
          <a:pPr algn="ctr"/>
          <a:endParaRPr lang="en-AU"/>
        </a:p>
      </dgm:t>
    </dgm:pt>
    <dgm:pt modelId="{E0851DF5-B210-4222-8599-4369D06474A0}">
      <dgm:prSet phldrT="[Text]"/>
      <dgm:spPr/>
      <dgm:t>
        <a:bodyPr/>
        <a:lstStyle/>
        <a:p>
          <a:pPr algn="ctr"/>
          <a:r>
            <a:rPr lang="en-AU"/>
            <a:t>Elaborations</a:t>
          </a:r>
        </a:p>
      </dgm:t>
    </dgm:pt>
    <dgm:pt modelId="{FFD425AC-8BD9-4D95-A032-CFC12B7EF66A}" type="parTrans" cxnId="{25A2820F-DF91-4068-B433-5B9DEADE29D0}">
      <dgm:prSet/>
      <dgm:spPr/>
      <dgm:t>
        <a:bodyPr/>
        <a:lstStyle/>
        <a:p>
          <a:pPr algn="ctr"/>
          <a:endParaRPr lang="en-AU"/>
        </a:p>
      </dgm:t>
    </dgm:pt>
    <dgm:pt modelId="{8878A4B0-BEA5-4CB9-96CC-6277B602DBB2}" type="sibTrans" cxnId="{25A2820F-DF91-4068-B433-5B9DEADE29D0}">
      <dgm:prSet/>
      <dgm:spPr/>
      <dgm:t>
        <a:bodyPr/>
        <a:lstStyle/>
        <a:p>
          <a:pPr algn="ctr"/>
          <a:endParaRPr lang="en-AU"/>
        </a:p>
      </dgm:t>
    </dgm:pt>
    <dgm:pt modelId="{C70A4BE6-A33F-4BD4-8C1E-9CB8FA9F3F7C}">
      <dgm:prSet phldrT="[Text]"/>
      <dgm:spPr/>
      <dgm:t>
        <a:bodyPr/>
        <a:lstStyle/>
        <a:p>
          <a:pPr algn="ctr"/>
          <a:r>
            <a:rPr lang="en-AU"/>
            <a:t>General Capabilities</a:t>
          </a:r>
        </a:p>
      </dgm:t>
    </dgm:pt>
    <dgm:pt modelId="{2EE8AB55-F704-406D-B412-C8052F529A47}" type="parTrans" cxnId="{345FF2FB-686B-4A97-BCE0-D9A42C041BA3}">
      <dgm:prSet/>
      <dgm:spPr/>
      <dgm:t>
        <a:bodyPr/>
        <a:lstStyle/>
        <a:p>
          <a:pPr algn="ctr"/>
          <a:endParaRPr lang="en-AU"/>
        </a:p>
      </dgm:t>
    </dgm:pt>
    <dgm:pt modelId="{779267E7-0339-4DEB-86C8-8FD8EA30F39B}" type="sibTrans" cxnId="{345FF2FB-686B-4A97-BCE0-D9A42C041BA3}">
      <dgm:prSet/>
      <dgm:spPr/>
      <dgm:t>
        <a:bodyPr/>
        <a:lstStyle/>
        <a:p>
          <a:pPr algn="ctr"/>
          <a:endParaRPr lang="en-AU"/>
        </a:p>
      </dgm:t>
    </dgm:pt>
    <dgm:pt modelId="{8ABBF7CB-A264-4710-A2A2-32752DEE29E2}">
      <dgm:prSet phldrT="[Text]"/>
      <dgm:spPr/>
      <dgm:t>
        <a:bodyPr/>
        <a:lstStyle/>
        <a:p>
          <a:pPr algn="ctr"/>
          <a:r>
            <a:rPr lang="en-AU"/>
            <a:t>Learning Intentions and Success Criteria</a:t>
          </a:r>
        </a:p>
      </dgm:t>
    </dgm:pt>
    <dgm:pt modelId="{4ECA21DC-BD92-4915-BFC5-F7818980DAE9}" type="parTrans" cxnId="{99516B0C-FF8F-4C20-A083-8A07FFAE15A3}">
      <dgm:prSet/>
      <dgm:spPr/>
      <dgm:t>
        <a:bodyPr/>
        <a:lstStyle/>
        <a:p>
          <a:pPr algn="ctr"/>
          <a:endParaRPr lang="en-AU"/>
        </a:p>
      </dgm:t>
    </dgm:pt>
    <dgm:pt modelId="{0A6AF28A-2874-4813-AA1D-B619CD72A6F5}" type="sibTrans" cxnId="{99516B0C-FF8F-4C20-A083-8A07FFAE15A3}">
      <dgm:prSet/>
      <dgm:spPr/>
      <dgm:t>
        <a:bodyPr/>
        <a:lstStyle/>
        <a:p>
          <a:pPr algn="ctr"/>
          <a:endParaRPr lang="en-AU"/>
        </a:p>
      </dgm:t>
    </dgm:pt>
    <dgm:pt modelId="{C14DC468-725C-4FDB-8B73-632D31E8F976}">
      <dgm:prSet phldrT="[Text]"/>
      <dgm:spPr/>
      <dgm:t>
        <a:bodyPr/>
        <a:lstStyle/>
        <a:p>
          <a:pPr algn="ctr"/>
          <a:r>
            <a:rPr lang="en-AU"/>
            <a:t>Questioning pedagogy and Inquiry Approach</a:t>
          </a:r>
        </a:p>
      </dgm:t>
    </dgm:pt>
    <dgm:pt modelId="{BD347ABB-FB49-4F0F-A20E-A4544837EC00}" type="parTrans" cxnId="{C968CBD2-18E3-40D9-A3D4-9C6765AC1119}">
      <dgm:prSet/>
      <dgm:spPr/>
      <dgm:t>
        <a:bodyPr/>
        <a:lstStyle/>
        <a:p>
          <a:pPr algn="ctr"/>
          <a:endParaRPr lang="en-AU"/>
        </a:p>
      </dgm:t>
    </dgm:pt>
    <dgm:pt modelId="{61402ADC-FD31-49F0-9015-7B5CCC27952E}" type="sibTrans" cxnId="{C968CBD2-18E3-40D9-A3D4-9C6765AC1119}">
      <dgm:prSet/>
      <dgm:spPr/>
      <dgm:t>
        <a:bodyPr/>
        <a:lstStyle/>
        <a:p>
          <a:pPr algn="ctr"/>
          <a:endParaRPr lang="en-AU"/>
        </a:p>
      </dgm:t>
    </dgm:pt>
    <dgm:pt modelId="{1CC4C858-7E05-4406-90F8-735333EDD9BF}">
      <dgm:prSet phldrT="[Text]"/>
      <dgm:spPr/>
      <dgm:t>
        <a:bodyPr/>
        <a:lstStyle/>
        <a:p>
          <a:pPr algn="ctr"/>
          <a:r>
            <a:rPr lang="en-AU" dirty="0"/>
            <a:t>Text and Context </a:t>
          </a:r>
        </a:p>
      </dgm:t>
    </dgm:pt>
    <dgm:pt modelId="{2822F421-F760-40A5-B7EE-670A494AAE6B}" type="parTrans" cxnId="{ECA800EC-7726-4502-B918-F1E526E17D2B}">
      <dgm:prSet/>
      <dgm:spPr/>
      <dgm:t>
        <a:bodyPr/>
        <a:lstStyle/>
        <a:p>
          <a:pPr algn="ctr"/>
          <a:endParaRPr lang="en-AU"/>
        </a:p>
      </dgm:t>
    </dgm:pt>
    <dgm:pt modelId="{8EA919C0-3E71-4B16-A6BC-73E02781626E}" type="sibTrans" cxnId="{ECA800EC-7726-4502-B918-F1E526E17D2B}">
      <dgm:prSet/>
      <dgm:spPr/>
      <dgm:t>
        <a:bodyPr/>
        <a:lstStyle/>
        <a:p>
          <a:pPr algn="ctr"/>
          <a:endParaRPr lang="en-AU"/>
        </a:p>
      </dgm:t>
    </dgm:pt>
    <dgm:pt modelId="{7AB78362-8380-47EB-B6CC-7293582C74AE}">
      <dgm:prSet phldrT="[Text]"/>
      <dgm:spPr/>
      <dgm:t>
        <a:bodyPr/>
        <a:lstStyle/>
        <a:p>
          <a:pPr algn="ctr"/>
          <a:r>
            <a:rPr lang="en-AU"/>
            <a:t>Assessment addresses the Achievement Standard </a:t>
          </a:r>
        </a:p>
      </dgm:t>
    </dgm:pt>
    <dgm:pt modelId="{FDD7512C-4A54-49C6-B6FD-FD8810302335}" type="parTrans" cxnId="{DE012C7A-92BD-4825-A3DE-EAAF9C4A230D}">
      <dgm:prSet/>
      <dgm:spPr/>
      <dgm:t>
        <a:bodyPr/>
        <a:lstStyle/>
        <a:p>
          <a:pPr algn="ctr"/>
          <a:endParaRPr lang="en-AU"/>
        </a:p>
      </dgm:t>
    </dgm:pt>
    <dgm:pt modelId="{E0E2052B-1341-44AC-A3F9-64ADAA1EFBEB}" type="sibTrans" cxnId="{DE012C7A-92BD-4825-A3DE-EAAF9C4A230D}">
      <dgm:prSet/>
      <dgm:spPr/>
      <dgm:t>
        <a:bodyPr/>
        <a:lstStyle/>
        <a:p>
          <a:pPr algn="ctr"/>
          <a:endParaRPr lang="en-AU"/>
        </a:p>
      </dgm:t>
    </dgm:pt>
    <dgm:pt modelId="{B833B814-2C76-4CC5-95AE-D53123C0318C}" type="pres">
      <dgm:prSet presAssocID="{3E43A4DA-AB4D-4AA2-B6A6-F6ACF353343C}" presName="diagram" presStyleCnt="0">
        <dgm:presLayoutVars>
          <dgm:dir/>
          <dgm:resizeHandles val="exact"/>
        </dgm:presLayoutVars>
      </dgm:prSet>
      <dgm:spPr/>
    </dgm:pt>
    <dgm:pt modelId="{0851360C-B301-4C00-8957-4CAC774619C9}" type="pres">
      <dgm:prSet presAssocID="{B165D562-83C9-4434-ADE7-4F1C8717E0E7}" presName="node" presStyleLbl="node1" presStyleIdx="0" presStyleCnt="10">
        <dgm:presLayoutVars>
          <dgm:bulletEnabled val="1"/>
        </dgm:presLayoutVars>
      </dgm:prSet>
      <dgm:spPr/>
    </dgm:pt>
    <dgm:pt modelId="{57F75483-95A7-4A43-82CE-ADA5409744BA}" type="pres">
      <dgm:prSet presAssocID="{31996F15-FD5D-4D16-A61E-3F9393E46FA5}" presName="sibTrans" presStyleCnt="0"/>
      <dgm:spPr/>
    </dgm:pt>
    <dgm:pt modelId="{9C95674F-B5CC-4616-953B-B6B479222A06}" type="pres">
      <dgm:prSet presAssocID="{AF3F9CA2-84BF-43FB-8CC3-2F5CAC8AA1C0}" presName="node" presStyleLbl="node1" presStyleIdx="1" presStyleCnt="10">
        <dgm:presLayoutVars>
          <dgm:bulletEnabled val="1"/>
        </dgm:presLayoutVars>
      </dgm:prSet>
      <dgm:spPr/>
    </dgm:pt>
    <dgm:pt modelId="{6CCB32C9-BF3B-4E55-ACE4-E735E9FB1E24}" type="pres">
      <dgm:prSet presAssocID="{DB5105B6-09EA-4B79-B8E4-F7F28F14F4FA}" presName="sibTrans" presStyleCnt="0"/>
      <dgm:spPr/>
    </dgm:pt>
    <dgm:pt modelId="{9716D204-1EE8-45E4-950C-C4E03C43F229}" type="pres">
      <dgm:prSet presAssocID="{5347CC37-0871-49B4-9CA7-4F04EF5CED15}" presName="node" presStyleLbl="node1" presStyleIdx="2" presStyleCnt="10">
        <dgm:presLayoutVars>
          <dgm:bulletEnabled val="1"/>
        </dgm:presLayoutVars>
      </dgm:prSet>
      <dgm:spPr/>
    </dgm:pt>
    <dgm:pt modelId="{6558ECF7-F6FA-4ECC-8FD7-6B8D4E356D05}" type="pres">
      <dgm:prSet presAssocID="{DEB2772C-7D8B-4CA1-AB2B-4834DE974DA3}" presName="sibTrans" presStyleCnt="0"/>
      <dgm:spPr/>
    </dgm:pt>
    <dgm:pt modelId="{E8E8A74F-9A0F-45B5-8131-FB637BDF49FD}" type="pres">
      <dgm:prSet presAssocID="{1FEC33F1-C112-4353-A817-B313C2E6D8C5}" presName="node" presStyleLbl="node1" presStyleIdx="3" presStyleCnt="10">
        <dgm:presLayoutVars>
          <dgm:bulletEnabled val="1"/>
        </dgm:presLayoutVars>
      </dgm:prSet>
      <dgm:spPr/>
    </dgm:pt>
    <dgm:pt modelId="{DD657374-AC8E-417B-A501-465725DE8C70}" type="pres">
      <dgm:prSet presAssocID="{D9C8209C-005D-47D6-B18C-535F48631570}" presName="sibTrans" presStyleCnt="0"/>
      <dgm:spPr/>
    </dgm:pt>
    <dgm:pt modelId="{8D9AA919-4C67-472F-8AE3-6099DCBA6FF8}" type="pres">
      <dgm:prSet presAssocID="{E0851DF5-B210-4222-8599-4369D06474A0}" presName="node" presStyleLbl="node1" presStyleIdx="4" presStyleCnt="10">
        <dgm:presLayoutVars>
          <dgm:bulletEnabled val="1"/>
        </dgm:presLayoutVars>
      </dgm:prSet>
      <dgm:spPr/>
    </dgm:pt>
    <dgm:pt modelId="{CB0682EE-3197-4FE3-909C-3A15167F430F}" type="pres">
      <dgm:prSet presAssocID="{8878A4B0-BEA5-4CB9-96CC-6277B602DBB2}" presName="sibTrans" presStyleCnt="0"/>
      <dgm:spPr/>
    </dgm:pt>
    <dgm:pt modelId="{F0C6BFCF-CB03-410E-917D-A83779E40F0B}" type="pres">
      <dgm:prSet presAssocID="{C70A4BE6-A33F-4BD4-8C1E-9CB8FA9F3F7C}" presName="node" presStyleLbl="node1" presStyleIdx="5" presStyleCnt="10">
        <dgm:presLayoutVars>
          <dgm:bulletEnabled val="1"/>
        </dgm:presLayoutVars>
      </dgm:prSet>
      <dgm:spPr/>
    </dgm:pt>
    <dgm:pt modelId="{81E1030D-0EB1-4D1B-83A8-D1EEE7F1509B}" type="pres">
      <dgm:prSet presAssocID="{779267E7-0339-4DEB-86C8-8FD8EA30F39B}" presName="sibTrans" presStyleCnt="0"/>
      <dgm:spPr/>
    </dgm:pt>
    <dgm:pt modelId="{DF6C6B77-3F3F-49D0-B633-715FA5E8F6B2}" type="pres">
      <dgm:prSet presAssocID="{8ABBF7CB-A264-4710-A2A2-32752DEE29E2}" presName="node" presStyleLbl="node1" presStyleIdx="6" presStyleCnt="10">
        <dgm:presLayoutVars>
          <dgm:bulletEnabled val="1"/>
        </dgm:presLayoutVars>
      </dgm:prSet>
      <dgm:spPr/>
    </dgm:pt>
    <dgm:pt modelId="{976C1583-C642-4646-B7AA-4EB52A11C2C5}" type="pres">
      <dgm:prSet presAssocID="{0A6AF28A-2874-4813-AA1D-B619CD72A6F5}" presName="sibTrans" presStyleCnt="0"/>
      <dgm:spPr/>
    </dgm:pt>
    <dgm:pt modelId="{FF4FCE55-7DEC-4948-97E7-77865DAF06E6}" type="pres">
      <dgm:prSet presAssocID="{C14DC468-725C-4FDB-8B73-632D31E8F976}" presName="node" presStyleLbl="node1" presStyleIdx="7" presStyleCnt="10">
        <dgm:presLayoutVars>
          <dgm:bulletEnabled val="1"/>
        </dgm:presLayoutVars>
      </dgm:prSet>
      <dgm:spPr/>
    </dgm:pt>
    <dgm:pt modelId="{A707040E-FE44-48F0-995C-0E93D97047C8}" type="pres">
      <dgm:prSet presAssocID="{61402ADC-FD31-49F0-9015-7B5CCC27952E}" presName="sibTrans" presStyleCnt="0"/>
      <dgm:spPr/>
    </dgm:pt>
    <dgm:pt modelId="{1DD965A3-036E-4119-ADDA-08921A05A783}" type="pres">
      <dgm:prSet presAssocID="{1CC4C858-7E05-4406-90F8-735333EDD9BF}" presName="node" presStyleLbl="node1" presStyleIdx="8" presStyleCnt="10">
        <dgm:presLayoutVars>
          <dgm:bulletEnabled val="1"/>
        </dgm:presLayoutVars>
      </dgm:prSet>
      <dgm:spPr/>
    </dgm:pt>
    <dgm:pt modelId="{BAE5B5E3-3BF4-4CF4-B0F5-ED3D56C08508}" type="pres">
      <dgm:prSet presAssocID="{8EA919C0-3E71-4B16-A6BC-73E02781626E}" presName="sibTrans" presStyleCnt="0"/>
      <dgm:spPr/>
    </dgm:pt>
    <dgm:pt modelId="{6FD543FF-A7EB-4F38-B2B0-D71B476E5F7E}" type="pres">
      <dgm:prSet presAssocID="{7AB78362-8380-47EB-B6CC-7293582C74AE}" presName="node" presStyleLbl="node1" presStyleIdx="9" presStyleCnt="10">
        <dgm:presLayoutVars>
          <dgm:bulletEnabled val="1"/>
        </dgm:presLayoutVars>
      </dgm:prSet>
      <dgm:spPr/>
    </dgm:pt>
  </dgm:ptLst>
  <dgm:cxnLst>
    <dgm:cxn modelId="{A2E61801-0638-4E42-8857-E5103D76DF7C}" srcId="{3E43A4DA-AB4D-4AA2-B6A6-F6ACF353343C}" destId="{5347CC37-0871-49B4-9CA7-4F04EF5CED15}" srcOrd="2" destOrd="0" parTransId="{B7CF8A5D-D8AD-4F72-B7C9-AD192F0300BA}" sibTransId="{DEB2772C-7D8B-4CA1-AB2B-4834DE974DA3}"/>
    <dgm:cxn modelId="{99516B0C-FF8F-4C20-A083-8A07FFAE15A3}" srcId="{3E43A4DA-AB4D-4AA2-B6A6-F6ACF353343C}" destId="{8ABBF7CB-A264-4710-A2A2-32752DEE29E2}" srcOrd="6" destOrd="0" parTransId="{4ECA21DC-BD92-4915-BFC5-F7818980DAE9}" sibTransId="{0A6AF28A-2874-4813-AA1D-B619CD72A6F5}"/>
    <dgm:cxn modelId="{25A2820F-DF91-4068-B433-5B9DEADE29D0}" srcId="{3E43A4DA-AB4D-4AA2-B6A6-F6ACF353343C}" destId="{E0851DF5-B210-4222-8599-4369D06474A0}" srcOrd="4" destOrd="0" parTransId="{FFD425AC-8BD9-4D95-A032-CFC12B7EF66A}" sibTransId="{8878A4B0-BEA5-4CB9-96CC-6277B602DBB2}"/>
    <dgm:cxn modelId="{2BB2CC33-6CAA-44B6-A5C4-6F68FA07309E}" type="presOf" srcId="{1FEC33F1-C112-4353-A817-B313C2E6D8C5}" destId="{E8E8A74F-9A0F-45B5-8131-FB637BDF49FD}" srcOrd="0" destOrd="0" presId="urn:microsoft.com/office/officeart/2005/8/layout/default"/>
    <dgm:cxn modelId="{1CD10171-464E-46F8-8E9C-9942989C000E}" type="presOf" srcId="{E0851DF5-B210-4222-8599-4369D06474A0}" destId="{8D9AA919-4C67-472F-8AE3-6099DCBA6FF8}" srcOrd="0" destOrd="0" presId="urn:microsoft.com/office/officeart/2005/8/layout/default"/>
    <dgm:cxn modelId="{EBB3C871-C799-406E-AFAD-A5F673561843}" srcId="{3E43A4DA-AB4D-4AA2-B6A6-F6ACF353343C}" destId="{AF3F9CA2-84BF-43FB-8CC3-2F5CAC8AA1C0}" srcOrd="1" destOrd="0" parTransId="{D175A5EB-4CF6-4CBE-9762-5787317244D3}" sibTransId="{DB5105B6-09EA-4B79-B8E4-F7F28F14F4FA}"/>
    <dgm:cxn modelId="{7B3B4178-BC2F-4D0E-BA3A-172881423D16}" type="presOf" srcId="{AF3F9CA2-84BF-43FB-8CC3-2F5CAC8AA1C0}" destId="{9C95674F-B5CC-4616-953B-B6B479222A06}" srcOrd="0" destOrd="0" presId="urn:microsoft.com/office/officeart/2005/8/layout/default"/>
    <dgm:cxn modelId="{DE012C7A-92BD-4825-A3DE-EAAF9C4A230D}" srcId="{3E43A4DA-AB4D-4AA2-B6A6-F6ACF353343C}" destId="{7AB78362-8380-47EB-B6CC-7293582C74AE}" srcOrd="9" destOrd="0" parTransId="{FDD7512C-4A54-49C6-B6FD-FD8810302335}" sibTransId="{E0E2052B-1341-44AC-A3F9-64ADAA1EFBEB}"/>
    <dgm:cxn modelId="{AF4D3982-BAAC-4648-BB6D-BFC423D3B648}" srcId="{3E43A4DA-AB4D-4AA2-B6A6-F6ACF353343C}" destId="{1FEC33F1-C112-4353-A817-B313C2E6D8C5}" srcOrd="3" destOrd="0" parTransId="{0C376FCA-9F01-489B-9413-27A5728CC757}" sibTransId="{D9C8209C-005D-47D6-B18C-535F48631570}"/>
    <dgm:cxn modelId="{C3B16A8E-F270-43D7-9A02-BE229FA2FE81}" type="presOf" srcId="{C70A4BE6-A33F-4BD4-8C1E-9CB8FA9F3F7C}" destId="{F0C6BFCF-CB03-410E-917D-A83779E40F0B}" srcOrd="0" destOrd="0" presId="urn:microsoft.com/office/officeart/2005/8/layout/default"/>
    <dgm:cxn modelId="{CDFB3592-2B76-445D-935F-B860AB6AFB28}" type="presOf" srcId="{8ABBF7CB-A264-4710-A2A2-32752DEE29E2}" destId="{DF6C6B77-3F3F-49D0-B633-715FA5E8F6B2}" srcOrd="0" destOrd="0" presId="urn:microsoft.com/office/officeart/2005/8/layout/default"/>
    <dgm:cxn modelId="{8435019B-BADC-4F87-99D2-0EB37DDAE46E}" type="presOf" srcId="{1CC4C858-7E05-4406-90F8-735333EDD9BF}" destId="{1DD965A3-036E-4119-ADDA-08921A05A783}" srcOrd="0" destOrd="0" presId="urn:microsoft.com/office/officeart/2005/8/layout/default"/>
    <dgm:cxn modelId="{2DD740A2-50A8-49E3-8868-B801E17F3968}" type="presOf" srcId="{3E43A4DA-AB4D-4AA2-B6A6-F6ACF353343C}" destId="{B833B814-2C76-4CC5-95AE-D53123C0318C}" srcOrd="0" destOrd="0" presId="urn:microsoft.com/office/officeart/2005/8/layout/default"/>
    <dgm:cxn modelId="{BE36BEA5-EFDD-4644-B447-CF03C35672E3}" type="presOf" srcId="{5347CC37-0871-49B4-9CA7-4F04EF5CED15}" destId="{9716D204-1EE8-45E4-950C-C4E03C43F229}" srcOrd="0" destOrd="0" presId="urn:microsoft.com/office/officeart/2005/8/layout/default"/>
    <dgm:cxn modelId="{4962BEAD-C637-4946-B1B5-23370079D2AF}" type="presOf" srcId="{B165D562-83C9-4434-ADE7-4F1C8717E0E7}" destId="{0851360C-B301-4C00-8957-4CAC774619C9}" srcOrd="0" destOrd="0" presId="urn:microsoft.com/office/officeart/2005/8/layout/default"/>
    <dgm:cxn modelId="{8D9644BD-A4C5-4E3C-BC9A-F03D81570B4B}" type="presOf" srcId="{7AB78362-8380-47EB-B6CC-7293582C74AE}" destId="{6FD543FF-A7EB-4F38-B2B0-D71B476E5F7E}" srcOrd="0" destOrd="0" presId="urn:microsoft.com/office/officeart/2005/8/layout/default"/>
    <dgm:cxn modelId="{75C9D0CB-3553-4040-B8C1-DA1052D34FBC}" srcId="{3E43A4DA-AB4D-4AA2-B6A6-F6ACF353343C}" destId="{B165D562-83C9-4434-ADE7-4F1C8717E0E7}" srcOrd="0" destOrd="0" parTransId="{CFBE32DF-BA1B-44A1-899A-D99C95149225}" sibTransId="{31996F15-FD5D-4D16-A61E-3F9393E46FA5}"/>
    <dgm:cxn modelId="{C968CBD2-18E3-40D9-A3D4-9C6765AC1119}" srcId="{3E43A4DA-AB4D-4AA2-B6A6-F6ACF353343C}" destId="{C14DC468-725C-4FDB-8B73-632D31E8F976}" srcOrd="7" destOrd="0" parTransId="{BD347ABB-FB49-4F0F-A20E-A4544837EC00}" sibTransId="{61402ADC-FD31-49F0-9015-7B5CCC27952E}"/>
    <dgm:cxn modelId="{ECA800EC-7726-4502-B918-F1E526E17D2B}" srcId="{3E43A4DA-AB4D-4AA2-B6A6-F6ACF353343C}" destId="{1CC4C858-7E05-4406-90F8-735333EDD9BF}" srcOrd="8" destOrd="0" parTransId="{2822F421-F760-40A5-B7EE-670A494AAE6B}" sibTransId="{8EA919C0-3E71-4B16-A6BC-73E02781626E}"/>
    <dgm:cxn modelId="{395DBAF3-76B0-4468-A34E-BEAD5E09D040}" type="presOf" srcId="{C14DC468-725C-4FDB-8B73-632D31E8F976}" destId="{FF4FCE55-7DEC-4948-97E7-77865DAF06E6}" srcOrd="0" destOrd="0" presId="urn:microsoft.com/office/officeart/2005/8/layout/default"/>
    <dgm:cxn modelId="{345FF2FB-686B-4A97-BCE0-D9A42C041BA3}" srcId="{3E43A4DA-AB4D-4AA2-B6A6-F6ACF353343C}" destId="{C70A4BE6-A33F-4BD4-8C1E-9CB8FA9F3F7C}" srcOrd="5" destOrd="0" parTransId="{2EE8AB55-F704-406D-B412-C8052F529A47}" sibTransId="{779267E7-0339-4DEB-86C8-8FD8EA30F39B}"/>
    <dgm:cxn modelId="{608A86B7-57C3-4853-8939-8256624449E1}" type="presParOf" srcId="{B833B814-2C76-4CC5-95AE-D53123C0318C}" destId="{0851360C-B301-4C00-8957-4CAC774619C9}" srcOrd="0" destOrd="0" presId="urn:microsoft.com/office/officeart/2005/8/layout/default"/>
    <dgm:cxn modelId="{67E22724-7B28-4232-BDF9-F3686FF88A7C}" type="presParOf" srcId="{B833B814-2C76-4CC5-95AE-D53123C0318C}" destId="{57F75483-95A7-4A43-82CE-ADA5409744BA}" srcOrd="1" destOrd="0" presId="urn:microsoft.com/office/officeart/2005/8/layout/default"/>
    <dgm:cxn modelId="{C2DB4C4A-FC1C-432C-B7E2-33596BAB15DD}" type="presParOf" srcId="{B833B814-2C76-4CC5-95AE-D53123C0318C}" destId="{9C95674F-B5CC-4616-953B-B6B479222A06}" srcOrd="2" destOrd="0" presId="urn:microsoft.com/office/officeart/2005/8/layout/default"/>
    <dgm:cxn modelId="{A10B4966-2C4F-4A0F-A174-104FE8DA95A7}" type="presParOf" srcId="{B833B814-2C76-4CC5-95AE-D53123C0318C}" destId="{6CCB32C9-BF3B-4E55-ACE4-E735E9FB1E24}" srcOrd="3" destOrd="0" presId="urn:microsoft.com/office/officeart/2005/8/layout/default"/>
    <dgm:cxn modelId="{67CB24A3-1914-4BE8-9211-E438AAE1B63F}" type="presParOf" srcId="{B833B814-2C76-4CC5-95AE-D53123C0318C}" destId="{9716D204-1EE8-45E4-950C-C4E03C43F229}" srcOrd="4" destOrd="0" presId="urn:microsoft.com/office/officeart/2005/8/layout/default"/>
    <dgm:cxn modelId="{BF1A716A-4432-4722-9DBE-6C5C2F0F4D34}" type="presParOf" srcId="{B833B814-2C76-4CC5-95AE-D53123C0318C}" destId="{6558ECF7-F6FA-4ECC-8FD7-6B8D4E356D05}" srcOrd="5" destOrd="0" presId="urn:microsoft.com/office/officeart/2005/8/layout/default"/>
    <dgm:cxn modelId="{8F39E757-8991-4037-9C15-EAFA09DCF181}" type="presParOf" srcId="{B833B814-2C76-4CC5-95AE-D53123C0318C}" destId="{E8E8A74F-9A0F-45B5-8131-FB637BDF49FD}" srcOrd="6" destOrd="0" presId="urn:microsoft.com/office/officeart/2005/8/layout/default"/>
    <dgm:cxn modelId="{81A3621D-5713-4417-8E52-82BE544EF9DE}" type="presParOf" srcId="{B833B814-2C76-4CC5-95AE-D53123C0318C}" destId="{DD657374-AC8E-417B-A501-465725DE8C70}" srcOrd="7" destOrd="0" presId="urn:microsoft.com/office/officeart/2005/8/layout/default"/>
    <dgm:cxn modelId="{61BFF142-DBBB-438E-9505-320DDB03B880}" type="presParOf" srcId="{B833B814-2C76-4CC5-95AE-D53123C0318C}" destId="{8D9AA919-4C67-472F-8AE3-6099DCBA6FF8}" srcOrd="8" destOrd="0" presId="urn:microsoft.com/office/officeart/2005/8/layout/default"/>
    <dgm:cxn modelId="{54031882-ABC5-4DB5-BCD2-0F578A9A3A32}" type="presParOf" srcId="{B833B814-2C76-4CC5-95AE-D53123C0318C}" destId="{CB0682EE-3197-4FE3-909C-3A15167F430F}" srcOrd="9" destOrd="0" presId="urn:microsoft.com/office/officeart/2005/8/layout/default"/>
    <dgm:cxn modelId="{98FCCF6B-487B-4001-A0C2-8C7957B02018}" type="presParOf" srcId="{B833B814-2C76-4CC5-95AE-D53123C0318C}" destId="{F0C6BFCF-CB03-410E-917D-A83779E40F0B}" srcOrd="10" destOrd="0" presId="urn:microsoft.com/office/officeart/2005/8/layout/default"/>
    <dgm:cxn modelId="{C3775260-AE67-4C38-8C31-3F1D4E59213C}" type="presParOf" srcId="{B833B814-2C76-4CC5-95AE-D53123C0318C}" destId="{81E1030D-0EB1-4D1B-83A8-D1EEE7F1509B}" srcOrd="11" destOrd="0" presId="urn:microsoft.com/office/officeart/2005/8/layout/default"/>
    <dgm:cxn modelId="{A6733179-10DB-47C8-87CB-DB731EE305DF}" type="presParOf" srcId="{B833B814-2C76-4CC5-95AE-D53123C0318C}" destId="{DF6C6B77-3F3F-49D0-B633-715FA5E8F6B2}" srcOrd="12" destOrd="0" presId="urn:microsoft.com/office/officeart/2005/8/layout/default"/>
    <dgm:cxn modelId="{0A3671E1-D7A1-4136-8000-A7AB93E121BD}" type="presParOf" srcId="{B833B814-2C76-4CC5-95AE-D53123C0318C}" destId="{976C1583-C642-4646-B7AA-4EB52A11C2C5}" srcOrd="13" destOrd="0" presId="urn:microsoft.com/office/officeart/2005/8/layout/default"/>
    <dgm:cxn modelId="{02386934-022F-4187-99E9-48257B642D07}" type="presParOf" srcId="{B833B814-2C76-4CC5-95AE-D53123C0318C}" destId="{FF4FCE55-7DEC-4948-97E7-77865DAF06E6}" srcOrd="14" destOrd="0" presId="urn:microsoft.com/office/officeart/2005/8/layout/default"/>
    <dgm:cxn modelId="{A3178656-CE3A-44BD-9185-99EBC2D3DB60}" type="presParOf" srcId="{B833B814-2C76-4CC5-95AE-D53123C0318C}" destId="{A707040E-FE44-48F0-995C-0E93D97047C8}" srcOrd="15" destOrd="0" presId="urn:microsoft.com/office/officeart/2005/8/layout/default"/>
    <dgm:cxn modelId="{942489B8-821B-4112-8F67-824DFC086EB4}" type="presParOf" srcId="{B833B814-2C76-4CC5-95AE-D53123C0318C}" destId="{1DD965A3-036E-4119-ADDA-08921A05A783}" srcOrd="16" destOrd="0" presId="urn:microsoft.com/office/officeart/2005/8/layout/default"/>
    <dgm:cxn modelId="{BE53C920-6908-4D10-9773-67CB26EC28B4}" type="presParOf" srcId="{B833B814-2C76-4CC5-95AE-D53123C0318C}" destId="{BAE5B5E3-3BF4-4CF4-B0F5-ED3D56C08508}" srcOrd="17" destOrd="0" presId="urn:microsoft.com/office/officeart/2005/8/layout/default"/>
    <dgm:cxn modelId="{E600E80C-094A-4840-964D-60CA7F0F2023}" type="presParOf" srcId="{B833B814-2C76-4CC5-95AE-D53123C0318C}" destId="{6FD543FF-A7EB-4F38-B2B0-D71B476E5F7E}"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BE0567-9B90-454A-B970-125D92A927D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AU"/>
        </a:p>
      </dgm:t>
    </dgm:pt>
    <dgm:pt modelId="{FCD80FD6-8465-460C-933B-C0908FB4B93B}">
      <dgm:prSet phldrT="[Text]"/>
      <dgm:spPr/>
      <dgm:t>
        <a:bodyPr/>
        <a:lstStyle/>
        <a:p>
          <a:r>
            <a:rPr lang="en-AU"/>
            <a:t>Content</a:t>
          </a:r>
        </a:p>
      </dgm:t>
    </dgm:pt>
    <dgm:pt modelId="{A159D382-B541-48D2-9A13-36822A701BAA}" type="parTrans" cxnId="{D2DB9C65-C6F5-48B2-BC83-C4DA83AFB3C7}">
      <dgm:prSet/>
      <dgm:spPr/>
      <dgm:t>
        <a:bodyPr/>
        <a:lstStyle/>
        <a:p>
          <a:endParaRPr lang="en-AU"/>
        </a:p>
      </dgm:t>
    </dgm:pt>
    <dgm:pt modelId="{8DFF61BE-0A6E-4F41-8D00-1FA05FBC5262}" type="sibTrans" cxnId="{D2DB9C65-C6F5-48B2-BC83-C4DA83AFB3C7}">
      <dgm:prSet/>
      <dgm:spPr/>
      <dgm:t>
        <a:bodyPr/>
        <a:lstStyle/>
        <a:p>
          <a:endParaRPr lang="en-AU"/>
        </a:p>
      </dgm:t>
    </dgm:pt>
    <dgm:pt modelId="{CB9968FF-01F7-45E4-9546-C05A64AA5E50}">
      <dgm:prSet phldrT="[Text]"/>
      <dgm:spPr/>
      <dgm:t>
        <a:bodyPr/>
        <a:lstStyle/>
        <a:p>
          <a:r>
            <a:rPr lang="en-AU"/>
            <a:t>Skills and Knowledge not separated in the Achievement Standard</a:t>
          </a:r>
        </a:p>
      </dgm:t>
    </dgm:pt>
    <dgm:pt modelId="{D14DFF5A-484C-4F3C-938F-93869D988B91}" type="parTrans" cxnId="{D25F786E-F668-4E62-B102-944300D3A4B4}">
      <dgm:prSet/>
      <dgm:spPr/>
      <dgm:t>
        <a:bodyPr/>
        <a:lstStyle/>
        <a:p>
          <a:endParaRPr lang="en-AU"/>
        </a:p>
      </dgm:t>
    </dgm:pt>
    <dgm:pt modelId="{915F9997-68DE-4ECA-A216-298B48A2D92B}" type="sibTrans" cxnId="{D25F786E-F668-4E62-B102-944300D3A4B4}">
      <dgm:prSet/>
      <dgm:spPr/>
      <dgm:t>
        <a:bodyPr/>
        <a:lstStyle/>
        <a:p>
          <a:endParaRPr lang="en-AU"/>
        </a:p>
      </dgm:t>
    </dgm:pt>
    <dgm:pt modelId="{C2A845A4-8AE9-46AF-AB9B-A65F55EB2D8B}">
      <dgm:prSet phldrT="[Text]"/>
      <dgm:spPr/>
      <dgm:t>
        <a:bodyPr/>
        <a:lstStyle/>
        <a:p>
          <a:r>
            <a:rPr lang="en-AU"/>
            <a:t>Prayer Participation</a:t>
          </a:r>
        </a:p>
      </dgm:t>
    </dgm:pt>
    <dgm:pt modelId="{96232A46-6AAA-49D8-AF8F-25335F1A954A}" type="parTrans" cxnId="{9629DCB2-9C63-4085-9BBD-613383E827CF}">
      <dgm:prSet/>
      <dgm:spPr/>
      <dgm:t>
        <a:bodyPr/>
        <a:lstStyle/>
        <a:p>
          <a:endParaRPr lang="en-AU"/>
        </a:p>
      </dgm:t>
    </dgm:pt>
    <dgm:pt modelId="{8DE882C4-E3B6-42E7-AFB9-072941377789}" type="sibTrans" cxnId="{9629DCB2-9C63-4085-9BBD-613383E827CF}">
      <dgm:prSet/>
      <dgm:spPr/>
      <dgm:t>
        <a:bodyPr/>
        <a:lstStyle/>
        <a:p>
          <a:endParaRPr lang="en-AU"/>
        </a:p>
      </dgm:t>
    </dgm:pt>
    <dgm:pt modelId="{CB0FA07B-68A9-4BED-92CA-03509D0DC353}">
      <dgm:prSet phldrT="[Text]"/>
      <dgm:spPr/>
      <dgm:t>
        <a:bodyPr/>
        <a:lstStyle/>
        <a:p>
          <a:r>
            <a:rPr lang="en-AU"/>
            <a:t>Prayer is in the Achievement Standard</a:t>
          </a:r>
        </a:p>
      </dgm:t>
    </dgm:pt>
    <dgm:pt modelId="{9F7C3BC9-D683-4596-8D4C-EA258AB3E07B}" type="parTrans" cxnId="{633F0FF7-AAF1-45B8-A953-6BC5C1AC9D15}">
      <dgm:prSet/>
      <dgm:spPr/>
      <dgm:t>
        <a:bodyPr/>
        <a:lstStyle/>
        <a:p>
          <a:endParaRPr lang="en-AU"/>
        </a:p>
      </dgm:t>
    </dgm:pt>
    <dgm:pt modelId="{F3D60858-ACD5-4852-9D0A-02CEE5E02896}" type="sibTrans" cxnId="{633F0FF7-AAF1-45B8-A953-6BC5C1AC9D15}">
      <dgm:prSet/>
      <dgm:spPr/>
      <dgm:t>
        <a:bodyPr/>
        <a:lstStyle/>
        <a:p>
          <a:endParaRPr lang="en-AU"/>
        </a:p>
      </dgm:t>
    </dgm:pt>
    <dgm:pt modelId="{F797E506-9D11-4360-BEC9-E782E40C95AC}">
      <dgm:prSet phldrT="[Text]"/>
      <dgm:spPr/>
      <dgm:t>
        <a:bodyPr/>
        <a:lstStyle/>
        <a:p>
          <a:r>
            <a:rPr lang="en-AU"/>
            <a:t>Scripture as a text </a:t>
          </a:r>
        </a:p>
      </dgm:t>
    </dgm:pt>
    <dgm:pt modelId="{1F4E15F5-C20B-4664-BB3A-AA5F091E57A4}" type="parTrans" cxnId="{0B322B78-6EDE-4C16-9EEF-92347B2AD57A}">
      <dgm:prSet/>
      <dgm:spPr/>
      <dgm:t>
        <a:bodyPr/>
        <a:lstStyle/>
        <a:p>
          <a:endParaRPr lang="en-AU"/>
        </a:p>
      </dgm:t>
    </dgm:pt>
    <dgm:pt modelId="{E6193F28-5F6F-4EC2-8EED-BAC80552D589}" type="sibTrans" cxnId="{0B322B78-6EDE-4C16-9EEF-92347B2AD57A}">
      <dgm:prSet/>
      <dgm:spPr/>
      <dgm:t>
        <a:bodyPr/>
        <a:lstStyle/>
        <a:p>
          <a:endParaRPr lang="en-AU"/>
        </a:p>
      </dgm:t>
    </dgm:pt>
    <dgm:pt modelId="{B92DA72D-B2CA-4929-9E25-C5A1A1A50737}">
      <dgm:prSet phldrT="[Text]"/>
      <dgm:spPr/>
      <dgm:t>
        <a:bodyPr/>
        <a:lstStyle/>
        <a:p>
          <a:r>
            <a:rPr lang="en-AU"/>
            <a:t>Religious Life of the School </a:t>
          </a:r>
        </a:p>
      </dgm:t>
    </dgm:pt>
    <dgm:pt modelId="{80B27120-FB55-4E44-A2B4-B66CE4AE9891}" type="parTrans" cxnId="{ACEE8554-67FA-4AC5-AEDA-4479E744DBCB}">
      <dgm:prSet/>
      <dgm:spPr/>
      <dgm:t>
        <a:bodyPr/>
        <a:lstStyle/>
        <a:p>
          <a:endParaRPr lang="en-AU"/>
        </a:p>
      </dgm:t>
    </dgm:pt>
    <dgm:pt modelId="{3339437C-834D-439D-9D54-AF33B9700381}" type="sibTrans" cxnId="{ACEE8554-67FA-4AC5-AEDA-4479E744DBCB}">
      <dgm:prSet/>
      <dgm:spPr/>
      <dgm:t>
        <a:bodyPr/>
        <a:lstStyle/>
        <a:p>
          <a:endParaRPr lang="en-AU"/>
        </a:p>
      </dgm:t>
    </dgm:pt>
    <dgm:pt modelId="{89DB8B41-2E7F-4151-B2CF-637DB3FAA7AD}" type="pres">
      <dgm:prSet presAssocID="{9CBE0567-9B90-454A-B970-125D92A927DF}" presName="diagram" presStyleCnt="0">
        <dgm:presLayoutVars>
          <dgm:dir/>
          <dgm:resizeHandles val="exact"/>
        </dgm:presLayoutVars>
      </dgm:prSet>
      <dgm:spPr/>
    </dgm:pt>
    <dgm:pt modelId="{FE7BF0FB-1C20-4E83-A336-AB26D950B37E}" type="pres">
      <dgm:prSet presAssocID="{FCD80FD6-8465-460C-933B-C0908FB4B93B}" presName="node" presStyleLbl="node1" presStyleIdx="0" presStyleCnt="6">
        <dgm:presLayoutVars>
          <dgm:bulletEnabled val="1"/>
        </dgm:presLayoutVars>
      </dgm:prSet>
      <dgm:spPr/>
    </dgm:pt>
    <dgm:pt modelId="{8E292644-C0AA-4AC2-A53C-3F414405F37E}" type="pres">
      <dgm:prSet presAssocID="{8DFF61BE-0A6E-4F41-8D00-1FA05FBC5262}" presName="sibTrans" presStyleCnt="0"/>
      <dgm:spPr/>
    </dgm:pt>
    <dgm:pt modelId="{745CA700-999A-4208-AC70-A86ADC949BAB}" type="pres">
      <dgm:prSet presAssocID="{CB9968FF-01F7-45E4-9546-C05A64AA5E50}" presName="node" presStyleLbl="node1" presStyleIdx="1" presStyleCnt="6">
        <dgm:presLayoutVars>
          <dgm:bulletEnabled val="1"/>
        </dgm:presLayoutVars>
      </dgm:prSet>
      <dgm:spPr/>
    </dgm:pt>
    <dgm:pt modelId="{B6CC594C-0095-4C30-BF6F-A1E32D0AED22}" type="pres">
      <dgm:prSet presAssocID="{915F9997-68DE-4ECA-A216-298B48A2D92B}" presName="sibTrans" presStyleCnt="0"/>
      <dgm:spPr/>
    </dgm:pt>
    <dgm:pt modelId="{D3F88595-5582-41E3-9E02-1604787B82B1}" type="pres">
      <dgm:prSet presAssocID="{C2A845A4-8AE9-46AF-AB9B-A65F55EB2D8B}" presName="node" presStyleLbl="node1" presStyleIdx="2" presStyleCnt="6">
        <dgm:presLayoutVars>
          <dgm:bulletEnabled val="1"/>
        </dgm:presLayoutVars>
      </dgm:prSet>
      <dgm:spPr/>
    </dgm:pt>
    <dgm:pt modelId="{28317657-B251-4085-8487-A465A1633B61}" type="pres">
      <dgm:prSet presAssocID="{8DE882C4-E3B6-42E7-AFB9-072941377789}" presName="sibTrans" presStyleCnt="0"/>
      <dgm:spPr/>
    </dgm:pt>
    <dgm:pt modelId="{6778AC95-4555-47B3-A6A7-B65657D9CD95}" type="pres">
      <dgm:prSet presAssocID="{CB0FA07B-68A9-4BED-92CA-03509D0DC353}" presName="node" presStyleLbl="node1" presStyleIdx="3" presStyleCnt="6">
        <dgm:presLayoutVars>
          <dgm:bulletEnabled val="1"/>
        </dgm:presLayoutVars>
      </dgm:prSet>
      <dgm:spPr/>
    </dgm:pt>
    <dgm:pt modelId="{F38CF572-4A89-4951-A4C6-FFE9661E9F62}" type="pres">
      <dgm:prSet presAssocID="{F3D60858-ACD5-4852-9D0A-02CEE5E02896}" presName="sibTrans" presStyleCnt="0"/>
      <dgm:spPr/>
    </dgm:pt>
    <dgm:pt modelId="{C3F53663-B039-4173-84B0-7CFCFF1D6AB2}" type="pres">
      <dgm:prSet presAssocID="{F797E506-9D11-4360-BEC9-E782E40C95AC}" presName="node" presStyleLbl="node1" presStyleIdx="4" presStyleCnt="6">
        <dgm:presLayoutVars>
          <dgm:bulletEnabled val="1"/>
        </dgm:presLayoutVars>
      </dgm:prSet>
      <dgm:spPr/>
    </dgm:pt>
    <dgm:pt modelId="{750FC52E-9176-4C59-AAF0-5DF1D45F0372}" type="pres">
      <dgm:prSet presAssocID="{E6193F28-5F6F-4EC2-8EED-BAC80552D589}" presName="sibTrans" presStyleCnt="0"/>
      <dgm:spPr/>
    </dgm:pt>
    <dgm:pt modelId="{8260D63C-602C-4C77-A19B-12637782EEF9}" type="pres">
      <dgm:prSet presAssocID="{B92DA72D-B2CA-4929-9E25-C5A1A1A50737}" presName="node" presStyleLbl="node1" presStyleIdx="5" presStyleCnt="6">
        <dgm:presLayoutVars>
          <dgm:bulletEnabled val="1"/>
        </dgm:presLayoutVars>
      </dgm:prSet>
      <dgm:spPr/>
    </dgm:pt>
  </dgm:ptLst>
  <dgm:cxnLst>
    <dgm:cxn modelId="{C2D0B40A-B65D-4C6A-84E1-69B7A399B69F}" type="presOf" srcId="{CB0FA07B-68A9-4BED-92CA-03509D0DC353}" destId="{6778AC95-4555-47B3-A6A7-B65657D9CD95}" srcOrd="0" destOrd="0" presId="urn:microsoft.com/office/officeart/2005/8/layout/default"/>
    <dgm:cxn modelId="{B410842E-F306-41D7-8BED-7FEDAE85B729}" type="presOf" srcId="{C2A845A4-8AE9-46AF-AB9B-A65F55EB2D8B}" destId="{D3F88595-5582-41E3-9E02-1604787B82B1}" srcOrd="0" destOrd="0" presId="urn:microsoft.com/office/officeart/2005/8/layout/default"/>
    <dgm:cxn modelId="{7F9CC52E-FC77-4F00-9969-88973287E4C7}" type="presOf" srcId="{FCD80FD6-8465-460C-933B-C0908FB4B93B}" destId="{FE7BF0FB-1C20-4E83-A336-AB26D950B37E}" srcOrd="0" destOrd="0" presId="urn:microsoft.com/office/officeart/2005/8/layout/default"/>
    <dgm:cxn modelId="{D2DB9C65-C6F5-48B2-BC83-C4DA83AFB3C7}" srcId="{9CBE0567-9B90-454A-B970-125D92A927DF}" destId="{FCD80FD6-8465-460C-933B-C0908FB4B93B}" srcOrd="0" destOrd="0" parTransId="{A159D382-B541-48D2-9A13-36822A701BAA}" sibTransId="{8DFF61BE-0A6E-4F41-8D00-1FA05FBC5262}"/>
    <dgm:cxn modelId="{D25F786E-F668-4E62-B102-944300D3A4B4}" srcId="{9CBE0567-9B90-454A-B970-125D92A927DF}" destId="{CB9968FF-01F7-45E4-9546-C05A64AA5E50}" srcOrd="1" destOrd="0" parTransId="{D14DFF5A-484C-4F3C-938F-93869D988B91}" sibTransId="{915F9997-68DE-4ECA-A216-298B48A2D92B}"/>
    <dgm:cxn modelId="{ACEE8554-67FA-4AC5-AEDA-4479E744DBCB}" srcId="{9CBE0567-9B90-454A-B970-125D92A927DF}" destId="{B92DA72D-B2CA-4929-9E25-C5A1A1A50737}" srcOrd="5" destOrd="0" parTransId="{80B27120-FB55-4E44-A2B4-B66CE4AE9891}" sibTransId="{3339437C-834D-439D-9D54-AF33B9700381}"/>
    <dgm:cxn modelId="{0B322B78-6EDE-4C16-9EEF-92347B2AD57A}" srcId="{9CBE0567-9B90-454A-B970-125D92A927DF}" destId="{F797E506-9D11-4360-BEC9-E782E40C95AC}" srcOrd="4" destOrd="0" parTransId="{1F4E15F5-C20B-4664-BB3A-AA5F091E57A4}" sibTransId="{E6193F28-5F6F-4EC2-8EED-BAC80552D589}"/>
    <dgm:cxn modelId="{D9E5D478-260A-4EE2-9E82-41A280A3C4DF}" type="presOf" srcId="{F797E506-9D11-4360-BEC9-E782E40C95AC}" destId="{C3F53663-B039-4173-84B0-7CFCFF1D6AB2}" srcOrd="0" destOrd="0" presId="urn:microsoft.com/office/officeart/2005/8/layout/default"/>
    <dgm:cxn modelId="{91984AA2-DEBB-49C7-98EB-57BFB6472566}" type="presOf" srcId="{9CBE0567-9B90-454A-B970-125D92A927DF}" destId="{89DB8B41-2E7F-4151-B2CF-637DB3FAA7AD}" srcOrd="0" destOrd="0" presId="urn:microsoft.com/office/officeart/2005/8/layout/default"/>
    <dgm:cxn modelId="{9629DCB2-9C63-4085-9BBD-613383E827CF}" srcId="{9CBE0567-9B90-454A-B970-125D92A927DF}" destId="{C2A845A4-8AE9-46AF-AB9B-A65F55EB2D8B}" srcOrd="2" destOrd="0" parTransId="{96232A46-6AAA-49D8-AF8F-25335F1A954A}" sibTransId="{8DE882C4-E3B6-42E7-AFB9-072941377789}"/>
    <dgm:cxn modelId="{88DBC4D7-5220-4A4D-9CDB-8637A7643725}" type="presOf" srcId="{B92DA72D-B2CA-4929-9E25-C5A1A1A50737}" destId="{8260D63C-602C-4C77-A19B-12637782EEF9}" srcOrd="0" destOrd="0" presId="urn:microsoft.com/office/officeart/2005/8/layout/default"/>
    <dgm:cxn modelId="{7875A1E8-405C-4E68-8359-B9D21651318D}" type="presOf" srcId="{CB9968FF-01F7-45E4-9546-C05A64AA5E50}" destId="{745CA700-999A-4208-AC70-A86ADC949BAB}" srcOrd="0" destOrd="0" presId="urn:microsoft.com/office/officeart/2005/8/layout/default"/>
    <dgm:cxn modelId="{633F0FF7-AAF1-45B8-A953-6BC5C1AC9D15}" srcId="{9CBE0567-9B90-454A-B970-125D92A927DF}" destId="{CB0FA07B-68A9-4BED-92CA-03509D0DC353}" srcOrd="3" destOrd="0" parTransId="{9F7C3BC9-D683-4596-8D4C-EA258AB3E07B}" sibTransId="{F3D60858-ACD5-4852-9D0A-02CEE5E02896}"/>
    <dgm:cxn modelId="{95688C4E-CCD8-4C9F-9CAB-5EC12FBC2FE6}" type="presParOf" srcId="{89DB8B41-2E7F-4151-B2CF-637DB3FAA7AD}" destId="{FE7BF0FB-1C20-4E83-A336-AB26D950B37E}" srcOrd="0" destOrd="0" presId="urn:microsoft.com/office/officeart/2005/8/layout/default"/>
    <dgm:cxn modelId="{6B51216F-63B9-454C-8422-40E1BAD04C24}" type="presParOf" srcId="{89DB8B41-2E7F-4151-B2CF-637DB3FAA7AD}" destId="{8E292644-C0AA-4AC2-A53C-3F414405F37E}" srcOrd="1" destOrd="0" presId="urn:microsoft.com/office/officeart/2005/8/layout/default"/>
    <dgm:cxn modelId="{38F7C062-83C1-45BB-BC97-2B570DB84D10}" type="presParOf" srcId="{89DB8B41-2E7F-4151-B2CF-637DB3FAA7AD}" destId="{745CA700-999A-4208-AC70-A86ADC949BAB}" srcOrd="2" destOrd="0" presId="urn:microsoft.com/office/officeart/2005/8/layout/default"/>
    <dgm:cxn modelId="{2B733CE9-D244-4F46-8199-C4D5970DCE40}" type="presParOf" srcId="{89DB8B41-2E7F-4151-B2CF-637DB3FAA7AD}" destId="{B6CC594C-0095-4C30-BF6F-A1E32D0AED22}" srcOrd="3" destOrd="0" presId="urn:microsoft.com/office/officeart/2005/8/layout/default"/>
    <dgm:cxn modelId="{74046FCB-1EB7-4E16-9F88-E5A0D771A049}" type="presParOf" srcId="{89DB8B41-2E7F-4151-B2CF-637DB3FAA7AD}" destId="{D3F88595-5582-41E3-9E02-1604787B82B1}" srcOrd="4" destOrd="0" presId="urn:microsoft.com/office/officeart/2005/8/layout/default"/>
    <dgm:cxn modelId="{1177DCA0-C24F-49F3-BA24-9C29B750651E}" type="presParOf" srcId="{89DB8B41-2E7F-4151-B2CF-637DB3FAA7AD}" destId="{28317657-B251-4085-8487-A465A1633B61}" srcOrd="5" destOrd="0" presId="urn:microsoft.com/office/officeart/2005/8/layout/default"/>
    <dgm:cxn modelId="{DB058988-378D-407C-8541-A1226D2EF764}" type="presParOf" srcId="{89DB8B41-2E7F-4151-B2CF-637DB3FAA7AD}" destId="{6778AC95-4555-47B3-A6A7-B65657D9CD95}" srcOrd="6" destOrd="0" presId="urn:microsoft.com/office/officeart/2005/8/layout/default"/>
    <dgm:cxn modelId="{C3F899DF-6AEA-4415-B568-C5A9DE53DDBC}" type="presParOf" srcId="{89DB8B41-2E7F-4151-B2CF-637DB3FAA7AD}" destId="{F38CF572-4A89-4951-A4C6-FFE9661E9F62}" srcOrd="7" destOrd="0" presId="urn:microsoft.com/office/officeart/2005/8/layout/default"/>
    <dgm:cxn modelId="{254B3694-D339-49F7-8FC8-02FC929C2A74}" type="presParOf" srcId="{89DB8B41-2E7F-4151-B2CF-637DB3FAA7AD}" destId="{C3F53663-B039-4173-84B0-7CFCFF1D6AB2}" srcOrd="8" destOrd="0" presId="urn:microsoft.com/office/officeart/2005/8/layout/default"/>
    <dgm:cxn modelId="{96227D89-D5B3-486F-B932-027E4A8D5A46}" type="presParOf" srcId="{89DB8B41-2E7F-4151-B2CF-637DB3FAA7AD}" destId="{750FC52E-9176-4C59-AAF0-5DF1D45F0372}" srcOrd="9" destOrd="0" presId="urn:microsoft.com/office/officeart/2005/8/layout/default"/>
    <dgm:cxn modelId="{A1AF7689-6DF2-4688-BBB1-21B842707A13}" type="presParOf" srcId="{89DB8B41-2E7F-4151-B2CF-637DB3FAA7AD}" destId="{8260D63C-602C-4C77-A19B-12637782EEF9}"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0ADFA6-297E-4AF2-9E5A-7398BA315737}" type="doc">
      <dgm:prSet loTypeId="urn:microsoft.com/office/officeart/2005/8/layout/vList6" loCatId="process" qsTypeId="urn:microsoft.com/office/officeart/2005/8/quickstyle/simple1" qsCatId="simple" csTypeId="urn:microsoft.com/office/officeart/2005/8/colors/colorful5" csCatId="colorful" phldr="1"/>
      <dgm:spPr/>
      <dgm:t>
        <a:bodyPr/>
        <a:lstStyle/>
        <a:p>
          <a:endParaRPr lang="en-AU"/>
        </a:p>
      </dgm:t>
    </dgm:pt>
    <dgm:pt modelId="{F0E8534F-B9E5-4AE2-BC6B-4B8B1A1920C7}">
      <dgm:prSet phldrT="[Text]"/>
      <dgm:spPr/>
      <dgm:t>
        <a:bodyPr/>
        <a:lstStyle/>
        <a:p>
          <a:r>
            <a:rPr lang="en-AU"/>
            <a:t>Focus on the learner</a:t>
          </a:r>
        </a:p>
      </dgm:t>
    </dgm:pt>
    <dgm:pt modelId="{82753702-DCBA-47B7-9D48-ECEFE83E20D9}" type="parTrans" cxnId="{1147920E-267A-4ADA-BC91-6606BEEEE090}">
      <dgm:prSet/>
      <dgm:spPr/>
      <dgm:t>
        <a:bodyPr/>
        <a:lstStyle/>
        <a:p>
          <a:endParaRPr lang="en-AU"/>
        </a:p>
      </dgm:t>
    </dgm:pt>
    <dgm:pt modelId="{9FA8F7EC-4053-4864-B018-59FA832AC357}" type="sibTrans" cxnId="{1147920E-267A-4ADA-BC91-6606BEEEE090}">
      <dgm:prSet/>
      <dgm:spPr/>
      <dgm:t>
        <a:bodyPr/>
        <a:lstStyle/>
        <a:p>
          <a:endParaRPr lang="en-AU"/>
        </a:p>
      </dgm:t>
    </dgm:pt>
    <dgm:pt modelId="{23104397-28AC-4E0D-9183-1006B4D68DF9}">
      <dgm:prSet/>
      <dgm:spPr/>
      <dgm:t>
        <a:bodyPr/>
        <a:lstStyle/>
        <a:p>
          <a:r>
            <a:rPr lang="en-AU"/>
            <a:t>Establish</a:t>
          </a:r>
        </a:p>
      </dgm:t>
    </dgm:pt>
    <dgm:pt modelId="{01AD5F98-1A6D-4A5F-A6DA-DEE9AD5D766D}" type="parTrans" cxnId="{FF3C8F09-2CB5-46F9-A648-C68379F3D442}">
      <dgm:prSet/>
      <dgm:spPr/>
      <dgm:t>
        <a:bodyPr/>
        <a:lstStyle/>
        <a:p>
          <a:endParaRPr lang="en-AU"/>
        </a:p>
      </dgm:t>
    </dgm:pt>
    <dgm:pt modelId="{98FECBF2-F695-41C0-89C9-F22CC5DDB089}" type="sibTrans" cxnId="{FF3C8F09-2CB5-46F9-A648-C68379F3D442}">
      <dgm:prSet/>
      <dgm:spPr/>
      <dgm:t>
        <a:bodyPr/>
        <a:lstStyle/>
        <a:p>
          <a:endParaRPr lang="en-AU"/>
        </a:p>
      </dgm:t>
    </dgm:pt>
    <dgm:pt modelId="{F96505A7-0DBA-4EC4-9559-E85E63C19509}">
      <dgm:prSet/>
      <dgm:spPr/>
      <dgm:t>
        <a:bodyPr/>
        <a:lstStyle/>
        <a:p>
          <a:r>
            <a:rPr lang="en-AU"/>
            <a:t>Activate and Support</a:t>
          </a:r>
        </a:p>
      </dgm:t>
    </dgm:pt>
    <dgm:pt modelId="{C90AFC27-23D1-4F73-A3E5-C14F7B0C94FC}" type="parTrans" cxnId="{BDF1E4C8-96DC-4838-A3A9-9FA425B9547F}">
      <dgm:prSet/>
      <dgm:spPr/>
      <dgm:t>
        <a:bodyPr/>
        <a:lstStyle/>
        <a:p>
          <a:endParaRPr lang="en-AU"/>
        </a:p>
      </dgm:t>
    </dgm:pt>
    <dgm:pt modelId="{D4A5C570-3E63-4B16-BA16-630DF8BBDD01}" type="sibTrans" cxnId="{BDF1E4C8-96DC-4838-A3A9-9FA425B9547F}">
      <dgm:prSet/>
      <dgm:spPr/>
      <dgm:t>
        <a:bodyPr/>
        <a:lstStyle/>
        <a:p>
          <a:endParaRPr lang="en-AU"/>
        </a:p>
      </dgm:t>
    </dgm:pt>
    <dgm:pt modelId="{EE8BE028-5E9C-457E-B8BA-4B996FF4D983}">
      <dgm:prSet/>
      <dgm:spPr/>
      <dgm:t>
        <a:bodyPr/>
        <a:lstStyle/>
        <a:p>
          <a:r>
            <a:rPr lang="en-AU"/>
            <a:t>Evaluate and Respond</a:t>
          </a:r>
        </a:p>
      </dgm:t>
    </dgm:pt>
    <dgm:pt modelId="{D6599EBA-EF5C-4E6B-B47D-ECC986304054}" type="parTrans" cxnId="{AE94E8C0-F081-49DB-8583-6A1014936EB0}">
      <dgm:prSet/>
      <dgm:spPr/>
      <dgm:t>
        <a:bodyPr/>
        <a:lstStyle/>
        <a:p>
          <a:endParaRPr lang="en-AU"/>
        </a:p>
      </dgm:t>
    </dgm:pt>
    <dgm:pt modelId="{D57C5D88-8325-4E58-B2D9-94E5D69CC801}" type="sibTrans" cxnId="{AE94E8C0-F081-49DB-8583-6A1014936EB0}">
      <dgm:prSet/>
      <dgm:spPr/>
      <dgm:t>
        <a:bodyPr/>
        <a:lstStyle/>
        <a:p>
          <a:endParaRPr lang="en-AU"/>
        </a:p>
      </dgm:t>
    </dgm:pt>
    <dgm:pt modelId="{21279287-CD40-4A92-B900-CD51D9AB3EBC}">
      <dgm:prSet/>
      <dgm:spPr/>
      <dgm:t>
        <a:bodyPr/>
        <a:lstStyle/>
        <a:p>
          <a:r>
            <a:rPr lang="en-AU"/>
            <a:t>Identify the learning destination – Year Level Description / Achievement Standard / Content Descriptions</a:t>
          </a:r>
        </a:p>
      </dgm:t>
    </dgm:pt>
    <dgm:pt modelId="{7B7883D6-43AF-4A1B-B0BD-6EEDBBB9653C}" type="parTrans" cxnId="{2BCC7A99-3B6D-4B56-A3E2-1CABFE442EDC}">
      <dgm:prSet/>
      <dgm:spPr/>
      <dgm:t>
        <a:bodyPr/>
        <a:lstStyle/>
        <a:p>
          <a:endParaRPr lang="en-AU"/>
        </a:p>
      </dgm:t>
    </dgm:pt>
    <dgm:pt modelId="{F29BC810-C89A-4705-A8A1-BFB238E6B381}" type="sibTrans" cxnId="{2BCC7A99-3B6D-4B56-A3E2-1CABFE442EDC}">
      <dgm:prSet/>
      <dgm:spPr/>
      <dgm:t>
        <a:bodyPr/>
        <a:lstStyle/>
        <a:p>
          <a:endParaRPr lang="en-AU"/>
        </a:p>
      </dgm:t>
    </dgm:pt>
    <dgm:pt modelId="{399BD1D5-4E6D-43A1-9D6E-1BB23635C68E}">
      <dgm:prSet/>
      <dgm:spPr/>
      <dgm:t>
        <a:bodyPr/>
        <a:lstStyle/>
        <a:p>
          <a:r>
            <a:rPr lang="en-AU"/>
            <a:t>Carefully plan a route</a:t>
          </a:r>
        </a:p>
      </dgm:t>
    </dgm:pt>
    <dgm:pt modelId="{224CEDAF-9DBF-4D9F-BCA3-DE51F814D1AA}" type="parTrans" cxnId="{297C216D-2D3C-4727-BEB8-2C35954A3141}">
      <dgm:prSet/>
      <dgm:spPr/>
      <dgm:t>
        <a:bodyPr/>
        <a:lstStyle/>
        <a:p>
          <a:endParaRPr lang="en-AU"/>
        </a:p>
      </dgm:t>
    </dgm:pt>
    <dgm:pt modelId="{77BF2BF0-E4CB-4EDB-98F1-098961887485}" type="sibTrans" cxnId="{297C216D-2D3C-4727-BEB8-2C35954A3141}">
      <dgm:prSet/>
      <dgm:spPr/>
      <dgm:t>
        <a:bodyPr/>
        <a:lstStyle/>
        <a:p>
          <a:endParaRPr lang="en-AU"/>
        </a:p>
      </dgm:t>
    </dgm:pt>
    <dgm:pt modelId="{481CE0BB-1F77-4BDA-A03C-F0ADF452AC5E}">
      <dgm:prSet/>
      <dgm:spPr/>
      <dgm:t>
        <a:bodyPr/>
        <a:lstStyle/>
        <a:p>
          <a:r>
            <a:rPr lang="en-AU">
              <a:latin typeface="Tahoma"/>
              <a:ea typeface="Tahoma"/>
              <a:cs typeface="Tahoma"/>
            </a:rPr>
            <a:t>Make regular checks on progress on the way – Feedback and Assessment</a:t>
          </a:r>
          <a:endParaRPr lang="en-AU"/>
        </a:p>
      </dgm:t>
    </dgm:pt>
    <dgm:pt modelId="{03336AF9-5BE7-43D5-9551-200B9C6844B7}" type="parTrans" cxnId="{D2730AD3-C36C-461B-999C-E87402934222}">
      <dgm:prSet/>
      <dgm:spPr/>
      <dgm:t>
        <a:bodyPr/>
        <a:lstStyle/>
        <a:p>
          <a:endParaRPr lang="en-AU"/>
        </a:p>
      </dgm:t>
    </dgm:pt>
    <dgm:pt modelId="{C475E902-C064-421A-A3AF-7D577A631FEE}" type="sibTrans" cxnId="{D2730AD3-C36C-461B-999C-E87402934222}">
      <dgm:prSet/>
      <dgm:spPr/>
      <dgm:t>
        <a:bodyPr/>
        <a:lstStyle/>
        <a:p>
          <a:endParaRPr lang="en-AU"/>
        </a:p>
      </dgm:t>
    </dgm:pt>
    <dgm:pt modelId="{4D86E1D7-0D65-453F-9890-DCD1E5C46EDF}">
      <dgm:prSet/>
      <dgm:spPr/>
      <dgm:t>
        <a:bodyPr/>
        <a:lstStyle/>
        <a:p>
          <a:r>
            <a:rPr lang="en-AU"/>
            <a:t>Feedback that moves learning forward</a:t>
          </a:r>
        </a:p>
      </dgm:t>
    </dgm:pt>
    <dgm:pt modelId="{AD5CBDCE-84C0-4013-8F31-4963555CA023}" type="parTrans" cxnId="{ED1D7BC3-D9EC-4B0A-923C-393102CB31EC}">
      <dgm:prSet/>
      <dgm:spPr/>
      <dgm:t>
        <a:bodyPr/>
        <a:lstStyle/>
        <a:p>
          <a:endParaRPr lang="en-AU"/>
        </a:p>
      </dgm:t>
    </dgm:pt>
    <dgm:pt modelId="{C78CF6E1-9439-43DD-ADBD-F3B83D3942E1}" type="sibTrans" cxnId="{ED1D7BC3-D9EC-4B0A-923C-393102CB31EC}">
      <dgm:prSet/>
      <dgm:spPr/>
      <dgm:t>
        <a:bodyPr/>
        <a:lstStyle/>
        <a:p>
          <a:endParaRPr lang="en-AU"/>
        </a:p>
      </dgm:t>
    </dgm:pt>
    <dgm:pt modelId="{3338F11B-1B5E-47B9-B3E1-33717746964C}">
      <dgm:prSet phldrT="[Text]"/>
      <dgm:spPr/>
      <dgm:t>
        <a:bodyPr/>
        <a:lstStyle/>
        <a:p>
          <a:r>
            <a:rPr lang="en-AU"/>
            <a:t>Establish where the students are in their learning</a:t>
          </a:r>
        </a:p>
      </dgm:t>
    </dgm:pt>
    <dgm:pt modelId="{CB0EC8B5-B6A8-42CD-8E00-4C6BF2C4522E}" type="sibTrans" cxnId="{C53A8E92-B929-4021-B06D-4BD26D903E6C}">
      <dgm:prSet/>
      <dgm:spPr/>
      <dgm:t>
        <a:bodyPr/>
        <a:lstStyle/>
        <a:p>
          <a:endParaRPr lang="en-AU"/>
        </a:p>
      </dgm:t>
    </dgm:pt>
    <dgm:pt modelId="{718912F0-F394-44DA-8162-CDB3D98EB5DB}" type="parTrans" cxnId="{C53A8E92-B929-4021-B06D-4BD26D903E6C}">
      <dgm:prSet/>
      <dgm:spPr/>
      <dgm:t>
        <a:bodyPr/>
        <a:lstStyle/>
        <a:p>
          <a:endParaRPr lang="en-AU"/>
        </a:p>
      </dgm:t>
    </dgm:pt>
    <dgm:pt modelId="{35AC654E-6C0B-4BA8-9EE1-468D5AD67014}">
      <dgm:prSet/>
      <dgm:spPr/>
      <dgm:t>
        <a:bodyPr/>
        <a:lstStyle/>
        <a:p>
          <a:endParaRPr lang="en-AU"/>
        </a:p>
      </dgm:t>
    </dgm:pt>
    <dgm:pt modelId="{8926469B-104B-46B7-AA19-EB6498DFA3DE}" type="parTrans" cxnId="{9BAB85C1-0A6B-4050-A41E-7126B1982AC9}">
      <dgm:prSet/>
      <dgm:spPr/>
      <dgm:t>
        <a:bodyPr/>
        <a:lstStyle/>
        <a:p>
          <a:endParaRPr lang="en-AU"/>
        </a:p>
      </dgm:t>
    </dgm:pt>
    <dgm:pt modelId="{F200427E-CEA0-42D9-A16A-4D2A6E6A7CD9}" type="sibTrans" cxnId="{9BAB85C1-0A6B-4050-A41E-7126B1982AC9}">
      <dgm:prSet/>
      <dgm:spPr/>
      <dgm:t>
        <a:bodyPr/>
        <a:lstStyle/>
        <a:p>
          <a:endParaRPr lang="en-AU"/>
        </a:p>
      </dgm:t>
    </dgm:pt>
    <dgm:pt modelId="{EC7EA011-8D6A-4AD6-9548-16B150142F12}">
      <dgm:prSet/>
      <dgm:spPr/>
      <dgm:t>
        <a:bodyPr/>
        <a:lstStyle/>
        <a:p>
          <a:endParaRPr lang="en-AU"/>
        </a:p>
      </dgm:t>
    </dgm:pt>
    <dgm:pt modelId="{5D248C56-D1E6-4DB7-88CB-7D7D94E61F72}" type="parTrans" cxnId="{6BC2EA4C-F712-4D06-8320-B149F4C2D7F2}">
      <dgm:prSet/>
      <dgm:spPr/>
      <dgm:t>
        <a:bodyPr/>
        <a:lstStyle/>
        <a:p>
          <a:endParaRPr lang="en-AU"/>
        </a:p>
      </dgm:t>
    </dgm:pt>
    <dgm:pt modelId="{1C5D8A11-0595-4FBF-AED7-DC2762A53C72}" type="sibTrans" cxnId="{6BC2EA4C-F712-4D06-8320-B149F4C2D7F2}">
      <dgm:prSet/>
      <dgm:spPr/>
      <dgm:t>
        <a:bodyPr/>
        <a:lstStyle/>
        <a:p>
          <a:endParaRPr lang="en-AU"/>
        </a:p>
      </dgm:t>
    </dgm:pt>
    <dgm:pt modelId="{BAFFA3FB-DDBA-442B-9FDE-CE01996ABD3E}">
      <dgm:prSet/>
      <dgm:spPr/>
      <dgm:t>
        <a:bodyPr/>
        <a:lstStyle/>
        <a:p>
          <a:r>
            <a:rPr lang="en-AU"/>
            <a:t>Teaching and Learning Sequence</a:t>
          </a:r>
        </a:p>
      </dgm:t>
    </dgm:pt>
    <dgm:pt modelId="{52E95D26-D621-44CB-9E7F-8AF0F93AD3CE}" type="parTrans" cxnId="{5E847023-2A78-4CEE-BE5E-BF35043D030B}">
      <dgm:prSet/>
      <dgm:spPr/>
      <dgm:t>
        <a:bodyPr/>
        <a:lstStyle/>
        <a:p>
          <a:endParaRPr lang="en-AU"/>
        </a:p>
      </dgm:t>
    </dgm:pt>
    <dgm:pt modelId="{4F1E7F9C-F0CF-4EA5-AD18-C0BD07613D3A}" type="sibTrans" cxnId="{5E847023-2A78-4CEE-BE5E-BF35043D030B}">
      <dgm:prSet/>
      <dgm:spPr/>
      <dgm:t>
        <a:bodyPr/>
        <a:lstStyle/>
        <a:p>
          <a:endParaRPr lang="en-AU"/>
        </a:p>
      </dgm:t>
    </dgm:pt>
    <dgm:pt modelId="{BBB7C46B-60B9-4769-AB0B-C6378D0B0464}">
      <dgm:prSet/>
      <dgm:spPr/>
      <dgm:t>
        <a:bodyPr/>
        <a:lstStyle/>
        <a:p>
          <a:r>
            <a:rPr lang="en-AU"/>
            <a:t>Begin the learning journey</a:t>
          </a:r>
        </a:p>
      </dgm:t>
    </dgm:pt>
    <dgm:pt modelId="{9C3CFCFE-CCA9-4B4F-8AC5-BC11DB622247}" type="parTrans" cxnId="{A5D5D8E2-E2EF-45AD-A22B-560B86F38280}">
      <dgm:prSet/>
      <dgm:spPr/>
      <dgm:t>
        <a:bodyPr/>
        <a:lstStyle/>
        <a:p>
          <a:endParaRPr lang="en-AU"/>
        </a:p>
      </dgm:t>
    </dgm:pt>
    <dgm:pt modelId="{6B200719-C6A1-4335-8120-63BDF32FDD66}" type="sibTrans" cxnId="{A5D5D8E2-E2EF-45AD-A22B-560B86F38280}">
      <dgm:prSet/>
      <dgm:spPr/>
      <dgm:t>
        <a:bodyPr/>
        <a:lstStyle/>
        <a:p>
          <a:endParaRPr lang="en-AU"/>
        </a:p>
      </dgm:t>
    </dgm:pt>
    <dgm:pt modelId="{A53F389B-7B08-487A-A54D-7A7F50780071}" type="pres">
      <dgm:prSet presAssocID="{660ADFA6-297E-4AF2-9E5A-7398BA315737}" presName="Name0" presStyleCnt="0">
        <dgm:presLayoutVars>
          <dgm:dir/>
          <dgm:animLvl val="lvl"/>
          <dgm:resizeHandles/>
        </dgm:presLayoutVars>
      </dgm:prSet>
      <dgm:spPr/>
    </dgm:pt>
    <dgm:pt modelId="{69B7E43B-B986-41B7-8948-8FF8D8F3EBB8}" type="pres">
      <dgm:prSet presAssocID="{F0E8534F-B9E5-4AE2-BC6B-4B8B1A1920C7}" presName="linNode" presStyleCnt="0"/>
      <dgm:spPr/>
    </dgm:pt>
    <dgm:pt modelId="{A929D40E-4142-4521-ACEF-FEE2458DEF58}" type="pres">
      <dgm:prSet presAssocID="{F0E8534F-B9E5-4AE2-BC6B-4B8B1A1920C7}" presName="parentShp" presStyleLbl="node1" presStyleIdx="0" presStyleCnt="4">
        <dgm:presLayoutVars>
          <dgm:bulletEnabled val="1"/>
        </dgm:presLayoutVars>
      </dgm:prSet>
      <dgm:spPr/>
    </dgm:pt>
    <dgm:pt modelId="{6AA46DFF-B642-4543-8619-F80DE0CD3551}" type="pres">
      <dgm:prSet presAssocID="{F0E8534F-B9E5-4AE2-BC6B-4B8B1A1920C7}" presName="childShp" presStyleLbl="bgAccFollowNode1" presStyleIdx="0" presStyleCnt="4">
        <dgm:presLayoutVars>
          <dgm:bulletEnabled val="1"/>
        </dgm:presLayoutVars>
      </dgm:prSet>
      <dgm:spPr/>
    </dgm:pt>
    <dgm:pt modelId="{536BC66A-0D43-4BFB-BEAE-656CC2BA62DA}" type="pres">
      <dgm:prSet presAssocID="{9FA8F7EC-4053-4864-B018-59FA832AC357}" presName="spacing" presStyleCnt="0"/>
      <dgm:spPr/>
    </dgm:pt>
    <dgm:pt modelId="{6F249F3B-FBF4-460C-829E-034CB9C3E2E5}" type="pres">
      <dgm:prSet presAssocID="{23104397-28AC-4E0D-9183-1006B4D68DF9}" presName="linNode" presStyleCnt="0"/>
      <dgm:spPr/>
    </dgm:pt>
    <dgm:pt modelId="{68F0EC5E-B950-4857-96B5-19B836E2EAE5}" type="pres">
      <dgm:prSet presAssocID="{23104397-28AC-4E0D-9183-1006B4D68DF9}" presName="parentShp" presStyleLbl="node1" presStyleIdx="1" presStyleCnt="4">
        <dgm:presLayoutVars>
          <dgm:bulletEnabled val="1"/>
        </dgm:presLayoutVars>
      </dgm:prSet>
      <dgm:spPr/>
    </dgm:pt>
    <dgm:pt modelId="{58143823-1756-4F51-8466-C2279B8C5CE8}" type="pres">
      <dgm:prSet presAssocID="{23104397-28AC-4E0D-9183-1006B4D68DF9}" presName="childShp" presStyleLbl="bgAccFollowNode1" presStyleIdx="1" presStyleCnt="4">
        <dgm:presLayoutVars>
          <dgm:bulletEnabled val="1"/>
        </dgm:presLayoutVars>
      </dgm:prSet>
      <dgm:spPr/>
    </dgm:pt>
    <dgm:pt modelId="{5077C68C-6D55-4345-9E27-AA5FD82977B6}" type="pres">
      <dgm:prSet presAssocID="{98FECBF2-F695-41C0-89C9-F22CC5DDB089}" presName="spacing" presStyleCnt="0"/>
      <dgm:spPr/>
    </dgm:pt>
    <dgm:pt modelId="{95CE9262-84E1-4ED9-ADD7-822ED8AE3951}" type="pres">
      <dgm:prSet presAssocID="{F96505A7-0DBA-4EC4-9559-E85E63C19509}" presName="linNode" presStyleCnt="0"/>
      <dgm:spPr/>
    </dgm:pt>
    <dgm:pt modelId="{3D76CDDC-5AA3-4982-BF45-8407BC63A577}" type="pres">
      <dgm:prSet presAssocID="{F96505A7-0DBA-4EC4-9559-E85E63C19509}" presName="parentShp" presStyleLbl="node1" presStyleIdx="2" presStyleCnt="4">
        <dgm:presLayoutVars>
          <dgm:bulletEnabled val="1"/>
        </dgm:presLayoutVars>
      </dgm:prSet>
      <dgm:spPr/>
    </dgm:pt>
    <dgm:pt modelId="{B4F05CBF-7BD1-4588-9968-D665701084A4}" type="pres">
      <dgm:prSet presAssocID="{F96505A7-0DBA-4EC4-9559-E85E63C19509}" presName="childShp" presStyleLbl="bgAccFollowNode1" presStyleIdx="2" presStyleCnt="4" custLinFactNeighborX="662">
        <dgm:presLayoutVars>
          <dgm:bulletEnabled val="1"/>
        </dgm:presLayoutVars>
      </dgm:prSet>
      <dgm:spPr/>
    </dgm:pt>
    <dgm:pt modelId="{DCFF43BB-46FE-4310-8F4A-09903565C198}" type="pres">
      <dgm:prSet presAssocID="{D4A5C570-3E63-4B16-BA16-630DF8BBDD01}" presName="spacing" presStyleCnt="0"/>
      <dgm:spPr/>
    </dgm:pt>
    <dgm:pt modelId="{673004C4-ABBD-4A3D-B116-F714AD24444D}" type="pres">
      <dgm:prSet presAssocID="{EE8BE028-5E9C-457E-B8BA-4B996FF4D983}" presName="linNode" presStyleCnt="0"/>
      <dgm:spPr/>
    </dgm:pt>
    <dgm:pt modelId="{13181BF0-1BA3-4DCE-859E-07BDD8A4CD4C}" type="pres">
      <dgm:prSet presAssocID="{EE8BE028-5E9C-457E-B8BA-4B996FF4D983}" presName="parentShp" presStyleLbl="node1" presStyleIdx="3" presStyleCnt="4" custLinFactNeighborX="0">
        <dgm:presLayoutVars>
          <dgm:bulletEnabled val="1"/>
        </dgm:presLayoutVars>
      </dgm:prSet>
      <dgm:spPr/>
    </dgm:pt>
    <dgm:pt modelId="{7B7E2C20-E7D4-484A-96E3-A8B988114E73}" type="pres">
      <dgm:prSet presAssocID="{EE8BE028-5E9C-457E-B8BA-4B996FF4D983}" presName="childShp" presStyleLbl="bgAccFollowNode1" presStyleIdx="3" presStyleCnt="4">
        <dgm:presLayoutVars>
          <dgm:bulletEnabled val="1"/>
        </dgm:presLayoutVars>
      </dgm:prSet>
      <dgm:spPr/>
    </dgm:pt>
  </dgm:ptLst>
  <dgm:cxnLst>
    <dgm:cxn modelId="{653B3506-AA14-485C-9207-32E40CAF3A9E}" type="presOf" srcId="{399BD1D5-4E6D-43A1-9D6E-1BB23635C68E}" destId="{B4F05CBF-7BD1-4588-9968-D665701084A4}" srcOrd="0" destOrd="0" presId="urn:microsoft.com/office/officeart/2005/8/layout/vList6"/>
    <dgm:cxn modelId="{FF3C8F09-2CB5-46F9-A648-C68379F3D442}" srcId="{660ADFA6-297E-4AF2-9E5A-7398BA315737}" destId="{23104397-28AC-4E0D-9183-1006B4D68DF9}" srcOrd="1" destOrd="0" parTransId="{01AD5F98-1A6D-4A5F-A6DA-DEE9AD5D766D}" sibTransId="{98FECBF2-F695-41C0-89C9-F22CC5DDB089}"/>
    <dgm:cxn modelId="{1147920E-267A-4ADA-BC91-6606BEEEE090}" srcId="{660ADFA6-297E-4AF2-9E5A-7398BA315737}" destId="{F0E8534F-B9E5-4AE2-BC6B-4B8B1A1920C7}" srcOrd="0" destOrd="0" parTransId="{82753702-DCBA-47B7-9D48-ECEFE83E20D9}" sibTransId="{9FA8F7EC-4053-4864-B018-59FA832AC357}"/>
    <dgm:cxn modelId="{5E847023-2A78-4CEE-BE5E-BF35043D030B}" srcId="{F96505A7-0DBA-4EC4-9559-E85E63C19509}" destId="{BAFFA3FB-DDBA-442B-9FDE-CE01996ABD3E}" srcOrd="2" destOrd="0" parTransId="{52E95D26-D621-44CB-9E7F-8AF0F93AD3CE}" sibTransId="{4F1E7F9C-F0CF-4EA5-AD18-C0BD07613D3A}"/>
    <dgm:cxn modelId="{FB285626-F947-485F-803D-E9121D1EC4C3}" type="presOf" srcId="{481CE0BB-1F77-4BDA-A03C-F0ADF452AC5E}" destId="{7B7E2C20-E7D4-484A-96E3-A8B988114E73}" srcOrd="0" destOrd="0" presId="urn:microsoft.com/office/officeart/2005/8/layout/vList6"/>
    <dgm:cxn modelId="{9CBD7C5D-6B3E-43CB-BAC7-C0C0D004F0A8}" type="presOf" srcId="{3338F11B-1B5E-47B9-B3E1-33717746964C}" destId="{6AA46DFF-B642-4543-8619-F80DE0CD3551}" srcOrd="0" destOrd="0" presId="urn:microsoft.com/office/officeart/2005/8/layout/vList6"/>
    <dgm:cxn modelId="{47A76263-15EB-4D18-8338-FB8F1C8F7254}" type="presOf" srcId="{F96505A7-0DBA-4EC4-9559-E85E63C19509}" destId="{3D76CDDC-5AA3-4982-BF45-8407BC63A577}" srcOrd="0" destOrd="0" presId="urn:microsoft.com/office/officeart/2005/8/layout/vList6"/>
    <dgm:cxn modelId="{6BC2EA4C-F712-4D06-8320-B149F4C2D7F2}" srcId="{23104397-28AC-4E0D-9183-1006B4D68DF9}" destId="{EC7EA011-8D6A-4AD6-9548-16B150142F12}" srcOrd="1" destOrd="0" parTransId="{5D248C56-D1E6-4DB7-88CB-7D7D94E61F72}" sibTransId="{1C5D8A11-0595-4FBF-AED7-DC2762A53C72}"/>
    <dgm:cxn modelId="{297C216D-2D3C-4727-BEB8-2C35954A3141}" srcId="{F96505A7-0DBA-4EC4-9559-E85E63C19509}" destId="{399BD1D5-4E6D-43A1-9D6E-1BB23635C68E}" srcOrd="0" destOrd="0" parTransId="{224CEDAF-9DBF-4D9F-BCA3-DE51F814D1AA}" sibTransId="{77BF2BF0-E4CB-4EDB-98F1-098961887485}"/>
    <dgm:cxn modelId="{2C646274-5A8F-4DC5-A2F7-6FA8DCEF892C}" type="presOf" srcId="{EC7EA011-8D6A-4AD6-9548-16B150142F12}" destId="{58143823-1756-4F51-8466-C2279B8C5CE8}" srcOrd="0" destOrd="1" presId="urn:microsoft.com/office/officeart/2005/8/layout/vList6"/>
    <dgm:cxn modelId="{190F8881-0E34-4945-BB80-3A62D77BBFBF}" type="presOf" srcId="{BAFFA3FB-DDBA-442B-9FDE-CE01996ABD3E}" destId="{B4F05CBF-7BD1-4588-9968-D665701084A4}" srcOrd="0" destOrd="2" presId="urn:microsoft.com/office/officeart/2005/8/layout/vList6"/>
    <dgm:cxn modelId="{31BC4C90-A591-458F-ABB9-934F15667436}" type="presOf" srcId="{21279287-CD40-4A92-B900-CD51D9AB3EBC}" destId="{58143823-1756-4F51-8466-C2279B8C5CE8}" srcOrd="0" destOrd="0" presId="urn:microsoft.com/office/officeart/2005/8/layout/vList6"/>
    <dgm:cxn modelId="{C53A8E92-B929-4021-B06D-4BD26D903E6C}" srcId="{F0E8534F-B9E5-4AE2-BC6B-4B8B1A1920C7}" destId="{3338F11B-1B5E-47B9-B3E1-33717746964C}" srcOrd="0" destOrd="0" parTransId="{718912F0-F394-44DA-8162-CDB3D98EB5DB}" sibTransId="{CB0EC8B5-B6A8-42CD-8E00-4C6BF2C4522E}"/>
    <dgm:cxn modelId="{2BCC7A99-3B6D-4B56-A3E2-1CABFE442EDC}" srcId="{23104397-28AC-4E0D-9183-1006B4D68DF9}" destId="{21279287-CD40-4A92-B900-CD51D9AB3EBC}" srcOrd="0" destOrd="0" parTransId="{7B7883D6-43AF-4A1B-B0BD-6EEDBBB9653C}" sibTransId="{F29BC810-C89A-4705-A8A1-BFB238E6B381}"/>
    <dgm:cxn modelId="{C38FB7AA-B1D2-4C77-A507-74721807A3C1}" type="presOf" srcId="{BBB7C46B-60B9-4769-AB0B-C6378D0B0464}" destId="{B4F05CBF-7BD1-4588-9968-D665701084A4}" srcOrd="0" destOrd="1" presId="urn:microsoft.com/office/officeart/2005/8/layout/vList6"/>
    <dgm:cxn modelId="{48ACC8AF-F128-471D-A013-12B7189717AD}" type="presOf" srcId="{F0E8534F-B9E5-4AE2-BC6B-4B8B1A1920C7}" destId="{A929D40E-4142-4521-ACEF-FEE2458DEF58}" srcOrd="0" destOrd="0" presId="urn:microsoft.com/office/officeart/2005/8/layout/vList6"/>
    <dgm:cxn modelId="{AE94E8C0-F081-49DB-8583-6A1014936EB0}" srcId="{660ADFA6-297E-4AF2-9E5A-7398BA315737}" destId="{EE8BE028-5E9C-457E-B8BA-4B996FF4D983}" srcOrd="3" destOrd="0" parTransId="{D6599EBA-EF5C-4E6B-B47D-ECC986304054}" sibTransId="{D57C5D88-8325-4E58-B2D9-94E5D69CC801}"/>
    <dgm:cxn modelId="{9BAB85C1-0A6B-4050-A41E-7126B1982AC9}" srcId="{F0E8534F-B9E5-4AE2-BC6B-4B8B1A1920C7}" destId="{35AC654E-6C0B-4BA8-9EE1-468D5AD67014}" srcOrd="1" destOrd="0" parTransId="{8926469B-104B-46B7-AA19-EB6498DFA3DE}" sibTransId="{F200427E-CEA0-42D9-A16A-4D2A6E6A7CD9}"/>
    <dgm:cxn modelId="{ED1D7BC3-D9EC-4B0A-923C-393102CB31EC}" srcId="{EE8BE028-5E9C-457E-B8BA-4B996FF4D983}" destId="{4D86E1D7-0D65-453F-9890-DCD1E5C46EDF}" srcOrd="1" destOrd="0" parTransId="{AD5CBDCE-84C0-4013-8F31-4963555CA023}" sibTransId="{C78CF6E1-9439-43DD-ADBD-F3B83D3942E1}"/>
    <dgm:cxn modelId="{BDF1E4C8-96DC-4838-A3A9-9FA425B9547F}" srcId="{660ADFA6-297E-4AF2-9E5A-7398BA315737}" destId="{F96505A7-0DBA-4EC4-9559-E85E63C19509}" srcOrd="2" destOrd="0" parTransId="{C90AFC27-23D1-4F73-A3E5-C14F7B0C94FC}" sibTransId="{D4A5C570-3E63-4B16-BA16-630DF8BBDD01}"/>
    <dgm:cxn modelId="{98B908CE-28B6-4794-9A76-17C49B2D8766}" type="presOf" srcId="{EE8BE028-5E9C-457E-B8BA-4B996FF4D983}" destId="{13181BF0-1BA3-4DCE-859E-07BDD8A4CD4C}" srcOrd="0" destOrd="0" presId="urn:microsoft.com/office/officeart/2005/8/layout/vList6"/>
    <dgm:cxn modelId="{E3BB98CF-F81B-4047-B120-3FA9D9C23C97}" type="presOf" srcId="{35AC654E-6C0B-4BA8-9EE1-468D5AD67014}" destId="{6AA46DFF-B642-4543-8619-F80DE0CD3551}" srcOrd="0" destOrd="1" presId="urn:microsoft.com/office/officeart/2005/8/layout/vList6"/>
    <dgm:cxn modelId="{D2730AD3-C36C-461B-999C-E87402934222}" srcId="{EE8BE028-5E9C-457E-B8BA-4B996FF4D983}" destId="{481CE0BB-1F77-4BDA-A03C-F0ADF452AC5E}" srcOrd="0" destOrd="0" parTransId="{03336AF9-5BE7-43D5-9551-200B9C6844B7}" sibTransId="{C475E902-C064-421A-A3AF-7D577A631FEE}"/>
    <dgm:cxn modelId="{99D665D3-EBAA-4090-B54D-0BDD04151B2F}" type="presOf" srcId="{23104397-28AC-4E0D-9183-1006B4D68DF9}" destId="{68F0EC5E-B950-4857-96B5-19B836E2EAE5}" srcOrd="0" destOrd="0" presId="urn:microsoft.com/office/officeart/2005/8/layout/vList6"/>
    <dgm:cxn modelId="{0157F8D8-A0B6-4344-9ED8-445194D367F2}" type="presOf" srcId="{660ADFA6-297E-4AF2-9E5A-7398BA315737}" destId="{A53F389B-7B08-487A-A54D-7A7F50780071}" srcOrd="0" destOrd="0" presId="urn:microsoft.com/office/officeart/2005/8/layout/vList6"/>
    <dgm:cxn modelId="{A5D5D8E2-E2EF-45AD-A22B-560B86F38280}" srcId="{F96505A7-0DBA-4EC4-9559-E85E63C19509}" destId="{BBB7C46B-60B9-4769-AB0B-C6378D0B0464}" srcOrd="1" destOrd="0" parTransId="{9C3CFCFE-CCA9-4B4F-8AC5-BC11DB622247}" sibTransId="{6B200719-C6A1-4335-8120-63BDF32FDD66}"/>
    <dgm:cxn modelId="{FE98E2EC-E6C3-4721-844E-594ECF4F6FA0}" type="presOf" srcId="{4D86E1D7-0D65-453F-9890-DCD1E5C46EDF}" destId="{7B7E2C20-E7D4-484A-96E3-A8B988114E73}" srcOrd="0" destOrd="1" presId="urn:microsoft.com/office/officeart/2005/8/layout/vList6"/>
    <dgm:cxn modelId="{12A98A51-317E-4862-8982-1A6E7C605ADB}" type="presParOf" srcId="{A53F389B-7B08-487A-A54D-7A7F50780071}" destId="{69B7E43B-B986-41B7-8948-8FF8D8F3EBB8}" srcOrd="0" destOrd="0" presId="urn:microsoft.com/office/officeart/2005/8/layout/vList6"/>
    <dgm:cxn modelId="{3786D7D1-F28E-4B48-AC1C-4FB705B5D321}" type="presParOf" srcId="{69B7E43B-B986-41B7-8948-8FF8D8F3EBB8}" destId="{A929D40E-4142-4521-ACEF-FEE2458DEF58}" srcOrd="0" destOrd="0" presId="urn:microsoft.com/office/officeart/2005/8/layout/vList6"/>
    <dgm:cxn modelId="{715C3819-4D23-4A71-AA76-806B7ACFE0EE}" type="presParOf" srcId="{69B7E43B-B986-41B7-8948-8FF8D8F3EBB8}" destId="{6AA46DFF-B642-4543-8619-F80DE0CD3551}" srcOrd="1" destOrd="0" presId="urn:microsoft.com/office/officeart/2005/8/layout/vList6"/>
    <dgm:cxn modelId="{12941071-E558-40A1-9D4D-1F002D1EF3A3}" type="presParOf" srcId="{A53F389B-7B08-487A-A54D-7A7F50780071}" destId="{536BC66A-0D43-4BFB-BEAE-656CC2BA62DA}" srcOrd="1" destOrd="0" presId="urn:microsoft.com/office/officeart/2005/8/layout/vList6"/>
    <dgm:cxn modelId="{0CD621BF-52CF-403F-8B8A-0A890DE3A8D5}" type="presParOf" srcId="{A53F389B-7B08-487A-A54D-7A7F50780071}" destId="{6F249F3B-FBF4-460C-829E-034CB9C3E2E5}" srcOrd="2" destOrd="0" presId="urn:microsoft.com/office/officeart/2005/8/layout/vList6"/>
    <dgm:cxn modelId="{DF336790-F541-472C-A518-E040E12B8430}" type="presParOf" srcId="{6F249F3B-FBF4-460C-829E-034CB9C3E2E5}" destId="{68F0EC5E-B950-4857-96B5-19B836E2EAE5}" srcOrd="0" destOrd="0" presId="urn:microsoft.com/office/officeart/2005/8/layout/vList6"/>
    <dgm:cxn modelId="{913BB86A-5B81-4452-A34B-48D995BB8A53}" type="presParOf" srcId="{6F249F3B-FBF4-460C-829E-034CB9C3E2E5}" destId="{58143823-1756-4F51-8466-C2279B8C5CE8}" srcOrd="1" destOrd="0" presId="urn:microsoft.com/office/officeart/2005/8/layout/vList6"/>
    <dgm:cxn modelId="{5DC89D7C-F23F-41EF-A8F9-F43FEE88C688}" type="presParOf" srcId="{A53F389B-7B08-487A-A54D-7A7F50780071}" destId="{5077C68C-6D55-4345-9E27-AA5FD82977B6}" srcOrd="3" destOrd="0" presId="urn:microsoft.com/office/officeart/2005/8/layout/vList6"/>
    <dgm:cxn modelId="{2D6C7B39-209D-4EF3-BC56-E55F93DC2AD4}" type="presParOf" srcId="{A53F389B-7B08-487A-A54D-7A7F50780071}" destId="{95CE9262-84E1-4ED9-ADD7-822ED8AE3951}" srcOrd="4" destOrd="0" presId="urn:microsoft.com/office/officeart/2005/8/layout/vList6"/>
    <dgm:cxn modelId="{7E06FC81-E016-401E-A65D-E8AEC48AA045}" type="presParOf" srcId="{95CE9262-84E1-4ED9-ADD7-822ED8AE3951}" destId="{3D76CDDC-5AA3-4982-BF45-8407BC63A577}" srcOrd="0" destOrd="0" presId="urn:microsoft.com/office/officeart/2005/8/layout/vList6"/>
    <dgm:cxn modelId="{6482E2E3-E695-45BC-A663-F3D0200EE012}" type="presParOf" srcId="{95CE9262-84E1-4ED9-ADD7-822ED8AE3951}" destId="{B4F05CBF-7BD1-4588-9968-D665701084A4}" srcOrd="1" destOrd="0" presId="urn:microsoft.com/office/officeart/2005/8/layout/vList6"/>
    <dgm:cxn modelId="{973690A0-C082-41B4-BB40-E2D02394DD58}" type="presParOf" srcId="{A53F389B-7B08-487A-A54D-7A7F50780071}" destId="{DCFF43BB-46FE-4310-8F4A-09903565C198}" srcOrd="5" destOrd="0" presId="urn:microsoft.com/office/officeart/2005/8/layout/vList6"/>
    <dgm:cxn modelId="{7E9B02DF-DAFC-4383-B45F-EAE61686EEE1}" type="presParOf" srcId="{A53F389B-7B08-487A-A54D-7A7F50780071}" destId="{673004C4-ABBD-4A3D-B116-F714AD24444D}" srcOrd="6" destOrd="0" presId="urn:microsoft.com/office/officeart/2005/8/layout/vList6"/>
    <dgm:cxn modelId="{32959A33-4AE7-4CF5-8773-2BD933CADDD4}" type="presParOf" srcId="{673004C4-ABBD-4A3D-B116-F714AD24444D}" destId="{13181BF0-1BA3-4DCE-859E-07BDD8A4CD4C}" srcOrd="0" destOrd="0" presId="urn:microsoft.com/office/officeart/2005/8/layout/vList6"/>
    <dgm:cxn modelId="{EB0327BA-B9D7-4F6C-8A9F-9560665518F3}" type="presParOf" srcId="{673004C4-ABBD-4A3D-B116-F714AD24444D}" destId="{7B7E2C20-E7D4-484A-96E3-A8B988114E7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60ADFA6-297E-4AF2-9E5A-7398BA315737}" type="doc">
      <dgm:prSet loTypeId="urn:microsoft.com/office/officeart/2005/8/layout/vList6" loCatId="process" qsTypeId="urn:microsoft.com/office/officeart/2005/8/quickstyle/simple1" qsCatId="simple" csTypeId="urn:microsoft.com/office/officeart/2005/8/colors/colorful5" csCatId="colorful" phldr="1"/>
      <dgm:spPr/>
      <dgm:t>
        <a:bodyPr/>
        <a:lstStyle/>
        <a:p>
          <a:endParaRPr lang="en-AU"/>
        </a:p>
      </dgm:t>
    </dgm:pt>
    <dgm:pt modelId="{F0E8534F-B9E5-4AE2-BC6B-4B8B1A1920C7}">
      <dgm:prSet phldrT="[Text]"/>
      <dgm:spPr/>
      <dgm:t>
        <a:bodyPr/>
        <a:lstStyle/>
        <a:p>
          <a:r>
            <a:rPr lang="en-AU"/>
            <a:t>Focus on the learner</a:t>
          </a:r>
        </a:p>
      </dgm:t>
    </dgm:pt>
    <dgm:pt modelId="{82753702-DCBA-47B7-9D48-ECEFE83E20D9}" type="parTrans" cxnId="{1147920E-267A-4ADA-BC91-6606BEEEE090}">
      <dgm:prSet/>
      <dgm:spPr/>
      <dgm:t>
        <a:bodyPr/>
        <a:lstStyle/>
        <a:p>
          <a:endParaRPr lang="en-AU"/>
        </a:p>
      </dgm:t>
    </dgm:pt>
    <dgm:pt modelId="{9FA8F7EC-4053-4864-B018-59FA832AC357}" type="sibTrans" cxnId="{1147920E-267A-4ADA-BC91-6606BEEEE090}">
      <dgm:prSet/>
      <dgm:spPr/>
      <dgm:t>
        <a:bodyPr/>
        <a:lstStyle/>
        <a:p>
          <a:endParaRPr lang="en-AU"/>
        </a:p>
      </dgm:t>
    </dgm:pt>
    <dgm:pt modelId="{23104397-28AC-4E0D-9183-1006B4D68DF9}">
      <dgm:prSet/>
      <dgm:spPr/>
      <dgm:t>
        <a:bodyPr/>
        <a:lstStyle/>
        <a:p>
          <a:r>
            <a:rPr lang="en-AU"/>
            <a:t>Establish</a:t>
          </a:r>
        </a:p>
      </dgm:t>
    </dgm:pt>
    <dgm:pt modelId="{01AD5F98-1A6D-4A5F-A6DA-DEE9AD5D766D}" type="parTrans" cxnId="{FF3C8F09-2CB5-46F9-A648-C68379F3D442}">
      <dgm:prSet/>
      <dgm:spPr/>
      <dgm:t>
        <a:bodyPr/>
        <a:lstStyle/>
        <a:p>
          <a:endParaRPr lang="en-AU"/>
        </a:p>
      </dgm:t>
    </dgm:pt>
    <dgm:pt modelId="{98FECBF2-F695-41C0-89C9-F22CC5DDB089}" type="sibTrans" cxnId="{FF3C8F09-2CB5-46F9-A648-C68379F3D442}">
      <dgm:prSet/>
      <dgm:spPr/>
      <dgm:t>
        <a:bodyPr/>
        <a:lstStyle/>
        <a:p>
          <a:endParaRPr lang="en-AU"/>
        </a:p>
      </dgm:t>
    </dgm:pt>
    <dgm:pt modelId="{F96505A7-0DBA-4EC4-9559-E85E63C19509}">
      <dgm:prSet/>
      <dgm:spPr/>
      <dgm:t>
        <a:bodyPr/>
        <a:lstStyle/>
        <a:p>
          <a:r>
            <a:rPr lang="en-AU"/>
            <a:t>Activate and Support</a:t>
          </a:r>
        </a:p>
      </dgm:t>
    </dgm:pt>
    <dgm:pt modelId="{C90AFC27-23D1-4F73-A3E5-C14F7B0C94FC}" type="parTrans" cxnId="{BDF1E4C8-96DC-4838-A3A9-9FA425B9547F}">
      <dgm:prSet/>
      <dgm:spPr/>
      <dgm:t>
        <a:bodyPr/>
        <a:lstStyle/>
        <a:p>
          <a:endParaRPr lang="en-AU"/>
        </a:p>
      </dgm:t>
    </dgm:pt>
    <dgm:pt modelId="{D4A5C570-3E63-4B16-BA16-630DF8BBDD01}" type="sibTrans" cxnId="{BDF1E4C8-96DC-4838-A3A9-9FA425B9547F}">
      <dgm:prSet/>
      <dgm:spPr/>
      <dgm:t>
        <a:bodyPr/>
        <a:lstStyle/>
        <a:p>
          <a:endParaRPr lang="en-AU"/>
        </a:p>
      </dgm:t>
    </dgm:pt>
    <dgm:pt modelId="{EE8BE028-5E9C-457E-B8BA-4B996FF4D983}">
      <dgm:prSet/>
      <dgm:spPr/>
      <dgm:t>
        <a:bodyPr/>
        <a:lstStyle/>
        <a:p>
          <a:r>
            <a:rPr lang="en-AU"/>
            <a:t>Evaluate and Respond</a:t>
          </a:r>
        </a:p>
      </dgm:t>
    </dgm:pt>
    <dgm:pt modelId="{D6599EBA-EF5C-4E6B-B47D-ECC986304054}" type="parTrans" cxnId="{AE94E8C0-F081-49DB-8583-6A1014936EB0}">
      <dgm:prSet/>
      <dgm:spPr/>
      <dgm:t>
        <a:bodyPr/>
        <a:lstStyle/>
        <a:p>
          <a:endParaRPr lang="en-AU"/>
        </a:p>
      </dgm:t>
    </dgm:pt>
    <dgm:pt modelId="{D57C5D88-8325-4E58-B2D9-94E5D69CC801}" type="sibTrans" cxnId="{AE94E8C0-F081-49DB-8583-6A1014936EB0}">
      <dgm:prSet/>
      <dgm:spPr/>
      <dgm:t>
        <a:bodyPr/>
        <a:lstStyle/>
        <a:p>
          <a:endParaRPr lang="en-AU"/>
        </a:p>
      </dgm:t>
    </dgm:pt>
    <dgm:pt modelId="{21279287-CD40-4A92-B900-CD51D9AB3EBC}">
      <dgm:prSet/>
      <dgm:spPr/>
      <dgm:t>
        <a:bodyPr/>
        <a:lstStyle/>
        <a:p>
          <a:r>
            <a:rPr lang="en-AU"/>
            <a:t>Begin with the curriculum (Year Level Overview / Curriculum and Assessment Plan)</a:t>
          </a:r>
        </a:p>
      </dgm:t>
    </dgm:pt>
    <dgm:pt modelId="{7B7883D6-43AF-4A1B-B0BD-6EEDBBB9653C}" type="parTrans" cxnId="{2BCC7A99-3B6D-4B56-A3E2-1CABFE442EDC}">
      <dgm:prSet/>
      <dgm:spPr/>
      <dgm:t>
        <a:bodyPr/>
        <a:lstStyle/>
        <a:p>
          <a:endParaRPr lang="en-AU"/>
        </a:p>
      </dgm:t>
    </dgm:pt>
    <dgm:pt modelId="{F29BC810-C89A-4705-A8A1-BFB238E6B381}" type="sibTrans" cxnId="{2BCC7A99-3B6D-4B56-A3E2-1CABFE442EDC}">
      <dgm:prSet/>
      <dgm:spPr/>
      <dgm:t>
        <a:bodyPr/>
        <a:lstStyle/>
        <a:p>
          <a:endParaRPr lang="en-AU"/>
        </a:p>
      </dgm:t>
    </dgm:pt>
    <dgm:pt modelId="{399BD1D5-4E6D-43A1-9D6E-1BB23635C68E}">
      <dgm:prSet/>
      <dgm:spPr/>
      <dgm:t>
        <a:bodyPr/>
        <a:lstStyle/>
        <a:p>
          <a:r>
            <a:rPr lang="en-AU"/>
            <a:t>Teaching and Learning Sequence</a:t>
          </a:r>
        </a:p>
      </dgm:t>
    </dgm:pt>
    <dgm:pt modelId="{224CEDAF-9DBF-4D9F-BCA3-DE51F814D1AA}" type="parTrans" cxnId="{297C216D-2D3C-4727-BEB8-2C35954A3141}">
      <dgm:prSet/>
      <dgm:spPr/>
      <dgm:t>
        <a:bodyPr/>
        <a:lstStyle/>
        <a:p>
          <a:endParaRPr lang="en-AU"/>
        </a:p>
      </dgm:t>
    </dgm:pt>
    <dgm:pt modelId="{77BF2BF0-E4CB-4EDB-98F1-098961887485}" type="sibTrans" cxnId="{297C216D-2D3C-4727-BEB8-2C35954A3141}">
      <dgm:prSet/>
      <dgm:spPr/>
      <dgm:t>
        <a:bodyPr/>
        <a:lstStyle/>
        <a:p>
          <a:endParaRPr lang="en-AU"/>
        </a:p>
      </dgm:t>
    </dgm:pt>
    <dgm:pt modelId="{481CE0BB-1F77-4BDA-A03C-F0ADF452AC5E}">
      <dgm:prSet/>
      <dgm:spPr/>
      <dgm:t>
        <a:bodyPr/>
        <a:lstStyle/>
        <a:p>
          <a:r>
            <a:rPr lang="en-AU">
              <a:latin typeface="Tahoma"/>
              <a:ea typeface="Tahoma"/>
              <a:cs typeface="Tahoma"/>
            </a:rPr>
            <a:t>Evaluate the effect of teaching on student achievement and success</a:t>
          </a:r>
          <a:endParaRPr lang="en-AU"/>
        </a:p>
      </dgm:t>
    </dgm:pt>
    <dgm:pt modelId="{03336AF9-5BE7-43D5-9551-200B9C6844B7}" type="parTrans" cxnId="{D2730AD3-C36C-461B-999C-E87402934222}">
      <dgm:prSet/>
      <dgm:spPr/>
      <dgm:t>
        <a:bodyPr/>
        <a:lstStyle/>
        <a:p>
          <a:endParaRPr lang="en-AU"/>
        </a:p>
      </dgm:t>
    </dgm:pt>
    <dgm:pt modelId="{C475E902-C064-421A-A3AF-7D577A631FEE}" type="sibTrans" cxnId="{D2730AD3-C36C-461B-999C-E87402934222}">
      <dgm:prSet/>
      <dgm:spPr/>
      <dgm:t>
        <a:bodyPr/>
        <a:lstStyle/>
        <a:p>
          <a:endParaRPr lang="en-AU"/>
        </a:p>
      </dgm:t>
    </dgm:pt>
    <dgm:pt modelId="{C9DAFB40-9E67-4A28-8380-799C6A426BB7}">
      <dgm:prSet/>
      <dgm:spPr/>
      <dgm:t>
        <a:bodyPr/>
        <a:lstStyle/>
        <a:p>
          <a:r>
            <a:rPr lang="en-AU"/>
            <a:t>Plan with the End in Mind (Assessment Resources)</a:t>
          </a:r>
        </a:p>
      </dgm:t>
    </dgm:pt>
    <dgm:pt modelId="{176229EC-693D-4786-BDA2-975AF1E0F57C}" type="parTrans" cxnId="{057A16E1-9933-4E98-A020-CAEF53F2C9EC}">
      <dgm:prSet/>
      <dgm:spPr/>
      <dgm:t>
        <a:bodyPr/>
        <a:lstStyle/>
        <a:p>
          <a:endParaRPr lang="en-AU"/>
        </a:p>
      </dgm:t>
    </dgm:pt>
    <dgm:pt modelId="{9F4BD362-9A2A-4A4C-BFB8-D84D60FCC840}" type="sibTrans" cxnId="{057A16E1-9933-4E98-A020-CAEF53F2C9EC}">
      <dgm:prSet/>
      <dgm:spPr/>
      <dgm:t>
        <a:bodyPr/>
        <a:lstStyle/>
        <a:p>
          <a:endParaRPr lang="en-AU"/>
        </a:p>
      </dgm:t>
    </dgm:pt>
    <dgm:pt modelId="{4D86E1D7-0D65-453F-9890-DCD1E5C46EDF}">
      <dgm:prSet/>
      <dgm:spPr/>
      <dgm:t>
        <a:bodyPr/>
        <a:lstStyle/>
        <a:p>
          <a:r>
            <a:rPr lang="en-AU"/>
            <a:t>Feedback that moves learning forward</a:t>
          </a:r>
        </a:p>
      </dgm:t>
    </dgm:pt>
    <dgm:pt modelId="{AD5CBDCE-84C0-4013-8F31-4963555CA023}" type="parTrans" cxnId="{ED1D7BC3-D9EC-4B0A-923C-393102CB31EC}">
      <dgm:prSet/>
      <dgm:spPr/>
      <dgm:t>
        <a:bodyPr/>
        <a:lstStyle/>
        <a:p>
          <a:endParaRPr lang="en-AU"/>
        </a:p>
      </dgm:t>
    </dgm:pt>
    <dgm:pt modelId="{C78CF6E1-9439-43DD-ADBD-F3B83D3942E1}" type="sibTrans" cxnId="{ED1D7BC3-D9EC-4B0A-923C-393102CB31EC}">
      <dgm:prSet/>
      <dgm:spPr/>
      <dgm:t>
        <a:bodyPr/>
        <a:lstStyle/>
        <a:p>
          <a:endParaRPr lang="en-AU"/>
        </a:p>
      </dgm:t>
    </dgm:pt>
    <dgm:pt modelId="{3338F11B-1B5E-47B9-B3E1-33717746964C}">
      <dgm:prSet phldrT="[Text]"/>
      <dgm:spPr/>
      <dgm:t>
        <a:bodyPr/>
        <a:lstStyle/>
        <a:p>
          <a:r>
            <a:rPr lang="en-AU">
              <a:highlight>
                <a:srgbClr val="FFFF00"/>
              </a:highlight>
            </a:rPr>
            <a:t>Who are my learners?</a:t>
          </a:r>
        </a:p>
      </dgm:t>
    </dgm:pt>
    <dgm:pt modelId="{CB0EC8B5-B6A8-42CD-8E00-4C6BF2C4522E}" type="sibTrans" cxnId="{C53A8E92-B929-4021-B06D-4BD26D903E6C}">
      <dgm:prSet/>
      <dgm:spPr/>
      <dgm:t>
        <a:bodyPr/>
        <a:lstStyle/>
        <a:p>
          <a:endParaRPr lang="en-AU"/>
        </a:p>
      </dgm:t>
    </dgm:pt>
    <dgm:pt modelId="{718912F0-F394-44DA-8162-CDB3D98EB5DB}" type="parTrans" cxnId="{C53A8E92-B929-4021-B06D-4BD26D903E6C}">
      <dgm:prSet/>
      <dgm:spPr/>
      <dgm:t>
        <a:bodyPr/>
        <a:lstStyle/>
        <a:p>
          <a:endParaRPr lang="en-AU"/>
        </a:p>
      </dgm:t>
    </dgm:pt>
    <dgm:pt modelId="{A53F389B-7B08-487A-A54D-7A7F50780071}" type="pres">
      <dgm:prSet presAssocID="{660ADFA6-297E-4AF2-9E5A-7398BA315737}" presName="Name0" presStyleCnt="0">
        <dgm:presLayoutVars>
          <dgm:dir/>
          <dgm:animLvl val="lvl"/>
          <dgm:resizeHandles/>
        </dgm:presLayoutVars>
      </dgm:prSet>
      <dgm:spPr/>
    </dgm:pt>
    <dgm:pt modelId="{69B7E43B-B986-41B7-8948-8FF8D8F3EBB8}" type="pres">
      <dgm:prSet presAssocID="{F0E8534F-B9E5-4AE2-BC6B-4B8B1A1920C7}" presName="linNode" presStyleCnt="0"/>
      <dgm:spPr/>
    </dgm:pt>
    <dgm:pt modelId="{A929D40E-4142-4521-ACEF-FEE2458DEF58}" type="pres">
      <dgm:prSet presAssocID="{F0E8534F-B9E5-4AE2-BC6B-4B8B1A1920C7}" presName="parentShp" presStyleLbl="node1" presStyleIdx="0" presStyleCnt="4">
        <dgm:presLayoutVars>
          <dgm:bulletEnabled val="1"/>
        </dgm:presLayoutVars>
      </dgm:prSet>
      <dgm:spPr/>
    </dgm:pt>
    <dgm:pt modelId="{6AA46DFF-B642-4543-8619-F80DE0CD3551}" type="pres">
      <dgm:prSet presAssocID="{F0E8534F-B9E5-4AE2-BC6B-4B8B1A1920C7}" presName="childShp" presStyleLbl="bgAccFollowNode1" presStyleIdx="0" presStyleCnt="4">
        <dgm:presLayoutVars>
          <dgm:bulletEnabled val="1"/>
        </dgm:presLayoutVars>
      </dgm:prSet>
      <dgm:spPr/>
    </dgm:pt>
    <dgm:pt modelId="{536BC66A-0D43-4BFB-BEAE-656CC2BA62DA}" type="pres">
      <dgm:prSet presAssocID="{9FA8F7EC-4053-4864-B018-59FA832AC357}" presName="spacing" presStyleCnt="0"/>
      <dgm:spPr/>
    </dgm:pt>
    <dgm:pt modelId="{6F249F3B-FBF4-460C-829E-034CB9C3E2E5}" type="pres">
      <dgm:prSet presAssocID="{23104397-28AC-4E0D-9183-1006B4D68DF9}" presName="linNode" presStyleCnt="0"/>
      <dgm:spPr/>
    </dgm:pt>
    <dgm:pt modelId="{68F0EC5E-B950-4857-96B5-19B836E2EAE5}" type="pres">
      <dgm:prSet presAssocID="{23104397-28AC-4E0D-9183-1006B4D68DF9}" presName="parentShp" presStyleLbl="node1" presStyleIdx="1" presStyleCnt="4">
        <dgm:presLayoutVars>
          <dgm:bulletEnabled val="1"/>
        </dgm:presLayoutVars>
      </dgm:prSet>
      <dgm:spPr/>
    </dgm:pt>
    <dgm:pt modelId="{58143823-1756-4F51-8466-C2279B8C5CE8}" type="pres">
      <dgm:prSet presAssocID="{23104397-28AC-4E0D-9183-1006B4D68DF9}" presName="childShp" presStyleLbl="bgAccFollowNode1" presStyleIdx="1" presStyleCnt="4">
        <dgm:presLayoutVars>
          <dgm:bulletEnabled val="1"/>
        </dgm:presLayoutVars>
      </dgm:prSet>
      <dgm:spPr/>
    </dgm:pt>
    <dgm:pt modelId="{5077C68C-6D55-4345-9E27-AA5FD82977B6}" type="pres">
      <dgm:prSet presAssocID="{98FECBF2-F695-41C0-89C9-F22CC5DDB089}" presName="spacing" presStyleCnt="0"/>
      <dgm:spPr/>
    </dgm:pt>
    <dgm:pt modelId="{95CE9262-84E1-4ED9-ADD7-822ED8AE3951}" type="pres">
      <dgm:prSet presAssocID="{F96505A7-0DBA-4EC4-9559-E85E63C19509}" presName="linNode" presStyleCnt="0"/>
      <dgm:spPr/>
    </dgm:pt>
    <dgm:pt modelId="{3D76CDDC-5AA3-4982-BF45-8407BC63A577}" type="pres">
      <dgm:prSet presAssocID="{F96505A7-0DBA-4EC4-9559-E85E63C19509}" presName="parentShp" presStyleLbl="node1" presStyleIdx="2" presStyleCnt="4">
        <dgm:presLayoutVars>
          <dgm:bulletEnabled val="1"/>
        </dgm:presLayoutVars>
      </dgm:prSet>
      <dgm:spPr/>
    </dgm:pt>
    <dgm:pt modelId="{B4F05CBF-7BD1-4588-9968-D665701084A4}" type="pres">
      <dgm:prSet presAssocID="{F96505A7-0DBA-4EC4-9559-E85E63C19509}" presName="childShp" presStyleLbl="bgAccFollowNode1" presStyleIdx="2" presStyleCnt="4" custLinFactNeighborX="662">
        <dgm:presLayoutVars>
          <dgm:bulletEnabled val="1"/>
        </dgm:presLayoutVars>
      </dgm:prSet>
      <dgm:spPr/>
    </dgm:pt>
    <dgm:pt modelId="{DCFF43BB-46FE-4310-8F4A-09903565C198}" type="pres">
      <dgm:prSet presAssocID="{D4A5C570-3E63-4B16-BA16-630DF8BBDD01}" presName="spacing" presStyleCnt="0"/>
      <dgm:spPr/>
    </dgm:pt>
    <dgm:pt modelId="{673004C4-ABBD-4A3D-B116-F714AD24444D}" type="pres">
      <dgm:prSet presAssocID="{EE8BE028-5E9C-457E-B8BA-4B996FF4D983}" presName="linNode" presStyleCnt="0"/>
      <dgm:spPr/>
    </dgm:pt>
    <dgm:pt modelId="{13181BF0-1BA3-4DCE-859E-07BDD8A4CD4C}" type="pres">
      <dgm:prSet presAssocID="{EE8BE028-5E9C-457E-B8BA-4B996FF4D983}" presName="parentShp" presStyleLbl="node1" presStyleIdx="3" presStyleCnt="4" custLinFactNeighborX="0">
        <dgm:presLayoutVars>
          <dgm:bulletEnabled val="1"/>
        </dgm:presLayoutVars>
      </dgm:prSet>
      <dgm:spPr/>
    </dgm:pt>
    <dgm:pt modelId="{7B7E2C20-E7D4-484A-96E3-A8B988114E73}" type="pres">
      <dgm:prSet presAssocID="{EE8BE028-5E9C-457E-B8BA-4B996FF4D983}" presName="childShp" presStyleLbl="bgAccFollowNode1" presStyleIdx="3" presStyleCnt="4">
        <dgm:presLayoutVars>
          <dgm:bulletEnabled val="1"/>
        </dgm:presLayoutVars>
      </dgm:prSet>
      <dgm:spPr/>
    </dgm:pt>
  </dgm:ptLst>
  <dgm:cxnLst>
    <dgm:cxn modelId="{653B3506-AA14-485C-9207-32E40CAF3A9E}" type="presOf" srcId="{399BD1D5-4E6D-43A1-9D6E-1BB23635C68E}" destId="{B4F05CBF-7BD1-4588-9968-D665701084A4}" srcOrd="0" destOrd="0" presId="urn:microsoft.com/office/officeart/2005/8/layout/vList6"/>
    <dgm:cxn modelId="{FF3C8F09-2CB5-46F9-A648-C68379F3D442}" srcId="{660ADFA6-297E-4AF2-9E5A-7398BA315737}" destId="{23104397-28AC-4E0D-9183-1006B4D68DF9}" srcOrd="1" destOrd="0" parTransId="{01AD5F98-1A6D-4A5F-A6DA-DEE9AD5D766D}" sibTransId="{98FECBF2-F695-41C0-89C9-F22CC5DDB089}"/>
    <dgm:cxn modelId="{1147920E-267A-4ADA-BC91-6606BEEEE090}" srcId="{660ADFA6-297E-4AF2-9E5A-7398BA315737}" destId="{F0E8534F-B9E5-4AE2-BC6B-4B8B1A1920C7}" srcOrd="0" destOrd="0" parTransId="{82753702-DCBA-47B7-9D48-ECEFE83E20D9}" sibTransId="{9FA8F7EC-4053-4864-B018-59FA832AC357}"/>
    <dgm:cxn modelId="{FB285626-F947-485F-803D-E9121D1EC4C3}" type="presOf" srcId="{481CE0BB-1F77-4BDA-A03C-F0ADF452AC5E}" destId="{7B7E2C20-E7D4-484A-96E3-A8B988114E73}" srcOrd="0" destOrd="0" presId="urn:microsoft.com/office/officeart/2005/8/layout/vList6"/>
    <dgm:cxn modelId="{9CBD7C5D-6B3E-43CB-BAC7-C0C0D004F0A8}" type="presOf" srcId="{3338F11B-1B5E-47B9-B3E1-33717746964C}" destId="{6AA46DFF-B642-4543-8619-F80DE0CD3551}" srcOrd="0" destOrd="0" presId="urn:microsoft.com/office/officeart/2005/8/layout/vList6"/>
    <dgm:cxn modelId="{47A76263-15EB-4D18-8338-FB8F1C8F7254}" type="presOf" srcId="{F96505A7-0DBA-4EC4-9559-E85E63C19509}" destId="{3D76CDDC-5AA3-4982-BF45-8407BC63A577}" srcOrd="0" destOrd="0" presId="urn:microsoft.com/office/officeart/2005/8/layout/vList6"/>
    <dgm:cxn modelId="{297C216D-2D3C-4727-BEB8-2C35954A3141}" srcId="{F96505A7-0DBA-4EC4-9559-E85E63C19509}" destId="{399BD1D5-4E6D-43A1-9D6E-1BB23635C68E}" srcOrd="0" destOrd="0" parTransId="{224CEDAF-9DBF-4D9F-BCA3-DE51F814D1AA}" sibTransId="{77BF2BF0-E4CB-4EDB-98F1-098961887485}"/>
    <dgm:cxn modelId="{31BC4C90-A591-458F-ABB9-934F15667436}" type="presOf" srcId="{21279287-CD40-4A92-B900-CD51D9AB3EBC}" destId="{58143823-1756-4F51-8466-C2279B8C5CE8}" srcOrd="0" destOrd="0" presId="urn:microsoft.com/office/officeart/2005/8/layout/vList6"/>
    <dgm:cxn modelId="{C53A8E92-B929-4021-B06D-4BD26D903E6C}" srcId="{F0E8534F-B9E5-4AE2-BC6B-4B8B1A1920C7}" destId="{3338F11B-1B5E-47B9-B3E1-33717746964C}" srcOrd="0" destOrd="0" parTransId="{718912F0-F394-44DA-8162-CDB3D98EB5DB}" sibTransId="{CB0EC8B5-B6A8-42CD-8E00-4C6BF2C4522E}"/>
    <dgm:cxn modelId="{2BCC7A99-3B6D-4B56-A3E2-1CABFE442EDC}" srcId="{23104397-28AC-4E0D-9183-1006B4D68DF9}" destId="{21279287-CD40-4A92-B900-CD51D9AB3EBC}" srcOrd="0" destOrd="0" parTransId="{7B7883D6-43AF-4A1B-B0BD-6EEDBBB9653C}" sibTransId="{F29BC810-C89A-4705-A8A1-BFB238E6B381}"/>
    <dgm:cxn modelId="{48ACC8AF-F128-471D-A013-12B7189717AD}" type="presOf" srcId="{F0E8534F-B9E5-4AE2-BC6B-4B8B1A1920C7}" destId="{A929D40E-4142-4521-ACEF-FEE2458DEF58}" srcOrd="0" destOrd="0" presId="urn:microsoft.com/office/officeart/2005/8/layout/vList6"/>
    <dgm:cxn modelId="{AE94E8C0-F081-49DB-8583-6A1014936EB0}" srcId="{660ADFA6-297E-4AF2-9E5A-7398BA315737}" destId="{EE8BE028-5E9C-457E-B8BA-4B996FF4D983}" srcOrd="3" destOrd="0" parTransId="{D6599EBA-EF5C-4E6B-B47D-ECC986304054}" sibTransId="{D57C5D88-8325-4E58-B2D9-94E5D69CC801}"/>
    <dgm:cxn modelId="{ED1D7BC3-D9EC-4B0A-923C-393102CB31EC}" srcId="{EE8BE028-5E9C-457E-B8BA-4B996FF4D983}" destId="{4D86E1D7-0D65-453F-9890-DCD1E5C46EDF}" srcOrd="1" destOrd="0" parTransId="{AD5CBDCE-84C0-4013-8F31-4963555CA023}" sibTransId="{C78CF6E1-9439-43DD-ADBD-F3B83D3942E1}"/>
    <dgm:cxn modelId="{BDF1E4C8-96DC-4838-A3A9-9FA425B9547F}" srcId="{660ADFA6-297E-4AF2-9E5A-7398BA315737}" destId="{F96505A7-0DBA-4EC4-9559-E85E63C19509}" srcOrd="2" destOrd="0" parTransId="{C90AFC27-23D1-4F73-A3E5-C14F7B0C94FC}" sibTransId="{D4A5C570-3E63-4B16-BA16-630DF8BBDD01}"/>
    <dgm:cxn modelId="{98B908CE-28B6-4794-9A76-17C49B2D8766}" type="presOf" srcId="{EE8BE028-5E9C-457E-B8BA-4B996FF4D983}" destId="{13181BF0-1BA3-4DCE-859E-07BDD8A4CD4C}" srcOrd="0" destOrd="0" presId="urn:microsoft.com/office/officeart/2005/8/layout/vList6"/>
    <dgm:cxn modelId="{5BAEF8CF-EB50-4258-99CD-E7CCB31A49C3}" type="presOf" srcId="{C9DAFB40-9E67-4A28-8380-799C6A426BB7}" destId="{58143823-1756-4F51-8466-C2279B8C5CE8}" srcOrd="0" destOrd="1" presId="urn:microsoft.com/office/officeart/2005/8/layout/vList6"/>
    <dgm:cxn modelId="{D2730AD3-C36C-461B-999C-E87402934222}" srcId="{EE8BE028-5E9C-457E-B8BA-4B996FF4D983}" destId="{481CE0BB-1F77-4BDA-A03C-F0ADF452AC5E}" srcOrd="0" destOrd="0" parTransId="{03336AF9-5BE7-43D5-9551-200B9C6844B7}" sibTransId="{C475E902-C064-421A-A3AF-7D577A631FEE}"/>
    <dgm:cxn modelId="{99D665D3-EBAA-4090-B54D-0BDD04151B2F}" type="presOf" srcId="{23104397-28AC-4E0D-9183-1006B4D68DF9}" destId="{68F0EC5E-B950-4857-96B5-19B836E2EAE5}" srcOrd="0" destOrd="0" presId="urn:microsoft.com/office/officeart/2005/8/layout/vList6"/>
    <dgm:cxn modelId="{0157F8D8-A0B6-4344-9ED8-445194D367F2}" type="presOf" srcId="{660ADFA6-297E-4AF2-9E5A-7398BA315737}" destId="{A53F389B-7B08-487A-A54D-7A7F50780071}" srcOrd="0" destOrd="0" presId="urn:microsoft.com/office/officeart/2005/8/layout/vList6"/>
    <dgm:cxn modelId="{057A16E1-9933-4E98-A020-CAEF53F2C9EC}" srcId="{23104397-28AC-4E0D-9183-1006B4D68DF9}" destId="{C9DAFB40-9E67-4A28-8380-799C6A426BB7}" srcOrd="1" destOrd="0" parTransId="{176229EC-693D-4786-BDA2-975AF1E0F57C}" sibTransId="{9F4BD362-9A2A-4A4C-BFB8-D84D60FCC840}"/>
    <dgm:cxn modelId="{FE98E2EC-E6C3-4721-844E-594ECF4F6FA0}" type="presOf" srcId="{4D86E1D7-0D65-453F-9890-DCD1E5C46EDF}" destId="{7B7E2C20-E7D4-484A-96E3-A8B988114E73}" srcOrd="0" destOrd="1" presId="urn:microsoft.com/office/officeart/2005/8/layout/vList6"/>
    <dgm:cxn modelId="{12A98A51-317E-4862-8982-1A6E7C605ADB}" type="presParOf" srcId="{A53F389B-7B08-487A-A54D-7A7F50780071}" destId="{69B7E43B-B986-41B7-8948-8FF8D8F3EBB8}" srcOrd="0" destOrd="0" presId="urn:microsoft.com/office/officeart/2005/8/layout/vList6"/>
    <dgm:cxn modelId="{3786D7D1-F28E-4B48-AC1C-4FB705B5D321}" type="presParOf" srcId="{69B7E43B-B986-41B7-8948-8FF8D8F3EBB8}" destId="{A929D40E-4142-4521-ACEF-FEE2458DEF58}" srcOrd="0" destOrd="0" presId="urn:microsoft.com/office/officeart/2005/8/layout/vList6"/>
    <dgm:cxn modelId="{715C3819-4D23-4A71-AA76-806B7ACFE0EE}" type="presParOf" srcId="{69B7E43B-B986-41B7-8948-8FF8D8F3EBB8}" destId="{6AA46DFF-B642-4543-8619-F80DE0CD3551}" srcOrd="1" destOrd="0" presId="urn:microsoft.com/office/officeart/2005/8/layout/vList6"/>
    <dgm:cxn modelId="{12941071-E558-40A1-9D4D-1F002D1EF3A3}" type="presParOf" srcId="{A53F389B-7B08-487A-A54D-7A7F50780071}" destId="{536BC66A-0D43-4BFB-BEAE-656CC2BA62DA}" srcOrd="1" destOrd="0" presId="urn:microsoft.com/office/officeart/2005/8/layout/vList6"/>
    <dgm:cxn modelId="{0CD621BF-52CF-403F-8B8A-0A890DE3A8D5}" type="presParOf" srcId="{A53F389B-7B08-487A-A54D-7A7F50780071}" destId="{6F249F3B-FBF4-460C-829E-034CB9C3E2E5}" srcOrd="2" destOrd="0" presId="urn:microsoft.com/office/officeart/2005/8/layout/vList6"/>
    <dgm:cxn modelId="{DF336790-F541-472C-A518-E040E12B8430}" type="presParOf" srcId="{6F249F3B-FBF4-460C-829E-034CB9C3E2E5}" destId="{68F0EC5E-B950-4857-96B5-19B836E2EAE5}" srcOrd="0" destOrd="0" presId="urn:microsoft.com/office/officeart/2005/8/layout/vList6"/>
    <dgm:cxn modelId="{913BB86A-5B81-4452-A34B-48D995BB8A53}" type="presParOf" srcId="{6F249F3B-FBF4-460C-829E-034CB9C3E2E5}" destId="{58143823-1756-4F51-8466-C2279B8C5CE8}" srcOrd="1" destOrd="0" presId="urn:microsoft.com/office/officeart/2005/8/layout/vList6"/>
    <dgm:cxn modelId="{5DC89D7C-F23F-41EF-A8F9-F43FEE88C688}" type="presParOf" srcId="{A53F389B-7B08-487A-A54D-7A7F50780071}" destId="{5077C68C-6D55-4345-9E27-AA5FD82977B6}" srcOrd="3" destOrd="0" presId="urn:microsoft.com/office/officeart/2005/8/layout/vList6"/>
    <dgm:cxn modelId="{2D6C7B39-209D-4EF3-BC56-E55F93DC2AD4}" type="presParOf" srcId="{A53F389B-7B08-487A-A54D-7A7F50780071}" destId="{95CE9262-84E1-4ED9-ADD7-822ED8AE3951}" srcOrd="4" destOrd="0" presId="urn:microsoft.com/office/officeart/2005/8/layout/vList6"/>
    <dgm:cxn modelId="{7E06FC81-E016-401E-A65D-E8AEC48AA045}" type="presParOf" srcId="{95CE9262-84E1-4ED9-ADD7-822ED8AE3951}" destId="{3D76CDDC-5AA3-4982-BF45-8407BC63A577}" srcOrd="0" destOrd="0" presId="urn:microsoft.com/office/officeart/2005/8/layout/vList6"/>
    <dgm:cxn modelId="{6482E2E3-E695-45BC-A663-F3D0200EE012}" type="presParOf" srcId="{95CE9262-84E1-4ED9-ADD7-822ED8AE3951}" destId="{B4F05CBF-7BD1-4588-9968-D665701084A4}" srcOrd="1" destOrd="0" presId="urn:microsoft.com/office/officeart/2005/8/layout/vList6"/>
    <dgm:cxn modelId="{973690A0-C082-41B4-BB40-E2D02394DD58}" type="presParOf" srcId="{A53F389B-7B08-487A-A54D-7A7F50780071}" destId="{DCFF43BB-46FE-4310-8F4A-09903565C198}" srcOrd="5" destOrd="0" presId="urn:microsoft.com/office/officeart/2005/8/layout/vList6"/>
    <dgm:cxn modelId="{7E9B02DF-DAFC-4383-B45F-EAE61686EEE1}" type="presParOf" srcId="{A53F389B-7B08-487A-A54D-7A7F50780071}" destId="{673004C4-ABBD-4A3D-B116-F714AD24444D}" srcOrd="6" destOrd="0" presId="urn:microsoft.com/office/officeart/2005/8/layout/vList6"/>
    <dgm:cxn modelId="{32959A33-4AE7-4CF5-8773-2BD933CADDD4}" type="presParOf" srcId="{673004C4-ABBD-4A3D-B116-F714AD24444D}" destId="{13181BF0-1BA3-4DCE-859E-07BDD8A4CD4C}" srcOrd="0" destOrd="0" presId="urn:microsoft.com/office/officeart/2005/8/layout/vList6"/>
    <dgm:cxn modelId="{EB0327BA-B9D7-4F6C-8A9F-9560665518F3}" type="presParOf" srcId="{673004C4-ABBD-4A3D-B116-F714AD24444D}" destId="{7B7E2C20-E7D4-484A-96E3-A8B988114E7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60ADFA6-297E-4AF2-9E5A-7398BA315737}" type="doc">
      <dgm:prSet loTypeId="urn:microsoft.com/office/officeart/2005/8/layout/vList6" loCatId="process" qsTypeId="urn:microsoft.com/office/officeart/2005/8/quickstyle/simple1" qsCatId="simple" csTypeId="urn:microsoft.com/office/officeart/2005/8/colors/colorful5" csCatId="colorful" phldr="1"/>
      <dgm:spPr/>
      <dgm:t>
        <a:bodyPr/>
        <a:lstStyle/>
        <a:p>
          <a:endParaRPr lang="en-AU"/>
        </a:p>
      </dgm:t>
    </dgm:pt>
    <dgm:pt modelId="{F0E8534F-B9E5-4AE2-BC6B-4B8B1A1920C7}">
      <dgm:prSet phldrT="[Text]"/>
      <dgm:spPr/>
      <dgm:t>
        <a:bodyPr/>
        <a:lstStyle/>
        <a:p>
          <a:r>
            <a:rPr lang="en-AU"/>
            <a:t>Focus on the learner</a:t>
          </a:r>
        </a:p>
      </dgm:t>
    </dgm:pt>
    <dgm:pt modelId="{82753702-DCBA-47B7-9D48-ECEFE83E20D9}" type="parTrans" cxnId="{1147920E-267A-4ADA-BC91-6606BEEEE090}">
      <dgm:prSet/>
      <dgm:spPr/>
      <dgm:t>
        <a:bodyPr/>
        <a:lstStyle/>
        <a:p>
          <a:endParaRPr lang="en-AU"/>
        </a:p>
      </dgm:t>
    </dgm:pt>
    <dgm:pt modelId="{9FA8F7EC-4053-4864-B018-59FA832AC357}" type="sibTrans" cxnId="{1147920E-267A-4ADA-BC91-6606BEEEE090}">
      <dgm:prSet/>
      <dgm:spPr/>
      <dgm:t>
        <a:bodyPr/>
        <a:lstStyle/>
        <a:p>
          <a:endParaRPr lang="en-AU"/>
        </a:p>
      </dgm:t>
    </dgm:pt>
    <dgm:pt modelId="{23104397-28AC-4E0D-9183-1006B4D68DF9}">
      <dgm:prSet/>
      <dgm:spPr/>
      <dgm:t>
        <a:bodyPr/>
        <a:lstStyle/>
        <a:p>
          <a:r>
            <a:rPr lang="en-AU"/>
            <a:t>Establish</a:t>
          </a:r>
        </a:p>
      </dgm:t>
    </dgm:pt>
    <dgm:pt modelId="{01AD5F98-1A6D-4A5F-A6DA-DEE9AD5D766D}" type="parTrans" cxnId="{FF3C8F09-2CB5-46F9-A648-C68379F3D442}">
      <dgm:prSet/>
      <dgm:spPr/>
      <dgm:t>
        <a:bodyPr/>
        <a:lstStyle/>
        <a:p>
          <a:endParaRPr lang="en-AU"/>
        </a:p>
      </dgm:t>
    </dgm:pt>
    <dgm:pt modelId="{98FECBF2-F695-41C0-89C9-F22CC5DDB089}" type="sibTrans" cxnId="{FF3C8F09-2CB5-46F9-A648-C68379F3D442}">
      <dgm:prSet/>
      <dgm:spPr/>
      <dgm:t>
        <a:bodyPr/>
        <a:lstStyle/>
        <a:p>
          <a:endParaRPr lang="en-AU"/>
        </a:p>
      </dgm:t>
    </dgm:pt>
    <dgm:pt modelId="{F96505A7-0DBA-4EC4-9559-E85E63C19509}">
      <dgm:prSet/>
      <dgm:spPr/>
      <dgm:t>
        <a:bodyPr/>
        <a:lstStyle/>
        <a:p>
          <a:r>
            <a:rPr lang="en-AU"/>
            <a:t>Activate and Support</a:t>
          </a:r>
        </a:p>
      </dgm:t>
    </dgm:pt>
    <dgm:pt modelId="{C90AFC27-23D1-4F73-A3E5-C14F7B0C94FC}" type="parTrans" cxnId="{BDF1E4C8-96DC-4838-A3A9-9FA425B9547F}">
      <dgm:prSet/>
      <dgm:spPr/>
      <dgm:t>
        <a:bodyPr/>
        <a:lstStyle/>
        <a:p>
          <a:endParaRPr lang="en-AU"/>
        </a:p>
      </dgm:t>
    </dgm:pt>
    <dgm:pt modelId="{D4A5C570-3E63-4B16-BA16-630DF8BBDD01}" type="sibTrans" cxnId="{BDF1E4C8-96DC-4838-A3A9-9FA425B9547F}">
      <dgm:prSet/>
      <dgm:spPr/>
      <dgm:t>
        <a:bodyPr/>
        <a:lstStyle/>
        <a:p>
          <a:endParaRPr lang="en-AU"/>
        </a:p>
      </dgm:t>
    </dgm:pt>
    <dgm:pt modelId="{EE8BE028-5E9C-457E-B8BA-4B996FF4D983}">
      <dgm:prSet/>
      <dgm:spPr/>
      <dgm:t>
        <a:bodyPr/>
        <a:lstStyle/>
        <a:p>
          <a:r>
            <a:rPr lang="en-AU"/>
            <a:t>Evaluate and Respond</a:t>
          </a:r>
        </a:p>
      </dgm:t>
    </dgm:pt>
    <dgm:pt modelId="{D6599EBA-EF5C-4E6B-B47D-ECC986304054}" type="parTrans" cxnId="{AE94E8C0-F081-49DB-8583-6A1014936EB0}">
      <dgm:prSet/>
      <dgm:spPr/>
      <dgm:t>
        <a:bodyPr/>
        <a:lstStyle/>
        <a:p>
          <a:endParaRPr lang="en-AU"/>
        </a:p>
      </dgm:t>
    </dgm:pt>
    <dgm:pt modelId="{D57C5D88-8325-4E58-B2D9-94E5D69CC801}" type="sibTrans" cxnId="{AE94E8C0-F081-49DB-8583-6A1014936EB0}">
      <dgm:prSet/>
      <dgm:spPr/>
      <dgm:t>
        <a:bodyPr/>
        <a:lstStyle/>
        <a:p>
          <a:endParaRPr lang="en-AU"/>
        </a:p>
      </dgm:t>
    </dgm:pt>
    <dgm:pt modelId="{21279287-CD40-4A92-B900-CD51D9AB3EBC}">
      <dgm:prSet/>
      <dgm:spPr/>
      <dgm:t>
        <a:bodyPr/>
        <a:lstStyle/>
        <a:p>
          <a:r>
            <a:rPr lang="en-AU">
              <a:highlight>
                <a:srgbClr val="FFFF00"/>
              </a:highlight>
            </a:rPr>
            <a:t>Begin with the curriculum (Year Level Overview / Curriculum and Assessment Plan)</a:t>
          </a:r>
        </a:p>
      </dgm:t>
    </dgm:pt>
    <dgm:pt modelId="{7B7883D6-43AF-4A1B-B0BD-6EEDBBB9653C}" type="parTrans" cxnId="{2BCC7A99-3B6D-4B56-A3E2-1CABFE442EDC}">
      <dgm:prSet/>
      <dgm:spPr/>
      <dgm:t>
        <a:bodyPr/>
        <a:lstStyle/>
        <a:p>
          <a:endParaRPr lang="en-AU"/>
        </a:p>
      </dgm:t>
    </dgm:pt>
    <dgm:pt modelId="{F29BC810-C89A-4705-A8A1-BFB238E6B381}" type="sibTrans" cxnId="{2BCC7A99-3B6D-4B56-A3E2-1CABFE442EDC}">
      <dgm:prSet/>
      <dgm:spPr/>
      <dgm:t>
        <a:bodyPr/>
        <a:lstStyle/>
        <a:p>
          <a:endParaRPr lang="en-AU"/>
        </a:p>
      </dgm:t>
    </dgm:pt>
    <dgm:pt modelId="{399BD1D5-4E6D-43A1-9D6E-1BB23635C68E}">
      <dgm:prSet/>
      <dgm:spPr/>
      <dgm:t>
        <a:bodyPr/>
        <a:lstStyle/>
        <a:p>
          <a:r>
            <a:rPr lang="en-AU"/>
            <a:t>Teaching and Learning Sequence</a:t>
          </a:r>
        </a:p>
      </dgm:t>
    </dgm:pt>
    <dgm:pt modelId="{224CEDAF-9DBF-4D9F-BCA3-DE51F814D1AA}" type="parTrans" cxnId="{297C216D-2D3C-4727-BEB8-2C35954A3141}">
      <dgm:prSet/>
      <dgm:spPr/>
      <dgm:t>
        <a:bodyPr/>
        <a:lstStyle/>
        <a:p>
          <a:endParaRPr lang="en-AU"/>
        </a:p>
      </dgm:t>
    </dgm:pt>
    <dgm:pt modelId="{77BF2BF0-E4CB-4EDB-98F1-098961887485}" type="sibTrans" cxnId="{297C216D-2D3C-4727-BEB8-2C35954A3141}">
      <dgm:prSet/>
      <dgm:spPr/>
      <dgm:t>
        <a:bodyPr/>
        <a:lstStyle/>
        <a:p>
          <a:endParaRPr lang="en-AU"/>
        </a:p>
      </dgm:t>
    </dgm:pt>
    <dgm:pt modelId="{481CE0BB-1F77-4BDA-A03C-F0ADF452AC5E}">
      <dgm:prSet/>
      <dgm:spPr/>
      <dgm:t>
        <a:bodyPr/>
        <a:lstStyle/>
        <a:p>
          <a:r>
            <a:rPr lang="en-AU">
              <a:latin typeface="Tahoma"/>
              <a:ea typeface="Tahoma"/>
              <a:cs typeface="Tahoma"/>
            </a:rPr>
            <a:t>Evaluate the effect of teaching on student achievement and success</a:t>
          </a:r>
          <a:endParaRPr lang="en-AU"/>
        </a:p>
      </dgm:t>
    </dgm:pt>
    <dgm:pt modelId="{03336AF9-5BE7-43D5-9551-200B9C6844B7}" type="parTrans" cxnId="{D2730AD3-C36C-461B-999C-E87402934222}">
      <dgm:prSet/>
      <dgm:spPr/>
      <dgm:t>
        <a:bodyPr/>
        <a:lstStyle/>
        <a:p>
          <a:endParaRPr lang="en-AU"/>
        </a:p>
      </dgm:t>
    </dgm:pt>
    <dgm:pt modelId="{C475E902-C064-421A-A3AF-7D577A631FEE}" type="sibTrans" cxnId="{D2730AD3-C36C-461B-999C-E87402934222}">
      <dgm:prSet/>
      <dgm:spPr/>
      <dgm:t>
        <a:bodyPr/>
        <a:lstStyle/>
        <a:p>
          <a:endParaRPr lang="en-AU"/>
        </a:p>
      </dgm:t>
    </dgm:pt>
    <dgm:pt modelId="{C9DAFB40-9E67-4A28-8380-799C6A426BB7}">
      <dgm:prSet/>
      <dgm:spPr/>
      <dgm:t>
        <a:bodyPr/>
        <a:lstStyle/>
        <a:p>
          <a:r>
            <a:rPr lang="en-AU"/>
            <a:t>Plan with the End in Mind (Assessment Resources)</a:t>
          </a:r>
        </a:p>
      </dgm:t>
    </dgm:pt>
    <dgm:pt modelId="{176229EC-693D-4786-BDA2-975AF1E0F57C}" type="parTrans" cxnId="{057A16E1-9933-4E98-A020-CAEF53F2C9EC}">
      <dgm:prSet/>
      <dgm:spPr/>
      <dgm:t>
        <a:bodyPr/>
        <a:lstStyle/>
        <a:p>
          <a:endParaRPr lang="en-AU"/>
        </a:p>
      </dgm:t>
    </dgm:pt>
    <dgm:pt modelId="{9F4BD362-9A2A-4A4C-BFB8-D84D60FCC840}" type="sibTrans" cxnId="{057A16E1-9933-4E98-A020-CAEF53F2C9EC}">
      <dgm:prSet/>
      <dgm:spPr/>
      <dgm:t>
        <a:bodyPr/>
        <a:lstStyle/>
        <a:p>
          <a:endParaRPr lang="en-AU"/>
        </a:p>
      </dgm:t>
    </dgm:pt>
    <dgm:pt modelId="{4D86E1D7-0D65-453F-9890-DCD1E5C46EDF}">
      <dgm:prSet/>
      <dgm:spPr/>
      <dgm:t>
        <a:bodyPr/>
        <a:lstStyle/>
        <a:p>
          <a:r>
            <a:rPr lang="en-AU"/>
            <a:t>Feedback that moves learning forward</a:t>
          </a:r>
        </a:p>
      </dgm:t>
    </dgm:pt>
    <dgm:pt modelId="{AD5CBDCE-84C0-4013-8F31-4963555CA023}" type="parTrans" cxnId="{ED1D7BC3-D9EC-4B0A-923C-393102CB31EC}">
      <dgm:prSet/>
      <dgm:spPr/>
      <dgm:t>
        <a:bodyPr/>
        <a:lstStyle/>
        <a:p>
          <a:endParaRPr lang="en-AU"/>
        </a:p>
      </dgm:t>
    </dgm:pt>
    <dgm:pt modelId="{C78CF6E1-9439-43DD-ADBD-F3B83D3942E1}" type="sibTrans" cxnId="{ED1D7BC3-D9EC-4B0A-923C-393102CB31EC}">
      <dgm:prSet/>
      <dgm:spPr/>
      <dgm:t>
        <a:bodyPr/>
        <a:lstStyle/>
        <a:p>
          <a:endParaRPr lang="en-AU"/>
        </a:p>
      </dgm:t>
    </dgm:pt>
    <dgm:pt modelId="{3338F11B-1B5E-47B9-B3E1-33717746964C}">
      <dgm:prSet phldrT="[Text]"/>
      <dgm:spPr/>
      <dgm:t>
        <a:bodyPr/>
        <a:lstStyle/>
        <a:p>
          <a:r>
            <a:rPr lang="en-AU"/>
            <a:t>Who are my learners?</a:t>
          </a:r>
        </a:p>
      </dgm:t>
    </dgm:pt>
    <dgm:pt modelId="{CB0EC8B5-B6A8-42CD-8E00-4C6BF2C4522E}" type="sibTrans" cxnId="{C53A8E92-B929-4021-B06D-4BD26D903E6C}">
      <dgm:prSet/>
      <dgm:spPr/>
      <dgm:t>
        <a:bodyPr/>
        <a:lstStyle/>
        <a:p>
          <a:endParaRPr lang="en-AU"/>
        </a:p>
      </dgm:t>
    </dgm:pt>
    <dgm:pt modelId="{718912F0-F394-44DA-8162-CDB3D98EB5DB}" type="parTrans" cxnId="{C53A8E92-B929-4021-B06D-4BD26D903E6C}">
      <dgm:prSet/>
      <dgm:spPr/>
      <dgm:t>
        <a:bodyPr/>
        <a:lstStyle/>
        <a:p>
          <a:endParaRPr lang="en-AU"/>
        </a:p>
      </dgm:t>
    </dgm:pt>
    <dgm:pt modelId="{A53F389B-7B08-487A-A54D-7A7F50780071}" type="pres">
      <dgm:prSet presAssocID="{660ADFA6-297E-4AF2-9E5A-7398BA315737}" presName="Name0" presStyleCnt="0">
        <dgm:presLayoutVars>
          <dgm:dir/>
          <dgm:animLvl val="lvl"/>
          <dgm:resizeHandles/>
        </dgm:presLayoutVars>
      </dgm:prSet>
      <dgm:spPr/>
    </dgm:pt>
    <dgm:pt modelId="{69B7E43B-B986-41B7-8948-8FF8D8F3EBB8}" type="pres">
      <dgm:prSet presAssocID="{F0E8534F-B9E5-4AE2-BC6B-4B8B1A1920C7}" presName="linNode" presStyleCnt="0"/>
      <dgm:spPr/>
    </dgm:pt>
    <dgm:pt modelId="{A929D40E-4142-4521-ACEF-FEE2458DEF58}" type="pres">
      <dgm:prSet presAssocID="{F0E8534F-B9E5-4AE2-BC6B-4B8B1A1920C7}" presName="parentShp" presStyleLbl="node1" presStyleIdx="0" presStyleCnt="4">
        <dgm:presLayoutVars>
          <dgm:bulletEnabled val="1"/>
        </dgm:presLayoutVars>
      </dgm:prSet>
      <dgm:spPr/>
    </dgm:pt>
    <dgm:pt modelId="{6AA46DFF-B642-4543-8619-F80DE0CD3551}" type="pres">
      <dgm:prSet presAssocID="{F0E8534F-B9E5-4AE2-BC6B-4B8B1A1920C7}" presName="childShp" presStyleLbl="bgAccFollowNode1" presStyleIdx="0" presStyleCnt="4">
        <dgm:presLayoutVars>
          <dgm:bulletEnabled val="1"/>
        </dgm:presLayoutVars>
      </dgm:prSet>
      <dgm:spPr/>
    </dgm:pt>
    <dgm:pt modelId="{536BC66A-0D43-4BFB-BEAE-656CC2BA62DA}" type="pres">
      <dgm:prSet presAssocID="{9FA8F7EC-4053-4864-B018-59FA832AC357}" presName="spacing" presStyleCnt="0"/>
      <dgm:spPr/>
    </dgm:pt>
    <dgm:pt modelId="{6F249F3B-FBF4-460C-829E-034CB9C3E2E5}" type="pres">
      <dgm:prSet presAssocID="{23104397-28AC-4E0D-9183-1006B4D68DF9}" presName="linNode" presStyleCnt="0"/>
      <dgm:spPr/>
    </dgm:pt>
    <dgm:pt modelId="{68F0EC5E-B950-4857-96B5-19B836E2EAE5}" type="pres">
      <dgm:prSet presAssocID="{23104397-28AC-4E0D-9183-1006B4D68DF9}" presName="parentShp" presStyleLbl="node1" presStyleIdx="1" presStyleCnt="4">
        <dgm:presLayoutVars>
          <dgm:bulletEnabled val="1"/>
        </dgm:presLayoutVars>
      </dgm:prSet>
      <dgm:spPr/>
    </dgm:pt>
    <dgm:pt modelId="{58143823-1756-4F51-8466-C2279B8C5CE8}" type="pres">
      <dgm:prSet presAssocID="{23104397-28AC-4E0D-9183-1006B4D68DF9}" presName="childShp" presStyleLbl="bgAccFollowNode1" presStyleIdx="1" presStyleCnt="4">
        <dgm:presLayoutVars>
          <dgm:bulletEnabled val="1"/>
        </dgm:presLayoutVars>
      </dgm:prSet>
      <dgm:spPr/>
    </dgm:pt>
    <dgm:pt modelId="{5077C68C-6D55-4345-9E27-AA5FD82977B6}" type="pres">
      <dgm:prSet presAssocID="{98FECBF2-F695-41C0-89C9-F22CC5DDB089}" presName="spacing" presStyleCnt="0"/>
      <dgm:spPr/>
    </dgm:pt>
    <dgm:pt modelId="{95CE9262-84E1-4ED9-ADD7-822ED8AE3951}" type="pres">
      <dgm:prSet presAssocID="{F96505A7-0DBA-4EC4-9559-E85E63C19509}" presName="linNode" presStyleCnt="0"/>
      <dgm:spPr/>
    </dgm:pt>
    <dgm:pt modelId="{3D76CDDC-5AA3-4982-BF45-8407BC63A577}" type="pres">
      <dgm:prSet presAssocID="{F96505A7-0DBA-4EC4-9559-E85E63C19509}" presName="parentShp" presStyleLbl="node1" presStyleIdx="2" presStyleCnt="4">
        <dgm:presLayoutVars>
          <dgm:bulletEnabled val="1"/>
        </dgm:presLayoutVars>
      </dgm:prSet>
      <dgm:spPr/>
    </dgm:pt>
    <dgm:pt modelId="{B4F05CBF-7BD1-4588-9968-D665701084A4}" type="pres">
      <dgm:prSet presAssocID="{F96505A7-0DBA-4EC4-9559-E85E63C19509}" presName="childShp" presStyleLbl="bgAccFollowNode1" presStyleIdx="2" presStyleCnt="4" custLinFactNeighborX="662">
        <dgm:presLayoutVars>
          <dgm:bulletEnabled val="1"/>
        </dgm:presLayoutVars>
      </dgm:prSet>
      <dgm:spPr/>
    </dgm:pt>
    <dgm:pt modelId="{DCFF43BB-46FE-4310-8F4A-09903565C198}" type="pres">
      <dgm:prSet presAssocID="{D4A5C570-3E63-4B16-BA16-630DF8BBDD01}" presName="spacing" presStyleCnt="0"/>
      <dgm:spPr/>
    </dgm:pt>
    <dgm:pt modelId="{673004C4-ABBD-4A3D-B116-F714AD24444D}" type="pres">
      <dgm:prSet presAssocID="{EE8BE028-5E9C-457E-B8BA-4B996FF4D983}" presName="linNode" presStyleCnt="0"/>
      <dgm:spPr/>
    </dgm:pt>
    <dgm:pt modelId="{13181BF0-1BA3-4DCE-859E-07BDD8A4CD4C}" type="pres">
      <dgm:prSet presAssocID="{EE8BE028-5E9C-457E-B8BA-4B996FF4D983}" presName="parentShp" presStyleLbl="node1" presStyleIdx="3" presStyleCnt="4" custLinFactNeighborX="0">
        <dgm:presLayoutVars>
          <dgm:bulletEnabled val="1"/>
        </dgm:presLayoutVars>
      </dgm:prSet>
      <dgm:spPr/>
    </dgm:pt>
    <dgm:pt modelId="{7B7E2C20-E7D4-484A-96E3-A8B988114E73}" type="pres">
      <dgm:prSet presAssocID="{EE8BE028-5E9C-457E-B8BA-4B996FF4D983}" presName="childShp" presStyleLbl="bgAccFollowNode1" presStyleIdx="3" presStyleCnt="4">
        <dgm:presLayoutVars>
          <dgm:bulletEnabled val="1"/>
        </dgm:presLayoutVars>
      </dgm:prSet>
      <dgm:spPr/>
    </dgm:pt>
  </dgm:ptLst>
  <dgm:cxnLst>
    <dgm:cxn modelId="{653B3506-AA14-485C-9207-32E40CAF3A9E}" type="presOf" srcId="{399BD1D5-4E6D-43A1-9D6E-1BB23635C68E}" destId="{B4F05CBF-7BD1-4588-9968-D665701084A4}" srcOrd="0" destOrd="0" presId="urn:microsoft.com/office/officeart/2005/8/layout/vList6"/>
    <dgm:cxn modelId="{FF3C8F09-2CB5-46F9-A648-C68379F3D442}" srcId="{660ADFA6-297E-4AF2-9E5A-7398BA315737}" destId="{23104397-28AC-4E0D-9183-1006B4D68DF9}" srcOrd="1" destOrd="0" parTransId="{01AD5F98-1A6D-4A5F-A6DA-DEE9AD5D766D}" sibTransId="{98FECBF2-F695-41C0-89C9-F22CC5DDB089}"/>
    <dgm:cxn modelId="{1147920E-267A-4ADA-BC91-6606BEEEE090}" srcId="{660ADFA6-297E-4AF2-9E5A-7398BA315737}" destId="{F0E8534F-B9E5-4AE2-BC6B-4B8B1A1920C7}" srcOrd="0" destOrd="0" parTransId="{82753702-DCBA-47B7-9D48-ECEFE83E20D9}" sibTransId="{9FA8F7EC-4053-4864-B018-59FA832AC357}"/>
    <dgm:cxn modelId="{FB285626-F947-485F-803D-E9121D1EC4C3}" type="presOf" srcId="{481CE0BB-1F77-4BDA-A03C-F0ADF452AC5E}" destId="{7B7E2C20-E7D4-484A-96E3-A8B988114E73}" srcOrd="0" destOrd="0" presId="urn:microsoft.com/office/officeart/2005/8/layout/vList6"/>
    <dgm:cxn modelId="{9CBD7C5D-6B3E-43CB-BAC7-C0C0D004F0A8}" type="presOf" srcId="{3338F11B-1B5E-47B9-B3E1-33717746964C}" destId="{6AA46DFF-B642-4543-8619-F80DE0CD3551}" srcOrd="0" destOrd="0" presId="urn:microsoft.com/office/officeart/2005/8/layout/vList6"/>
    <dgm:cxn modelId="{47A76263-15EB-4D18-8338-FB8F1C8F7254}" type="presOf" srcId="{F96505A7-0DBA-4EC4-9559-E85E63C19509}" destId="{3D76CDDC-5AA3-4982-BF45-8407BC63A577}" srcOrd="0" destOrd="0" presId="urn:microsoft.com/office/officeart/2005/8/layout/vList6"/>
    <dgm:cxn modelId="{297C216D-2D3C-4727-BEB8-2C35954A3141}" srcId="{F96505A7-0DBA-4EC4-9559-E85E63C19509}" destId="{399BD1D5-4E6D-43A1-9D6E-1BB23635C68E}" srcOrd="0" destOrd="0" parTransId="{224CEDAF-9DBF-4D9F-BCA3-DE51F814D1AA}" sibTransId="{77BF2BF0-E4CB-4EDB-98F1-098961887485}"/>
    <dgm:cxn modelId="{31BC4C90-A591-458F-ABB9-934F15667436}" type="presOf" srcId="{21279287-CD40-4A92-B900-CD51D9AB3EBC}" destId="{58143823-1756-4F51-8466-C2279B8C5CE8}" srcOrd="0" destOrd="0" presId="urn:microsoft.com/office/officeart/2005/8/layout/vList6"/>
    <dgm:cxn modelId="{C53A8E92-B929-4021-B06D-4BD26D903E6C}" srcId="{F0E8534F-B9E5-4AE2-BC6B-4B8B1A1920C7}" destId="{3338F11B-1B5E-47B9-B3E1-33717746964C}" srcOrd="0" destOrd="0" parTransId="{718912F0-F394-44DA-8162-CDB3D98EB5DB}" sibTransId="{CB0EC8B5-B6A8-42CD-8E00-4C6BF2C4522E}"/>
    <dgm:cxn modelId="{2BCC7A99-3B6D-4B56-A3E2-1CABFE442EDC}" srcId="{23104397-28AC-4E0D-9183-1006B4D68DF9}" destId="{21279287-CD40-4A92-B900-CD51D9AB3EBC}" srcOrd="0" destOrd="0" parTransId="{7B7883D6-43AF-4A1B-B0BD-6EEDBBB9653C}" sibTransId="{F29BC810-C89A-4705-A8A1-BFB238E6B381}"/>
    <dgm:cxn modelId="{48ACC8AF-F128-471D-A013-12B7189717AD}" type="presOf" srcId="{F0E8534F-B9E5-4AE2-BC6B-4B8B1A1920C7}" destId="{A929D40E-4142-4521-ACEF-FEE2458DEF58}" srcOrd="0" destOrd="0" presId="urn:microsoft.com/office/officeart/2005/8/layout/vList6"/>
    <dgm:cxn modelId="{AE94E8C0-F081-49DB-8583-6A1014936EB0}" srcId="{660ADFA6-297E-4AF2-9E5A-7398BA315737}" destId="{EE8BE028-5E9C-457E-B8BA-4B996FF4D983}" srcOrd="3" destOrd="0" parTransId="{D6599EBA-EF5C-4E6B-B47D-ECC986304054}" sibTransId="{D57C5D88-8325-4E58-B2D9-94E5D69CC801}"/>
    <dgm:cxn modelId="{ED1D7BC3-D9EC-4B0A-923C-393102CB31EC}" srcId="{EE8BE028-5E9C-457E-B8BA-4B996FF4D983}" destId="{4D86E1D7-0D65-453F-9890-DCD1E5C46EDF}" srcOrd="1" destOrd="0" parTransId="{AD5CBDCE-84C0-4013-8F31-4963555CA023}" sibTransId="{C78CF6E1-9439-43DD-ADBD-F3B83D3942E1}"/>
    <dgm:cxn modelId="{BDF1E4C8-96DC-4838-A3A9-9FA425B9547F}" srcId="{660ADFA6-297E-4AF2-9E5A-7398BA315737}" destId="{F96505A7-0DBA-4EC4-9559-E85E63C19509}" srcOrd="2" destOrd="0" parTransId="{C90AFC27-23D1-4F73-A3E5-C14F7B0C94FC}" sibTransId="{D4A5C570-3E63-4B16-BA16-630DF8BBDD01}"/>
    <dgm:cxn modelId="{98B908CE-28B6-4794-9A76-17C49B2D8766}" type="presOf" srcId="{EE8BE028-5E9C-457E-B8BA-4B996FF4D983}" destId="{13181BF0-1BA3-4DCE-859E-07BDD8A4CD4C}" srcOrd="0" destOrd="0" presId="urn:microsoft.com/office/officeart/2005/8/layout/vList6"/>
    <dgm:cxn modelId="{5BAEF8CF-EB50-4258-99CD-E7CCB31A49C3}" type="presOf" srcId="{C9DAFB40-9E67-4A28-8380-799C6A426BB7}" destId="{58143823-1756-4F51-8466-C2279B8C5CE8}" srcOrd="0" destOrd="1" presId="urn:microsoft.com/office/officeart/2005/8/layout/vList6"/>
    <dgm:cxn modelId="{D2730AD3-C36C-461B-999C-E87402934222}" srcId="{EE8BE028-5E9C-457E-B8BA-4B996FF4D983}" destId="{481CE0BB-1F77-4BDA-A03C-F0ADF452AC5E}" srcOrd="0" destOrd="0" parTransId="{03336AF9-5BE7-43D5-9551-200B9C6844B7}" sibTransId="{C475E902-C064-421A-A3AF-7D577A631FEE}"/>
    <dgm:cxn modelId="{99D665D3-EBAA-4090-B54D-0BDD04151B2F}" type="presOf" srcId="{23104397-28AC-4E0D-9183-1006B4D68DF9}" destId="{68F0EC5E-B950-4857-96B5-19B836E2EAE5}" srcOrd="0" destOrd="0" presId="urn:microsoft.com/office/officeart/2005/8/layout/vList6"/>
    <dgm:cxn modelId="{0157F8D8-A0B6-4344-9ED8-445194D367F2}" type="presOf" srcId="{660ADFA6-297E-4AF2-9E5A-7398BA315737}" destId="{A53F389B-7B08-487A-A54D-7A7F50780071}" srcOrd="0" destOrd="0" presId="urn:microsoft.com/office/officeart/2005/8/layout/vList6"/>
    <dgm:cxn modelId="{057A16E1-9933-4E98-A020-CAEF53F2C9EC}" srcId="{23104397-28AC-4E0D-9183-1006B4D68DF9}" destId="{C9DAFB40-9E67-4A28-8380-799C6A426BB7}" srcOrd="1" destOrd="0" parTransId="{176229EC-693D-4786-BDA2-975AF1E0F57C}" sibTransId="{9F4BD362-9A2A-4A4C-BFB8-D84D60FCC840}"/>
    <dgm:cxn modelId="{FE98E2EC-E6C3-4721-844E-594ECF4F6FA0}" type="presOf" srcId="{4D86E1D7-0D65-453F-9890-DCD1E5C46EDF}" destId="{7B7E2C20-E7D4-484A-96E3-A8B988114E73}" srcOrd="0" destOrd="1" presId="urn:microsoft.com/office/officeart/2005/8/layout/vList6"/>
    <dgm:cxn modelId="{12A98A51-317E-4862-8982-1A6E7C605ADB}" type="presParOf" srcId="{A53F389B-7B08-487A-A54D-7A7F50780071}" destId="{69B7E43B-B986-41B7-8948-8FF8D8F3EBB8}" srcOrd="0" destOrd="0" presId="urn:microsoft.com/office/officeart/2005/8/layout/vList6"/>
    <dgm:cxn modelId="{3786D7D1-F28E-4B48-AC1C-4FB705B5D321}" type="presParOf" srcId="{69B7E43B-B986-41B7-8948-8FF8D8F3EBB8}" destId="{A929D40E-4142-4521-ACEF-FEE2458DEF58}" srcOrd="0" destOrd="0" presId="urn:microsoft.com/office/officeart/2005/8/layout/vList6"/>
    <dgm:cxn modelId="{715C3819-4D23-4A71-AA76-806B7ACFE0EE}" type="presParOf" srcId="{69B7E43B-B986-41B7-8948-8FF8D8F3EBB8}" destId="{6AA46DFF-B642-4543-8619-F80DE0CD3551}" srcOrd="1" destOrd="0" presId="urn:microsoft.com/office/officeart/2005/8/layout/vList6"/>
    <dgm:cxn modelId="{12941071-E558-40A1-9D4D-1F002D1EF3A3}" type="presParOf" srcId="{A53F389B-7B08-487A-A54D-7A7F50780071}" destId="{536BC66A-0D43-4BFB-BEAE-656CC2BA62DA}" srcOrd="1" destOrd="0" presId="urn:microsoft.com/office/officeart/2005/8/layout/vList6"/>
    <dgm:cxn modelId="{0CD621BF-52CF-403F-8B8A-0A890DE3A8D5}" type="presParOf" srcId="{A53F389B-7B08-487A-A54D-7A7F50780071}" destId="{6F249F3B-FBF4-460C-829E-034CB9C3E2E5}" srcOrd="2" destOrd="0" presId="urn:microsoft.com/office/officeart/2005/8/layout/vList6"/>
    <dgm:cxn modelId="{DF336790-F541-472C-A518-E040E12B8430}" type="presParOf" srcId="{6F249F3B-FBF4-460C-829E-034CB9C3E2E5}" destId="{68F0EC5E-B950-4857-96B5-19B836E2EAE5}" srcOrd="0" destOrd="0" presId="urn:microsoft.com/office/officeart/2005/8/layout/vList6"/>
    <dgm:cxn modelId="{913BB86A-5B81-4452-A34B-48D995BB8A53}" type="presParOf" srcId="{6F249F3B-FBF4-460C-829E-034CB9C3E2E5}" destId="{58143823-1756-4F51-8466-C2279B8C5CE8}" srcOrd="1" destOrd="0" presId="urn:microsoft.com/office/officeart/2005/8/layout/vList6"/>
    <dgm:cxn modelId="{5DC89D7C-F23F-41EF-A8F9-F43FEE88C688}" type="presParOf" srcId="{A53F389B-7B08-487A-A54D-7A7F50780071}" destId="{5077C68C-6D55-4345-9E27-AA5FD82977B6}" srcOrd="3" destOrd="0" presId="urn:microsoft.com/office/officeart/2005/8/layout/vList6"/>
    <dgm:cxn modelId="{2D6C7B39-209D-4EF3-BC56-E55F93DC2AD4}" type="presParOf" srcId="{A53F389B-7B08-487A-A54D-7A7F50780071}" destId="{95CE9262-84E1-4ED9-ADD7-822ED8AE3951}" srcOrd="4" destOrd="0" presId="urn:microsoft.com/office/officeart/2005/8/layout/vList6"/>
    <dgm:cxn modelId="{7E06FC81-E016-401E-A65D-E8AEC48AA045}" type="presParOf" srcId="{95CE9262-84E1-4ED9-ADD7-822ED8AE3951}" destId="{3D76CDDC-5AA3-4982-BF45-8407BC63A577}" srcOrd="0" destOrd="0" presId="urn:microsoft.com/office/officeart/2005/8/layout/vList6"/>
    <dgm:cxn modelId="{6482E2E3-E695-45BC-A663-F3D0200EE012}" type="presParOf" srcId="{95CE9262-84E1-4ED9-ADD7-822ED8AE3951}" destId="{B4F05CBF-7BD1-4588-9968-D665701084A4}" srcOrd="1" destOrd="0" presId="urn:microsoft.com/office/officeart/2005/8/layout/vList6"/>
    <dgm:cxn modelId="{973690A0-C082-41B4-BB40-E2D02394DD58}" type="presParOf" srcId="{A53F389B-7B08-487A-A54D-7A7F50780071}" destId="{DCFF43BB-46FE-4310-8F4A-09903565C198}" srcOrd="5" destOrd="0" presId="urn:microsoft.com/office/officeart/2005/8/layout/vList6"/>
    <dgm:cxn modelId="{7E9B02DF-DAFC-4383-B45F-EAE61686EEE1}" type="presParOf" srcId="{A53F389B-7B08-487A-A54D-7A7F50780071}" destId="{673004C4-ABBD-4A3D-B116-F714AD24444D}" srcOrd="6" destOrd="0" presId="urn:microsoft.com/office/officeart/2005/8/layout/vList6"/>
    <dgm:cxn modelId="{32959A33-4AE7-4CF5-8773-2BD933CADDD4}" type="presParOf" srcId="{673004C4-ABBD-4A3D-B116-F714AD24444D}" destId="{13181BF0-1BA3-4DCE-859E-07BDD8A4CD4C}" srcOrd="0" destOrd="0" presId="urn:microsoft.com/office/officeart/2005/8/layout/vList6"/>
    <dgm:cxn modelId="{EB0327BA-B9D7-4F6C-8A9F-9560665518F3}" type="presParOf" srcId="{673004C4-ABBD-4A3D-B116-F714AD24444D}" destId="{7B7E2C20-E7D4-484A-96E3-A8B988114E7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1C501F2-7E38-45A6-937C-FF64D700BEAE}"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AU"/>
        </a:p>
      </dgm:t>
    </dgm:pt>
    <dgm:pt modelId="{951EC33D-19E7-4459-A4F7-312C483C02F3}">
      <dgm:prSet phldrT="[Text]"/>
      <dgm:spPr/>
      <dgm:t>
        <a:bodyPr/>
        <a:lstStyle/>
        <a:p>
          <a:r>
            <a:rPr lang="en-AU" b="1">
              <a:solidFill>
                <a:schemeClr val="bg1"/>
              </a:solidFill>
            </a:rPr>
            <a:t>Prep</a:t>
          </a:r>
        </a:p>
      </dgm:t>
    </dgm:pt>
    <dgm:pt modelId="{171F2FE9-FC3F-4B6A-8CF7-9A2E55F4DE12}" type="parTrans" cxnId="{6804E3C8-27CF-4F1B-B9F8-F1488F88478A}">
      <dgm:prSet/>
      <dgm:spPr/>
      <dgm:t>
        <a:bodyPr/>
        <a:lstStyle/>
        <a:p>
          <a:endParaRPr lang="en-AU"/>
        </a:p>
      </dgm:t>
    </dgm:pt>
    <dgm:pt modelId="{75FF27D5-C93B-4B46-83B3-59DAF1979FF4}" type="sibTrans" cxnId="{6804E3C8-27CF-4F1B-B9F8-F1488F88478A}">
      <dgm:prSet/>
      <dgm:spPr/>
      <dgm:t>
        <a:bodyPr/>
        <a:lstStyle/>
        <a:p>
          <a:endParaRPr lang="en-AU"/>
        </a:p>
      </dgm:t>
    </dgm:pt>
    <dgm:pt modelId="{B1E91F1C-53DA-490A-AF49-54FF33053C2E}">
      <dgm:prSet phldrT="[Text]"/>
      <dgm:spPr/>
      <dgm:t>
        <a:bodyPr/>
        <a:lstStyle/>
        <a:p>
          <a:pPr algn="ctr"/>
          <a:r>
            <a:rPr lang="en-AU" b="1"/>
            <a:t>1</a:t>
          </a:r>
        </a:p>
      </dgm:t>
    </dgm:pt>
    <dgm:pt modelId="{9F134E45-8710-4B1A-83A2-1A16C688117C}" type="parTrans" cxnId="{1274EDA3-91A9-4C83-B3AC-A471B4F9A39D}">
      <dgm:prSet/>
      <dgm:spPr/>
      <dgm:t>
        <a:bodyPr/>
        <a:lstStyle/>
        <a:p>
          <a:endParaRPr lang="en-AU"/>
        </a:p>
      </dgm:t>
    </dgm:pt>
    <dgm:pt modelId="{805A057B-6232-4201-8973-6DFFB69CB0BD}" type="sibTrans" cxnId="{1274EDA3-91A9-4C83-B3AC-A471B4F9A39D}">
      <dgm:prSet/>
      <dgm:spPr/>
      <dgm:t>
        <a:bodyPr/>
        <a:lstStyle/>
        <a:p>
          <a:endParaRPr lang="en-AU"/>
        </a:p>
      </dgm:t>
    </dgm:pt>
    <dgm:pt modelId="{B1BD997B-BEFB-4BD2-8215-F29FDDD48687}">
      <dgm:prSet phldrT="[Text]"/>
      <dgm:spPr/>
      <dgm:t>
        <a:bodyPr/>
        <a:lstStyle/>
        <a:p>
          <a:pPr algn="ctr"/>
          <a:r>
            <a:rPr lang="en-AU" b="1"/>
            <a:t>2</a:t>
          </a:r>
        </a:p>
      </dgm:t>
    </dgm:pt>
    <dgm:pt modelId="{9E5700FA-066F-49C6-9E1D-B990FA57FAD0}" type="parTrans" cxnId="{9ADF0DD9-CACE-476C-AB24-512D0D180ADA}">
      <dgm:prSet/>
      <dgm:spPr/>
      <dgm:t>
        <a:bodyPr/>
        <a:lstStyle/>
        <a:p>
          <a:endParaRPr lang="en-AU"/>
        </a:p>
      </dgm:t>
    </dgm:pt>
    <dgm:pt modelId="{B1EFD681-CB90-4D61-BA87-BD64A2143316}" type="sibTrans" cxnId="{9ADF0DD9-CACE-476C-AB24-512D0D180ADA}">
      <dgm:prSet/>
      <dgm:spPr/>
      <dgm:t>
        <a:bodyPr/>
        <a:lstStyle/>
        <a:p>
          <a:endParaRPr lang="en-AU"/>
        </a:p>
      </dgm:t>
    </dgm:pt>
    <dgm:pt modelId="{F20C91B7-7FB4-42ED-B626-A777A99C347C}">
      <dgm:prSet/>
      <dgm:spPr/>
      <dgm:t>
        <a:bodyPr/>
        <a:lstStyle/>
        <a:p>
          <a:pPr algn="ctr"/>
          <a:r>
            <a:rPr lang="en-AU" b="1"/>
            <a:t>3</a:t>
          </a:r>
        </a:p>
      </dgm:t>
    </dgm:pt>
    <dgm:pt modelId="{89FA2C61-43B3-4AAC-BD48-C8C5117E9D3C}" type="parTrans" cxnId="{F2377311-B35D-4224-99BC-C33999C7DA2D}">
      <dgm:prSet/>
      <dgm:spPr/>
      <dgm:t>
        <a:bodyPr/>
        <a:lstStyle/>
        <a:p>
          <a:endParaRPr lang="en-AU"/>
        </a:p>
      </dgm:t>
    </dgm:pt>
    <dgm:pt modelId="{368488C3-6D85-4163-88F3-24D56C9352D0}" type="sibTrans" cxnId="{F2377311-B35D-4224-99BC-C33999C7DA2D}">
      <dgm:prSet/>
      <dgm:spPr/>
      <dgm:t>
        <a:bodyPr/>
        <a:lstStyle/>
        <a:p>
          <a:endParaRPr lang="en-AU"/>
        </a:p>
      </dgm:t>
    </dgm:pt>
    <dgm:pt modelId="{701793A2-0921-4A64-9D93-CEFFA5021094}">
      <dgm:prSet/>
      <dgm:spPr/>
      <dgm:t>
        <a:bodyPr/>
        <a:lstStyle/>
        <a:p>
          <a:pPr algn="ctr"/>
          <a:r>
            <a:rPr lang="en-AU" b="1"/>
            <a:t>4</a:t>
          </a:r>
        </a:p>
      </dgm:t>
    </dgm:pt>
    <dgm:pt modelId="{5264DB76-36FB-45F8-8C44-9A950BEE5DC0}" type="parTrans" cxnId="{280A5B41-92FC-4A62-B5C1-6D316A8A4A7E}">
      <dgm:prSet/>
      <dgm:spPr/>
      <dgm:t>
        <a:bodyPr/>
        <a:lstStyle/>
        <a:p>
          <a:endParaRPr lang="en-AU"/>
        </a:p>
      </dgm:t>
    </dgm:pt>
    <dgm:pt modelId="{FD1A448E-5CA5-44EA-BEC1-FE16B71D8E30}" type="sibTrans" cxnId="{280A5B41-92FC-4A62-B5C1-6D316A8A4A7E}">
      <dgm:prSet/>
      <dgm:spPr/>
      <dgm:t>
        <a:bodyPr/>
        <a:lstStyle/>
        <a:p>
          <a:endParaRPr lang="en-AU"/>
        </a:p>
      </dgm:t>
    </dgm:pt>
    <dgm:pt modelId="{1AA7D9BB-37B7-4C63-BA89-14410A732B44}">
      <dgm:prSet/>
      <dgm:spPr/>
      <dgm:t>
        <a:bodyPr/>
        <a:lstStyle/>
        <a:p>
          <a:pPr algn="ctr"/>
          <a:r>
            <a:rPr lang="en-AU" b="1"/>
            <a:t>5</a:t>
          </a:r>
        </a:p>
      </dgm:t>
    </dgm:pt>
    <dgm:pt modelId="{AF1207B7-F7FF-49EB-9DA5-270D3C6115BC}" type="parTrans" cxnId="{E8EFC75A-F9DA-456A-BDD0-D80ADFBBA452}">
      <dgm:prSet/>
      <dgm:spPr/>
      <dgm:t>
        <a:bodyPr/>
        <a:lstStyle/>
        <a:p>
          <a:endParaRPr lang="en-AU"/>
        </a:p>
      </dgm:t>
    </dgm:pt>
    <dgm:pt modelId="{0A2C168F-FFB9-48FC-BAF2-2D74992CFBFE}" type="sibTrans" cxnId="{E8EFC75A-F9DA-456A-BDD0-D80ADFBBA452}">
      <dgm:prSet/>
      <dgm:spPr/>
      <dgm:t>
        <a:bodyPr/>
        <a:lstStyle/>
        <a:p>
          <a:endParaRPr lang="en-AU"/>
        </a:p>
      </dgm:t>
    </dgm:pt>
    <dgm:pt modelId="{3F8135C3-4575-4969-B50F-D32D60BF538D}">
      <dgm:prSet/>
      <dgm:spPr/>
      <dgm:t>
        <a:bodyPr/>
        <a:lstStyle/>
        <a:p>
          <a:pPr algn="ctr"/>
          <a:r>
            <a:rPr lang="en-AU" b="1"/>
            <a:t>6</a:t>
          </a:r>
        </a:p>
      </dgm:t>
    </dgm:pt>
    <dgm:pt modelId="{965EA7B2-7B8E-42B3-A6F3-1BAB7B0C11AA}" type="parTrans" cxnId="{79ABEAB1-799E-4146-9726-771E14F9E362}">
      <dgm:prSet/>
      <dgm:spPr/>
      <dgm:t>
        <a:bodyPr/>
        <a:lstStyle/>
        <a:p>
          <a:endParaRPr lang="en-AU"/>
        </a:p>
      </dgm:t>
    </dgm:pt>
    <dgm:pt modelId="{95BCB09B-7945-430A-B5D2-19DF01A51D80}" type="sibTrans" cxnId="{79ABEAB1-799E-4146-9726-771E14F9E362}">
      <dgm:prSet/>
      <dgm:spPr/>
      <dgm:t>
        <a:bodyPr/>
        <a:lstStyle/>
        <a:p>
          <a:endParaRPr lang="en-AU"/>
        </a:p>
      </dgm:t>
    </dgm:pt>
    <dgm:pt modelId="{6C3BF6A4-0CC6-4805-8202-1E055BF4E273}">
      <dgm:prSet/>
      <dgm:spPr/>
      <dgm:t>
        <a:bodyPr/>
        <a:lstStyle/>
        <a:p>
          <a:pPr algn="ctr"/>
          <a:r>
            <a:rPr lang="en-AU" b="1"/>
            <a:t>7</a:t>
          </a:r>
        </a:p>
      </dgm:t>
    </dgm:pt>
    <dgm:pt modelId="{4DBC0D54-8E48-4807-ACA8-F72455FC152B}" type="parTrans" cxnId="{3A1ACE67-29CD-4833-B154-22237F59EC7F}">
      <dgm:prSet/>
      <dgm:spPr/>
      <dgm:t>
        <a:bodyPr/>
        <a:lstStyle/>
        <a:p>
          <a:endParaRPr lang="en-AU"/>
        </a:p>
      </dgm:t>
    </dgm:pt>
    <dgm:pt modelId="{885DA93B-9E71-41FE-A021-E49C742FAA77}" type="sibTrans" cxnId="{3A1ACE67-29CD-4833-B154-22237F59EC7F}">
      <dgm:prSet/>
      <dgm:spPr/>
      <dgm:t>
        <a:bodyPr/>
        <a:lstStyle/>
        <a:p>
          <a:endParaRPr lang="en-AU"/>
        </a:p>
      </dgm:t>
    </dgm:pt>
    <dgm:pt modelId="{9A094071-A736-455B-8379-509B4EF199A0}">
      <dgm:prSet/>
      <dgm:spPr/>
      <dgm:t>
        <a:bodyPr/>
        <a:lstStyle/>
        <a:p>
          <a:pPr algn="ctr"/>
          <a:r>
            <a:rPr lang="en-AU" b="1"/>
            <a:t>8</a:t>
          </a:r>
        </a:p>
      </dgm:t>
    </dgm:pt>
    <dgm:pt modelId="{CDBD91EF-E3F1-442F-BD67-77973657256C}" type="parTrans" cxnId="{7FBA7F89-F05E-475A-BFE4-953ECA1D3FB8}">
      <dgm:prSet/>
      <dgm:spPr/>
      <dgm:t>
        <a:bodyPr/>
        <a:lstStyle/>
        <a:p>
          <a:endParaRPr lang="en-AU"/>
        </a:p>
      </dgm:t>
    </dgm:pt>
    <dgm:pt modelId="{14B27018-F382-476F-85D5-75C9F8B779B3}" type="sibTrans" cxnId="{7FBA7F89-F05E-475A-BFE4-953ECA1D3FB8}">
      <dgm:prSet/>
      <dgm:spPr/>
      <dgm:t>
        <a:bodyPr/>
        <a:lstStyle/>
        <a:p>
          <a:endParaRPr lang="en-AU"/>
        </a:p>
      </dgm:t>
    </dgm:pt>
    <dgm:pt modelId="{6EF1F00C-3384-442B-9779-EA846578B4D4}">
      <dgm:prSet/>
      <dgm:spPr/>
      <dgm:t>
        <a:bodyPr/>
        <a:lstStyle/>
        <a:p>
          <a:pPr algn="ctr"/>
          <a:r>
            <a:rPr lang="en-AU" b="1"/>
            <a:t>9</a:t>
          </a:r>
        </a:p>
      </dgm:t>
    </dgm:pt>
    <dgm:pt modelId="{547978E8-DD31-4158-B20C-A344F6A87671}" type="parTrans" cxnId="{454FE0AB-C315-40AC-BA65-39D31413F53E}">
      <dgm:prSet/>
      <dgm:spPr/>
      <dgm:t>
        <a:bodyPr/>
        <a:lstStyle/>
        <a:p>
          <a:endParaRPr lang="en-AU"/>
        </a:p>
      </dgm:t>
    </dgm:pt>
    <dgm:pt modelId="{15167270-2FF0-4003-B04B-32CA01C1DC41}" type="sibTrans" cxnId="{454FE0AB-C315-40AC-BA65-39D31413F53E}">
      <dgm:prSet/>
      <dgm:spPr/>
      <dgm:t>
        <a:bodyPr/>
        <a:lstStyle/>
        <a:p>
          <a:endParaRPr lang="en-AU"/>
        </a:p>
      </dgm:t>
    </dgm:pt>
    <dgm:pt modelId="{06356D19-D21B-43C9-9456-6F2B82DC869B}">
      <dgm:prSet custT="1"/>
      <dgm:spPr/>
      <dgm:t>
        <a:bodyPr/>
        <a:lstStyle/>
        <a:p>
          <a:pPr algn="ctr"/>
          <a:r>
            <a:rPr lang="en-AU" sz="1800" b="1">
              <a:solidFill>
                <a:schemeClr val="bg1"/>
              </a:solidFill>
            </a:rPr>
            <a:t>1</a:t>
          </a:r>
          <a:r>
            <a:rPr lang="en-AU" sz="1800" b="1"/>
            <a:t>0</a:t>
          </a:r>
        </a:p>
      </dgm:t>
    </dgm:pt>
    <dgm:pt modelId="{0D86C95E-2BD1-4ED6-86BD-0BC9563D360E}" type="parTrans" cxnId="{D482ED96-2FA0-46C0-834D-EA7682CB8799}">
      <dgm:prSet/>
      <dgm:spPr/>
      <dgm:t>
        <a:bodyPr/>
        <a:lstStyle/>
        <a:p>
          <a:endParaRPr lang="en-AU"/>
        </a:p>
      </dgm:t>
    </dgm:pt>
    <dgm:pt modelId="{EC12A17E-5022-4F9B-A6DB-7361583E017B}" type="sibTrans" cxnId="{D482ED96-2FA0-46C0-834D-EA7682CB8799}">
      <dgm:prSet/>
      <dgm:spPr/>
      <dgm:t>
        <a:bodyPr/>
        <a:lstStyle/>
        <a:p>
          <a:endParaRPr lang="en-AU"/>
        </a:p>
      </dgm:t>
    </dgm:pt>
    <dgm:pt modelId="{EB032CC9-CCF3-4B0E-8114-8BB78DCCF149}" type="pres">
      <dgm:prSet presAssocID="{E1C501F2-7E38-45A6-937C-FF64D700BEAE}" presName="rootnode" presStyleCnt="0">
        <dgm:presLayoutVars>
          <dgm:chMax/>
          <dgm:chPref/>
          <dgm:dir/>
          <dgm:animLvl val="lvl"/>
        </dgm:presLayoutVars>
      </dgm:prSet>
      <dgm:spPr/>
    </dgm:pt>
    <dgm:pt modelId="{38FBA73E-4E12-464C-B027-213D4A8657BA}" type="pres">
      <dgm:prSet presAssocID="{951EC33D-19E7-4459-A4F7-312C483C02F3}" presName="composite" presStyleCnt="0"/>
      <dgm:spPr/>
    </dgm:pt>
    <dgm:pt modelId="{041EFBE8-0671-46E7-A487-CEB68F7BF86C}" type="pres">
      <dgm:prSet presAssocID="{951EC33D-19E7-4459-A4F7-312C483C02F3}" presName="LShape" presStyleLbl="alignNode1" presStyleIdx="0" presStyleCnt="21"/>
      <dgm:spPr/>
    </dgm:pt>
    <dgm:pt modelId="{65205EEC-AE4B-4226-B607-5D51AC7C871C}" type="pres">
      <dgm:prSet presAssocID="{951EC33D-19E7-4459-A4F7-312C483C02F3}" presName="ParentText" presStyleLbl="revTx" presStyleIdx="0" presStyleCnt="11">
        <dgm:presLayoutVars>
          <dgm:chMax val="0"/>
          <dgm:chPref val="0"/>
          <dgm:bulletEnabled val="1"/>
        </dgm:presLayoutVars>
      </dgm:prSet>
      <dgm:spPr/>
    </dgm:pt>
    <dgm:pt modelId="{9E116FB5-FF81-457C-B901-44629BBA38AA}" type="pres">
      <dgm:prSet presAssocID="{951EC33D-19E7-4459-A4F7-312C483C02F3}" presName="Triangle" presStyleLbl="alignNode1" presStyleIdx="1" presStyleCnt="21"/>
      <dgm:spPr/>
    </dgm:pt>
    <dgm:pt modelId="{2848C696-5665-4F30-AD7E-974CDCD376D9}" type="pres">
      <dgm:prSet presAssocID="{75FF27D5-C93B-4B46-83B3-59DAF1979FF4}" presName="sibTrans" presStyleCnt="0"/>
      <dgm:spPr/>
    </dgm:pt>
    <dgm:pt modelId="{5574107B-576C-42B4-A319-A4DC8697F0C7}" type="pres">
      <dgm:prSet presAssocID="{75FF27D5-C93B-4B46-83B3-59DAF1979FF4}" presName="space" presStyleCnt="0"/>
      <dgm:spPr/>
    </dgm:pt>
    <dgm:pt modelId="{2BC037C0-E500-49E5-A8C6-DA13596194D4}" type="pres">
      <dgm:prSet presAssocID="{B1E91F1C-53DA-490A-AF49-54FF33053C2E}" presName="composite" presStyleCnt="0"/>
      <dgm:spPr/>
    </dgm:pt>
    <dgm:pt modelId="{7FD8F6AC-A13C-4E78-A61C-92810B014E72}" type="pres">
      <dgm:prSet presAssocID="{B1E91F1C-53DA-490A-AF49-54FF33053C2E}" presName="LShape" presStyleLbl="alignNode1" presStyleIdx="2" presStyleCnt="21"/>
      <dgm:spPr/>
    </dgm:pt>
    <dgm:pt modelId="{61CA2ACB-398B-4B95-874E-17B520AE7B49}" type="pres">
      <dgm:prSet presAssocID="{B1E91F1C-53DA-490A-AF49-54FF33053C2E}" presName="ParentText" presStyleLbl="revTx" presStyleIdx="1" presStyleCnt="11">
        <dgm:presLayoutVars>
          <dgm:chMax val="0"/>
          <dgm:chPref val="0"/>
          <dgm:bulletEnabled val="1"/>
        </dgm:presLayoutVars>
      </dgm:prSet>
      <dgm:spPr/>
    </dgm:pt>
    <dgm:pt modelId="{B2DB6686-DCAC-43D0-B812-664CF730C207}" type="pres">
      <dgm:prSet presAssocID="{B1E91F1C-53DA-490A-AF49-54FF33053C2E}" presName="Triangle" presStyleLbl="alignNode1" presStyleIdx="3" presStyleCnt="21"/>
      <dgm:spPr/>
    </dgm:pt>
    <dgm:pt modelId="{A2DD20CA-77C7-4618-9779-D9982A8EFA59}" type="pres">
      <dgm:prSet presAssocID="{805A057B-6232-4201-8973-6DFFB69CB0BD}" presName="sibTrans" presStyleCnt="0"/>
      <dgm:spPr/>
    </dgm:pt>
    <dgm:pt modelId="{F7A1DD4B-8083-49C0-9B44-164410568C7F}" type="pres">
      <dgm:prSet presAssocID="{805A057B-6232-4201-8973-6DFFB69CB0BD}" presName="space" presStyleCnt="0"/>
      <dgm:spPr/>
    </dgm:pt>
    <dgm:pt modelId="{2D619244-6B4B-4E9A-A359-B15D22F0B3D8}" type="pres">
      <dgm:prSet presAssocID="{B1BD997B-BEFB-4BD2-8215-F29FDDD48687}" presName="composite" presStyleCnt="0"/>
      <dgm:spPr/>
    </dgm:pt>
    <dgm:pt modelId="{BB27F077-2240-4C9A-ABD6-AA7564578579}" type="pres">
      <dgm:prSet presAssocID="{B1BD997B-BEFB-4BD2-8215-F29FDDD48687}" presName="LShape" presStyleLbl="alignNode1" presStyleIdx="4" presStyleCnt="21"/>
      <dgm:spPr/>
    </dgm:pt>
    <dgm:pt modelId="{BF31EEF9-425F-47FE-B237-F817886C80B6}" type="pres">
      <dgm:prSet presAssocID="{B1BD997B-BEFB-4BD2-8215-F29FDDD48687}" presName="ParentText" presStyleLbl="revTx" presStyleIdx="2" presStyleCnt="11">
        <dgm:presLayoutVars>
          <dgm:chMax val="0"/>
          <dgm:chPref val="0"/>
          <dgm:bulletEnabled val="1"/>
        </dgm:presLayoutVars>
      </dgm:prSet>
      <dgm:spPr/>
    </dgm:pt>
    <dgm:pt modelId="{21A24198-7D6A-4D8F-8283-11E0A222B992}" type="pres">
      <dgm:prSet presAssocID="{B1BD997B-BEFB-4BD2-8215-F29FDDD48687}" presName="Triangle" presStyleLbl="alignNode1" presStyleIdx="5" presStyleCnt="21"/>
      <dgm:spPr/>
    </dgm:pt>
    <dgm:pt modelId="{7374D865-EF4B-4629-8EDB-9779E35805CD}" type="pres">
      <dgm:prSet presAssocID="{B1EFD681-CB90-4D61-BA87-BD64A2143316}" presName="sibTrans" presStyleCnt="0"/>
      <dgm:spPr/>
    </dgm:pt>
    <dgm:pt modelId="{F107749C-2257-4CC8-A82A-A15FB0F1E237}" type="pres">
      <dgm:prSet presAssocID="{B1EFD681-CB90-4D61-BA87-BD64A2143316}" presName="space" presStyleCnt="0"/>
      <dgm:spPr/>
    </dgm:pt>
    <dgm:pt modelId="{6781898E-509F-4C7B-988A-A87928E08810}" type="pres">
      <dgm:prSet presAssocID="{F20C91B7-7FB4-42ED-B626-A777A99C347C}" presName="composite" presStyleCnt="0"/>
      <dgm:spPr/>
    </dgm:pt>
    <dgm:pt modelId="{AFDD5FBD-3B86-4A54-8ACE-F0B829A78A35}" type="pres">
      <dgm:prSet presAssocID="{F20C91B7-7FB4-42ED-B626-A777A99C347C}" presName="LShape" presStyleLbl="alignNode1" presStyleIdx="6" presStyleCnt="21"/>
      <dgm:spPr/>
    </dgm:pt>
    <dgm:pt modelId="{D52C35EF-8EB9-4FB1-88C6-B5A3E815D6DA}" type="pres">
      <dgm:prSet presAssocID="{F20C91B7-7FB4-42ED-B626-A777A99C347C}" presName="ParentText" presStyleLbl="revTx" presStyleIdx="3" presStyleCnt="11">
        <dgm:presLayoutVars>
          <dgm:chMax val="0"/>
          <dgm:chPref val="0"/>
          <dgm:bulletEnabled val="1"/>
        </dgm:presLayoutVars>
      </dgm:prSet>
      <dgm:spPr/>
    </dgm:pt>
    <dgm:pt modelId="{A5920670-325A-4DFD-97C3-F34F9E9678BD}" type="pres">
      <dgm:prSet presAssocID="{F20C91B7-7FB4-42ED-B626-A777A99C347C}" presName="Triangle" presStyleLbl="alignNode1" presStyleIdx="7" presStyleCnt="21"/>
      <dgm:spPr/>
    </dgm:pt>
    <dgm:pt modelId="{FDB736FB-B54A-472C-9C22-52CD9BFF29FA}" type="pres">
      <dgm:prSet presAssocID="{368488C3-6D85-4163-88F3-24D56C9352D0}" presName="sibTrans" presStyleCnt="0"/>
      <dgm:spPr/>
    </dgm:pt>
    <dgm:pt modelId="{780FD2A5-104D-48C1-8340-B5F47764DFB2}" type="pres">
      <dgm:prSet presAssocID="{368488C3-6D85-4163-88F3-24D56C9352D0}" presName="space" presStyleCnt="0"/>
      <dgm:spPr/>
    </dgm:pt>
    <dgm:pt modelId="{70B75F95-E448-4D4C-A8E6-C98A8D2724C8}" type="pres">
      <dgm:prSet presAssocID="{701793A2-0921-4A64-9D93-CEFFA5021094}" presName="composite" presStyleCnt="0"/>
      <dgm:spPr/>
    </dgm:pt>
    <dgm:pt modelId="{84C6D54A-F451-4071-98DE-0864B3322584}" type="pres">
      <dgm:prSet presAssocID="{701793A2-0921-4A64-9D93-CEFFA5021094}" presName="LShape" presStyleLbl="alignNode1" presStyleIdx="8" presStyleCnt="21"/>
      <dgm:spPr/>
    </dgm:pt>
    <dgm:pt modelId="{6D5CF930-8D65-4572-8167-5779CE85152D}" type="pres">
      <dgm:prSet presAssocID="{701793A2-0921-4A64-9D93-CEFFA5021094}" presName="ParentText" presStyleLbl="revTx" presStyleIdx="4" presStyleCnt="11">
        <dgm:presLayoutVars>
          <dgm:chMax val="0"/>
          <dgm:chPref val="0"/>
          <dgm:bulletEnabled val="1"/>
        </dgm:presLayoutVars>
      </dgm:prSet>
      <dgm:spPr/>
    </dgm:pt>
    <dgm:pt modelId="{F18080CC-B95E-427D-8D72-B9C8C24853E3}" type="pres">
      <dgm:prSet presAssocID="{701793A2-0921-4A64-9D93-CEFFA5021094}" presName="Triangle" presStyleLbl="alignNode1" presStyleIdx="9" presStyleCnt="21"/>
      <dgm:spPr/>
    </dgm:pt>
    <dgm:pt modelId="{CF219DF8-E4D2-453B-BEBA-1D0E526E658C}" type="pres">
      <dgm:prSet presAssocID="{FD1A448E-5CA5-44EA-BEC1-FE16B71D8E30}" presName="sibTrans" presStyleCnt="0"/>
      <dgm:spPr/>
    </dgm:pt>
    <dgm:pt modelId="{DB56C8FC-F179-4EBD-A043-174BCB0990E1}" type="pres">
      <dgm:prSet presAssocID="{FD1A448E-5CA5-44EA-BEC1-FE16B71D8E30}" presName="space" presStyleCnt="0"/>
      <dgm:spPr/>
    </dgm:pt>
    <dgm:pt modelId="{E05FD5B8-8E43-4062-BA77-D1C0BB5F0F25}" type="pres">
      <dgm:prSet presAssocID="{1AA7D9BB-37B7-4C63-BA89-14410A732B44}" presName="composite" presStyleCnt="0"/>
      <dgm:spPr/>
    </dgm:pt>
    <dgm:pt modelId="{8277E20D-8704-4D65-98DC-942646E3AFB9}" type="pres">
      <dgm:prSet presAssocID="{1AA7D9BB-37B7-4C63-BA89-14410A732B44}" presName="LShape" presStyleLbl="alignNode1" presStyleIdx="10" presStyleCnt="21"/>
      <dgm:spPr/>
    </dgm:pt>
    <dgm:pt modelId="{52028334-2588-4CF2-965C-563639E5B38E}" type="pres">
      <dgm:prSet presAssocID="{1AA7D9BB-37B7-4C63-BA89-14410A732B44}" presName="ParentText" presStyleLbl="revTx" presStyleIdx="5" presStyleCnt="11">
        <dgm:presLayoutVars>
          <dgm:chMax val="0"/>
          <dgm:chPref val="0"/>
          <dgm:bulletEnabled val="1"/>
        </dgm:presLayoutVars>
      </dgm:prSet>
      <dgm:spPr/>
    </dgm:pt>
    <dgm:pt modelId="{F26BA865-4BB9-4F69-A6BC-0F2A57376885}" type="pres">
      <dgm:prSet presAssocID="{1AA7D9BB-37B7-4C63-BA89-14410A732B44}" presName="Triangle" presStyleLbl="alignNode1" presStyleIdx="11" presStyleCnt="21"/>
      <dgm:spPr/>
    </dgm:pt>
    <dgm:pt modelId="{C6B88D46-1F43-4A33-9D24-298B2CF712B1}" type="pres">
      <dgm:prSet presAssocID="{0A2C168F-FFB9-48FC-BAF2-2D74992CFBFE}" presName="sibTrans" presStyleCnt="0"/>
      <dgm:spPr/>
    </dgm:pt>
    <dgm:pt modelId="{C14AB9F9-C375-468B-8704-B1D051FAD379}" type="pres">
      <dgm:prSet presAssocID="{0A2C168F-FFB9-48FC-BAF2-2D74992CFBFE}" presName="space" presStyleCnt="0"/>
      <dgm:spPr/>
    </dgm:pt>
    <dgm:pt modelId="{08687B5B-7B4D-4223-80B3-7ECB598F3044}" type="pres">
      <dgm:prSet presAssocID="{3F8135C3-4575-4969-B50F-D32D60BF538D}" presName="composite" presStyleCnt="0"/>
      <dgm:spPr/>
    </dgm:pt>
    <dgm:pt modelId="{D80D41E9-B21B-406A-AA04-0891C03120B3}" type="pres">
      <dgm:prSet presAssocID="{3F8135C3-4575-4969-B50F-D32D60BF538D}" presName="LShape" presStyleLbl="alignNode1" presStyleIdx="12" presStyleCnt="21"/>
      <dgm:spPr/>
    </dgm:pt>
    <dgm:pt modelId="{4F895E22-3E03-48F3-AE98-646F55FC2C56}" type="pres">
      <dgm:prSet presAssocID="{3F8135C3-4575-4969-B50F-D32D60BF538D}" presName="ParentText" presStyleLbl="revTx" presStyleIdx="6" presStyleCnt="11">
        <dgm:presLayoutVars>
          <dgm:chMax val="0"/>
          <dgm:chPref val="0"/>
          <dgm:bulletEnabled val="1"/>
        </dgm:presLayoutVars>
      </dgm:prSet>
      <dgm:spPr/>
    </dgm:pt>
    <dgm:pt modelId="{ACF23D22-9A70-4D05-AD7A-DFE8E1AAE148}" type="pres">
      <dgm:prSet presAssocID="{3F8135C3-4575-4969-B50F-D32D60BF538D}" presName="Triangle" presStyleLbl="alignNode1" presStyleIdx="13" presStyleCnt="21"/>
      <dgm:spPr/>
    </dgm:pt>
    <dgm:pt modelId="{F75BDCB5-6669-44BB-BEDB-FA424F4B339D}" type="pres">
      <dgm:prSet presAssocID="{95BCB09B-7945-430A-B5D2-19DF01A51D80}" presName="sibTrans" presStyleCnt="0"/>
      <dgm:spPr/>
    </dgm:pt>
    <dgm:pt modelId="{A49F0254-55CB-4966-B5F0-7167A87C7BCD}" type="pres">
      <dgm:prSet presAssocID="{95BCB09B-7945-430A-B5D2-19DF01A51D80}" presName="space" presStyleCnt="0"/>
      <dgm:spPr/>
    </dgm:pt>
    <dgm:pt modelId="{935B6D77-7CF6-40B0-9BCC-4E24E4F6248F}" type="pres">
      <dgm:prSet presAssocID="{6C3BF6A4-0CC6-4805-8202-1E055BF4E273}" presName="composite" presStyleCnt="0"/>
      <dgm:spPr/>
    </dgm:pt>
    <dgm:pt modelId="{6BCFF7F5-9842-4D87-8F18-3988163BAD6B}" type="pres">
      <dgm:prSet presAssocID="{6C3BF6A4-0CC6-4805-8202-1E055BF4E273}" presName="LShape" presStyleLbl="alignNode1" presStyleIdx="14" presStyleCnt="21"/>
      <dgm:spPr/>
    </dgm:pt>
    <dgm:pt modelId="{950B0627-BEEB-4DED-A460-D07211643A53}" type="pres">
      <dgm:prSet presAssocID="{6C3BF6A4-0CC6-4805-8202-1E055BF4E273}" presName="ParentText" presStyleLbl="revTx" presStyleIdx="7" presStyleCnt="11">
        <dgm:presLayoutVars>
          <dgm:chMax val="0"/>
          <dgm:chPref val="0"/>
          <dgm:bulletEnabled val="1"/>
        </dgm:presLayoutVars>
      </dgm:prSet>
      <dgm:spPr/>
    </dgm:pt>
    <dgm:pt modelId="{5239A296-95F1-47E7-9D73-BA39CA2F6F12}" type="pres">
      <dgm:prSet presAssocID="{6C3BF6A4-0CC6-4805-8202-1E055BF4E273}" presName="Triangle" presStyleLbl="alignNode1" presStyleIdx="15" presStyleCnt="21"/>
      <dgm:spPr/>
    </dgm:pt>
    <dgm:pt modelId="{95EC9C79-062F-4F0B-A100-D52E4BEE6CB8}" type="pres">
      <dgm:prSet presAssocID="{885DA93B-9E71-41FE-A021-E49C742FAA77}" presName="sibTrans" presStyleCnt="0"/>
      <dgm:spPr/>
    </dgm:pt>
    <dgm:pt modelId="{46F66A54-0730-4D46-AF03-06EEF9B885BA}" type="pres">
      <dgm:prSet presAssocID="{885DA93B-9E71-41FE-A021-E49C742FAA77}" presName="space" presStyleCnt="0"/>
      <dgm:spPr/>
    </dgm:pt>
    <dgm:pt modelId="{739D1615-5084-4242-A170-D4BB648273C5}" type="pres">
      <dgm:prSet presAssocID="{9A094071-A736-455B-8379-509B4EF199A0}" presName="composite" presStyleCnt="0"/>
      <dgm:spPr/>
    </dgm:pt>
    <dgm:pt modelId="{7C62A3E2-E90C-4897-AB57-7274167F2551}" type="pres">
      <dgm:prSet presAssocID="{9A094071-A736-455B-8379-509B4EF199A0}" presName="LShape" presStyleLbl="alignNode1" presStyleIdx="16" presStyleCnt="21"/>
      <dgm:spPr/>
    </dgm:pt>
    <dgm:pt modelId="{8BB75E97-D2D6-4082-B5FB-677668F1ECAE}" type="pres">
      <dgm:prSet presAssocID="{9A094071-A736-455B-8379-509B4EF199A0}" presName="ParentText" presStyleLbl="revTx" presStyleIdx="8" presStyleCnt="11">
        <dgm:presLayoutVars>
          <dgm:chMax val="0"/>
          <dgm:chPref val="0"/>
          <dgm:bulletEnabled val="1"/>
        </dgm:presLayoutVars>
      </dgm:prSet>
      <dgm:spPr/>
    </dgm:pt>
    <dgm:pt modelId="{009AEA34-A884-49B2-BF25-B07C8F75A0DF}" type="pres">
      <dgm:prSet presAssocID="{9A094071-A736-455B-8379-509B4EF199A0}" presName="Triangle" presStyleLbl="alignNode1" presStyleIdx="17" presStyleCnt="21"/>
      <dgm:spPr/>
    </dgm:pt>
    <dgm:pt modelId="{F585FC96-2FCE-4CFF-BFA4-B31BAB7A0161}" type="pres">
      <dgm:prSet presAssocID="{14B27018-F382-476F-85D5-75C9F8B779B3}" presName="sibTrans" presStyleCnt="0"/>
      <dgm:spPr/>
    </dgm:pt>
    <dgm:pt modelId="{6E7132CF-6E9F-4915-99F2-C6C8F1EC2A68}" type="pres">
      <dgm:prSet presAssocID="{14B27018-F382-476F-85D5-75C9F8B779B3}" presName="space" presStyleCnt="0"/>
      <dgm:spPr/>
    </dgm:pt>
    <dgm:pt modelId="{416C09E6-B99C-4CC9-8FBC-8B18BED41562}" type="pres">
      <dgm:prSet presAssocID="{6EF1F00C-3384-442B-9779-EA846578B4D4}" presName="composite" presStyleCnt="0"/>
      <dgm:spPr/>
    </dgm:pt>
    <dgm:pt modelId="{8D092850-D652-42EC-903A-232DE1C427EA}" type="pres">
      <dgm:prSet presAssocID="{6EF1F00C-3384-442B-9779-EA846578B4D4}" presName="LShape" presStyleLbl="alignNode1" presStyleIdx="18" presStyleCnt="21"/>
      <dgm:spPr/>
    </dgm:pt>
    <dgm:pt modelId="{7D8C2100-47DC-472D-B908-B20E8D99F20D}" type="pres">
      <dgm:prSet presAssocID="{6EF1F00C-3384-442B-9779-EA846578B4D4}" presName="ParentText" presStyleLbl="revTx" presStyleIdx="9" presStyleCnt="11">
        <dgm:presLayoutVars>
          <dgm:chMax val="0"/>
          <dgm:chPref val="0"/>
          <dgm:bulletEnabled val="1"/>
        </dgm:presLayoutVars>
      </dgm:prSet>
      <dgm:spPr/>
    </dgm:pt>
    <dgm:pt modelId="{327C0514-7228-451B-8DE3-7009DE5A0106}" type="pres">
      <dgm:prSet presAssocID="{6EF1F00C-3384-442B-9779-EA846578B4D4}" presName="Triangle" presStyleLbl="alignNode1" presStyleIdx="19" presStyleCnt="21"/>
      <dgm:spPr/>
    </dgm:pt>
    <dgm:pt modelId="{9A124BD5-363B-4C1A-BDE2-8F87EFAD7F1A}" type="pres">
      <dgm:prSet presAssocID="{15167270-2FF0-4003-B04B-32CA01C1DC41}" presName="sibTrans" presStyleCnt="0"/>
      <dgm:spPr/>
    </dgm:pt>
    <dgm:pt modelId="{C6097C53-5C1A-4381-AFA0-70D18CB2DFB5}" type="pres">
      <dgm:prSet presAssocID="{15167270-2FF0-4003-B04B-32CA01C1DC41}" presName="space" presStyleCnt="0"/>
      <dgm:spPr/>
    </dgm:pt>
    <dgm:pt modelId="{AD281AE8-D991-4E49-BA09-8CC5AE0105AD}" type="pres">
      <dgm:prSet presAssocID="{06356D19-D21B-43C9-9456-6F2B82DC869B}" presName="composite" presStyleCnt="0"/>
      <dgm:spPr/>
    </dgm:pt>
    <dgm:pt modelId="{D27457EF-B4A7-4D3A-BD0A-5DDF368E2985}" type="pres">
      <dgm:prSet presAssocID="{06356D19-D21B-43C9-9456-6F2B82DC869B}" presName="LShape" presStyleLbl="alignNode1" presStyleIdx="20" presStyleCnt="21"/>
      <dgm:spPr/>
    </dgm:pt>
    <dgm:pt modelId="{10FF569F-AFF0-4C38-8AF1-873BD0D90484}" type="pres">
      <dgm:prSet presAssocID="{06356D19-D21B-43C9-9456-6F2B82DC869B}" presName="ParentText" presStyleLbl="revTx" presStyleIdx="10" presStyleCnt="11">
        <dgm:presLayoutVars>
          <dgm:chMax val="0"/>
          <dgm:chPref val="0"/>
          <dgm:bulletEnabled val="1"/>
        </dgm:presLayoutVars>
      </dgm:prSet>
      <dgm:spPr/>
    </dgm:pt>
  </dgm:ptLst>
  <dgm:cxnLst>
    <dgm:cxn modelId="{E3B41A07-6B2C-4500-B2A9-D94B6574DDF5}" type="presOf" srcId="{B1BD997B-BEFB-4BD2-8215-F29FDDD48687}" destId="{BF31EEF9-425F-47FE-B237-F817886C80B6}" srcOrd="0" destOrd="0" presId="urn:microsoft.com/office/officeart/2009/3/layout/StepUpProcess"/>
    <dgm:cxn modelId="{06757A0D-CEE3-46BB-AF90-70B833A44AF7}" type="presOf" srcId="{3F8135C3-4575-4969-B50F-D32D60BF538D}" destId="{4F895E22-3E03-48F3-AE98-646F55FC2C56}" srcOrd="0" destOrd="0" presId="urn:microsoft.com/office/officeart/2009/3/layout/StepUpProcess"/>
    <dgm:cxn modelId="{F2377311-B35D-4224-99BC-C33999C7DA2D}" srcId="{E1C501F2-7E38-45A6-937C-FF64D700BEAE}" destId="{F20C91B7-7FB4-42ED-B626-A777A99C347C}" srcOrd="3" destOrd="0" parTransId="{89FA2C61-43B3-4AAC-BD48-C8C5117E9D3C}" sibTransId="{368488C3-6D85-4163-88F3-24D56C9352D0}"/>
    <dgm:cxn modelId="{88D2EE12-B537-443E-8790-9B6BC3F934F3}" type="presOf" srcId="{6EF1F00C-3384-442B-9779-EA846578B4D4}" destId="{7D8C2100-47DC-472D-B908-B20E8D99F20D}" srcOrd="0" destOrd="0" presId="urn:microsoft.com/office/officeart/2009/3/layout/StepUpProcess"/>
    <dgm:cxn modelId="{A9D5041E-3D8A-4C37-8C7B-0394CE85F556}" type="presOf" srcId="{6C3BF6A4-0CC6-4805-8202-1E055BF4E273}" destId="{950B0627-BEEB-4DED-A460-D07211643A53}" srcOrd="0" destOrd="0" presId="urn:microsoft.com/office/officeart/2009/3/layout/StepUpProcess"/>
    <dgm:cxn modelId="{280A5B41-92FC-4A62-B5C1-6D316A8A4A7E}" srcId="{E1C501F2-7E38-45A6-937C-FF64D700BEAE}" destId="{701793A2-0921-4A64-9D93-CEFFA5021094}" srcOrd="4" destOrd="0" parTransId="{5264DB76-36FB-45F8-8C44-9A950BEE5DC0}" sibTransId="{FD1A448E-5CA5-44EA-BEC1-FE16B71D8E30}"/>
    <dgm:cxn modelId="{3A1ACE67-29CD-4833-B154-22237F59EC7F}" srcId="{E1C501F2-7E38-45A6-937C-FF64D700BEAE}" destId="{6C3BF6A4-0CC6-4805-8202-1E055BF4E273}" srcOrd="7" destOrd="0" parTransId="{4DBC0D54-8E48-4807-ACA8-F72455FC152B}" sibTransId="{885DA93B-9E71-41FE-A021-E49C742FAA77}"/>
    <dgm:cxn modelId="{FDF2B069-6C59-4EAC-B486-F82CF90FC23F}" type="presOf" srcId="{701793A2-0921-4A64-9D93-CEFFA5021094}" destId="{6D5CF930-8D65-4572-8167-5779CE85152D}" srcOrd="0" destOrd="0" presId="urn:microsoft.com/office/officeart/2009/3/layout/StepUpProcess"/>
    <dgm:cxn modelId="{0D3A2156-04F6-4480-A183-0CB0E1EBFF3D}" type="presOf" srcId="{9A094071-A736-455B-8379-509B4EF199A0}" destId="{8BB75E97-D2D6-4082-B5FB-677668F1ECAE}" srcOrd="0" destOrd="0" presId="urn:microsoft.com/office/officeart/2009/3/layout/StepUpProcess"/>
    <dgm:cxn modelId="{E8EFC75A-F9DA-456A-BDD0-D80ADFBBA452}" srcId="{E1C501F2-7E38-45A6-937C-FF64D700BEAE}" destId="{1AA7D9BB-37B7-4C63-BA89-14410A732B44}" srcOrd="5" destOrd="0" parTransId="{AF1207B7-F7FF-49EB-9DA5-270D3C6115BC}" sibTransId="{0A2C168F-FFB9-48FC-BAF2-2D74992CFBFE}"/>
    <dgm:cxn modelId="{34EE047D-4510-440C-82CA-08C357F4A6F0}" type="presOf" srcId="{06356D19-D21B-43C9-9456-6F2B82DC869B}" destId="{10FF569F-AFF0-4C38-8AF1-873BD0D90484}" srcOrd="0" destOrd="0" presId="urn:microsoft.com/office/officeart/2009/3/layout/StepUpProcess"/>
    <dgm:cxn modelId="{7FBA7F89-F05E-475A-BFE4-953ECA1D3FB8}" srcId="{E1C501F2-7E38-45A6-937C-FF64D700BEAE}" destId="{9A094071-A736-455B-8379-509B4EF199A0}" srcOrd="8" destOrd="0" parTransId="{CDBD91EF-E3F1-442F-BD67-77973657256C}" sibTransId="{14B27018-F382-476F-85D5-75C9F8B779B3}"/>
    <dgm:cxn modelId="{B66A918E-64F1-4B28-8E9A-CC8693498684}" type="presOf" srcId="{B1E91F1C-53DA-490A-AF49-54FF33053C2E}" destId="{61CA2ACB-398B-4B95-874E-17B520AE7B49}" srcOrd="0" destOrd="0" presId="urn:microsoft.com/office/officeart/2009/3/layout/StepUpProcess"/>
    <dgm:cxn modelId="{D482ED96-2FA0-46C0-834D-EA7682CB8799}" srcId="{E1C501F2-7E38-45A6-937C-FF64D700BEAE}" destId="{06356D19-D21B-43C9-9456-6F2B82DC869B}" srcOrd="10" destOrd="0" parTransId="{0D86C95E-2BD1-4ED6-86BD-0BC9563D360E}" sibTransId="{EC12A17E-5022-4F9B-A6DB-7361583E017B}"/>
    <dgm:cxn modelId="{081588A2-5C6F-420B-B294-42AAA364BD62}" type="presOf" srcId="{F20C91B7-7FB4-42ED-B626-A777A99C347C}" destId="{D52C35EF-8EB9-4FB1-88C6-B5A3E815D6DA}" srcOrd="0" destOrd="0" presId="urn:microsoft.com/office/officeart/2009/3/layout/StepUpProcess"/>
    <dgm:cxn modelId="{1274EDA3-91A9-4C83-B3AC-A471B4F9A39D}" srcId="{E1C501F2-7E38-45A6-937C-FF64D700BEAE}" destId="{B1E91F1C-53DA-490A-AF49-54FF33053C2E}" srcOrd="1" destOrd="0" parTransId="{9F134E45-8710-4B1A-83A2-1A16C688117C}" sibTransId="{805A057B-6232-4201-8973-6DFFB69CB0BD}"/>
    <dgm:cxn modelId="{454FE0AB-C315-40AC-BA65-39D31413F53E}" srcId="{E1C501F2-7E38-45A6-937C-FF64D700BEAE}" destId="{6EF1F00C-3384-442B-9779-EA846578B4D4}" srcOrd="9" destOrd="0" parTransId="{547978E8-DD31-4158-B20C-A344F6A87671}" sibTransId="{15167270-2FF0-4003-B04B-32CA01C1DC41}"/>
    <dgm:cxn modelId="{79ABEAB1-799E-4146-9726-771E14F9E362}" srcId="{E1C501F2-7E38-45A6-937C-FF64D700BEAE}" destId="{3F8135C3-4575-4969-B50F-D32D60BF538D}" srcOrd="6" destOrd="0" parTransId="{965EA7B2-7B8E-42B3-A6F3-1BAB7B0C11AA}" sibTransId="{95BCB09B-7945-430A-B5D2-19DF01A51D80}"/>
    <dgm:cxn modelId="{98A11EB3-C736-40A8-853D-8BEDAE4E4942}" type="presOf" srcId="{E1C501F2-7E38-45A6-937C-FF64D700BEAE}" destId="{EB032CC9-CCF3-4B0E-8114-8BB78DCCF149}" srcOrd="0" destOrd="0" presId="urn:microsoft.com/office/officeart/2009/3/layout/StepUpProcess"/>
    <dgm:cxn modelId="{6804E3C8-27CF-4F1B-B9F8-F1488F88478A}" srcId="{E1C501F2-7E38-45A6-937C-FF64D700BEAE}" destId="{951EC33D-19E7-4459-A4F7-312C483C02F3}" srcOrd="0" destOrd="0" parTransId="{171F2FE9-FC3F-4B6A-8CF7-9A2E55F4DE12}" sibTransId="{75FF27D5-C93B-4B46-83B3-59DAF1979FF4}"/>
    <dgm:cxn modelId="{9ADF0DD9-CACE-476C-AB24-512D0D180ADA}" srcId="{E1C501F2-7E38-45A6-937C-FF64D700BEAE}" destId="{B1BD997B-BEFB-4BD2-8215-F29FDDD48687}" srcOrd="2" destOrd="0" parTransId="{9E5700FA-066F-49C6-9E1D-B990FA57FAD0}" sibTransId="{B1EFD681-CB90-4D61-BA87-BD64A2143316}"/>
    <dgm:cxn modelId="{9FEEEADB-2D66-4F01-9B31-5714347F5491}" type="presOf" srcId="{1AA7D9BB-37B7-4C63-BA89-14410A732B44}" destId="{52028334-2588-4CF2-965C-563639E5B38E}" srcOrd="0" destOrd="0" presId="urn:microsoft.com/office/officeart/2009/3/layout/StepUpProcess"/>
    <dgm:cxn modelId="{171BD3F6-B664-4274-9EFC-05F0DD7D9783}" type="presOf" srcId="{951EC33D-19E7-4459-A4F7-312C483C02F3}" destId="{65205EEC-AE4B-4226-B607-5D51AC7C871C}" srcOrd="0" destOrd="0" presId="urn:microsoft.com/office/officeart/2009/3/layout/StepUpProcess"/>
    <dgm:cxn modelId="{C7DB1480-231A-4FD1-BF99-803128303200}" type="presParOf" srcId="{EB032CC9-CCF3-4B0E-8114-8BB78DCCF149}" destId="{38FBA73E-4E12-464C-B027-213D4A8657BA}" srcOrd="0" destOrd="0" presId="urn:microsoft.com/office/officeart/2009/3/layout/StepUpProcess"/>
    <dgm:cxn modelId="{9304AACC-0A20-4590-BCCE-A824685E3841}" type="presParOf" srcId="{38FBA73E-4E12-464C-B027-213D4A8657BA}" destId="{041EFBE8-0671-46E7-A487-CEB68F7BF86C}" srcOrd="0" destOrd="0" presId="urn:microsoft.com/office/officeart/2009/3/layout/StepUpProcess"/>
    <dgm:cxn modelId="{39EF5C50-AB37-49A9-A40F-446C14AB7AA9}" type="presParOf" srcId="{38FBA73E-4E12-464C-B027-213D4A8657BA}" destId="{65205EEC-AE4B-4226-B607-5D51AC7C871C}" srcOrd="1" destOrd="0" presId="urn:microsoft.com/office/officeart/2009/3/layout/StepUpProcess"/>
    <dgm:cxn modelId="{651694F2-C1B6-4903-9D57-FAE374CF18CE}" type="presParOf" srcId="{38FBA73E-4E12-464C-B027-213D4A8657BA}" destId="{9E116FB5-FF81-457C-B901-44629BBA38AA}" srcOrd="2" destOrd="0" presId="urn:microsoft.com/office/officeart/2009/3/layout/StepUpProcess"/>
    <dgm:cxn modelId="{27C37ADA-CA13-47FE-AEAD-083A0EB583F3}" type="presParOf" srcId="{EB032CC9-CCF3-4B0E-8114-8BB78DCCF149}" destId="{2848C696-5665-4F30-AD7E-974CDCD376D9}" srcOrd="1" destOrd="0" presId="urn:microsoft.com/office/officeart/2009/3/layout/StepUpProcess"/>
    <dgm:cxn modelId="{7940B750-BB19-409A-8178-2C4F2066312E}" type="presParOf" srcId="{2848C696-5665-4F30-AD7E-974CDCD376D9}" destId="{5574107B-576C-42B4-A319-A4DC8697F0C7}" srcOrd="0" destOrd="0" presId="urn:microsoft.com/office/officeart/2009/3/layout/StepUpProcess"/>
    <dgm:cxn modelId="{9CFB394F-8376-4873-B991-88B8C3AB73FD}" type="presParOf" srcId="{EB032CC9-CCF3-4B0E-8114-8BB78DCCF149}" destId="{2BC037C0-E500-49E5-A8C6-DA13596194D4}" srcOrd="2" destOrd="0" presId="urn:microsoft.com/office/officeart/2009/3/layout/StepUpProcess"/>
    <dgm:cxn modelId="{59A40736-2397-4615-BD3F-F540F574AB78}" type="presParOf" srcId="{2BC037C0-E500-49E5-A8C6-DA13596194D4}" destId="{7FD8F6AC-A13C-4E78-A61C-92810B014E72}" srcOrd="0" destOrd="0" presId="urn:microsoft.com/office/officeart/2009/3/layout/StepUpProcess"/>
    <dgm:cxn modelId="{3FBB7F0E-80B8-4F2E-BAEB-AFE5D8314123}" type="presParOf" srcId="{2BC037C0-E500-49E5-A8C6-DA13596194D4}" destId="{61CA2ACB-398B-4B95-874E-17B520AE7B49}" srcOrd="1" destOrd="0" presId="urn:microsoft.com/office/officeart/2009/3/layout/StepUpProcess"/>
    <dgm:cxn modelId="{2DC10DB8-BFA5-416A-BC54-7CE6A484EE63}" type="presParOf" srcId="{2BC037C0-E500-49E5-A8C6-DA13596194D4}" destId="{B2DB6686-DCAC-43D0-B812-664CF730C207}" srcOrd="2" destOrd="0" presId="urn:microsoft.com/office/officeart/2009/3/layout/StepUpProcess"/>
    <dgm:cxn modelId="{A902D63F-041D-4510-84BA-CBEF267FDE61}" type="presParOf" srcId="{EB032CC9-CCF3-4B0E-8114-8BB78DCCF149}" destId="{A2DD20CA-77C7-4618-9779-D9982A8EFA59}" srcOrd="3" destOrd="0" presId="urn:microsoft.com/office/officeart/2009/3/layout/StepUpProcess"/>
    <dgm:cxn modelId="{AAD58E4B-92D8-4E27-A1AB-B6E27D3241D0}" type="presParOf" srcId="{A2DD20CA-77C7-4618-9779-D9982A8EFA59}" destId="{F7A1DD4B-8083-49C0-9B44-164410568C7F}" srcOrd="0" destOrd="0" presId="urn:microsoft.com/office/officeart/2009/3/layout/StepUpProcess"/>
    <dgm:cxn modelId="{5217286E-B811-4B35-87B3-FE3482765FC1}" type="presParOf" srcId="{EB032CC9-CCF3-4B0E-8114-8BB78DCCF149}" destId="{2D619244-6B4B-4E9A-A359-B15D22F0B3D8}" srcOrd="4" destOrd="0" presId="urn:microsoft.com/office/officeart/2009/3/layout/StepUpProcess"/>
    <dgm:cxn modelId="{5F786B66-0FCD-4407-AE0B-5621AB6220FD}" type="presParOf" srcId="{2D619244-6B4B-4E9A-A359-B15D22F0B3D8}" destId="{BB27F077-2240-4C9A-ABD6-AA7564578579}" srcOrd="0" destOrd="0" presId="urn:microsoft.com/office/officeart/2009/3/layout/StepUpProcess"/>
    <dgm:cxn modelId="{4C459125-12B6-464E-AAAD-ABBC97CF8E2C}" type="presParOf" srcId="{2D619244-6B4B-4E9A-A359-B15D22F0B3D8}" destId="{BF31EEF9-425F-47FE-B237-F817886C80B6}" srcOrd="1" destOrd="0" presId="urn:microsoft.com/office/officeart/2009/3/layout/StepUpProcess"/>
    <dgm:cxn modelId="{A1B2477A-FFB2-44CF-8E9D-74EC9D15DA3B}" type="presParOf" srcId="{2D619244-6B4B-4E9A-A359-B15D22F0B3D8}" destId="{21A24198-7D6A-4D8F-8283-11E0A222B992}" srcOrd="2" destOrd="0" presId="urn:microsoft.com/office/officeart/2009/3/layout/StepUpProcess"/>
    <dgm:cxn modelId="{210EEC5C-DA84-4A6C-B026-47C708BEB008}" type="presParOf" srcId="{EB032CC9-CCF3-4B0E-8114-8BB78DCCF149}" destId="{7374D865-EF4B-4629-8EDB-9779E35805CD}" srcOrd="5" destOrd="0" presId="urn:microsoft.com/office/officeart/2009/3/layout/StepUpProcess"/>
    <dgm:cxn modelId="{5A0C7009-AFD7-422F-BA08-CB2A623F0B36}" type="presParOf" srcId="{7374D865-EF4B-4629-8EDB-9779E35805CD}" destId="{F107749C-2257-4CC8-A82A-A15FB0F1E237}" srcOrd="0" destOrd="0" presId="urn:microsoft.com/office/officeart/2009/3/layout/StepUpProcess"/>
    <dgm:cxn modelId="{90498798-5873-4D32-8CB5-D8B793EA4C2D}" type="presParOf" srcId="{EB032CC9-CCF3-4B0E-8114-8BB78DCCF149}" destId="{6781898E-509F-4C7B-988A-A87928E08810}" srcOrd="6" destOrd="0" presId="urn:microsoft.com/office/officeart/2009/3/layout/StepUpProcess"/>
    <dgm:cxn modelId="{7D16962C-B016-4507-BB42-23A323430040}" type="presParOf" srcId="{6781898E-509F-4C7B-988A-A87928E08810}" destId="{AFDD5FBD-3B86-4A54-8ACE-F0B829A78A35}" srcOrd="0" destOrd="0" presId="urn:microsoft.com/office/officeart/2009/3/layout/StepUpProcess"/>
    <dgm:cxn modelId="{4FD84B04-9826-403C-938E-85C80F7CD945}" type="presParOf" srcId="{6781898E-509F-4C7B-988A-A87928E08810}" destId="{D52C35EF-8EB9-4FB1-88C6-B5A3E815D6DA}" srcOrd="1" destOrd="0" presId="urn:microsoft.com/office/officeart/2009/3/layout/StepUpProcess"/>
    <dgm:cxn modelId="{A9242A71-206C-4AFB-BA6B-A97643508571}" type="presParOf" srcId="{6781898E-509F-4C7B-988A-A87928E08810}" destId="{A5920670-325A-4DFD-97C3-F34F9E9678BD}" srcOrd="2" destOrd="0" presId="urn:microsoft.com/office/officeart/2009/3/layout/StepUpProcess"/>
    <dgm:cxn modelId="{5AF59639-772B-4F26-ABC2-9AA0886B8B9D}" type="presParOf" srcId="{EB032CC9-CCF3-4B0E-8114-8BB78DCCF149}" destId="{FDB736FB-B54A-472C-9C22-52CD9BFF29FA}" srcOrd="7" destOrd="0" presId="urn:microsoft.com/office/officeart/2009/3/layout/StepUpProcess"/>
    <dgm:cxn modelId="{83FDDFCD-6710-48C4-8719-A2915230211B}" type="presParOf" srcId="{FDB736FB-B54A-472C-9C22-52CD9BFF29FA}" destId="{780FD2A5-104D-48C1-8340-B5F47764DFB2}" srcOrd="0" destOrd="0" presId="urn:microsoft.com/office/officeart/2009/3/layout/StepUpProcess"/>
    <dgm:cxn modelId="{B31EF9AB-A5DD-4D7A-A0B0-70EAFAC70E3E}" type="presParOf" srcId="{EB032CC9-CCF3-4B0E-8114-8BB78DCCF149}" destId="{70B75F95-E448-4D4C-A8E6-C98A8D2724C8}" srcOrd="8" destOrd="0" presId="urn:microsoft.com/office/officeart/2009/3/layout/StepUpProcess"/>
    <dgm:cxn modelId="{1443B608-05AC-4B3B-A0B0-63C147B97A97}" type="presParOf" srcId="{70B75F95-E448-4D4C-A8E6-C98A8D2724C8}" destId="{84C6D54A-F451-4071-98DE-0864B3322584}" srcOrd="0" destOrd="0" presId="urn:microsoft.com/office/officeart/2009/3/layout/StepUpProcess"/>
    <dgm:cxn modelId="{422FB5B1-E5C3-463E-9302-A3387C9B35ED}" type="presParOf" srcId="{70B75F95-E448-4D4C-A8E6-C98A8D2724C8}" destId="{6D5CF930-8D65-4572-8167-5779CE85152D}" srcOrd="1" destOrd="0" presId="urn:microsoft.com/office/officeart/2009/3/layout/StepUpProcess"/>
    <dgm:cxn modelId="{7968B0BC-EF66-4AE1-8506-E3AE3DC21BBB}" type="presParOf" srcId="{70B75F95-E448-4D4C-A8E6-C98A8D2724C8}" destId="{F18080CC-B95E-427D-8D72-B9C8C24853E3}" srcOrd="2" destOrd="0" presId="urn:microsoft.com/office/officeart/2009/3/layout/StepUpProcess"/>
    <dgm:cxn modelId="{1CF1F546-75AB-4C80-AE09-D7CCBB2DA396}" type="presParOf" srcId="{EB032CC9-CCF3-4B0E-8114-8BB78DCCF149}" destId="{CF219DF8-E4D2-453B-BEBA-1D0E526E658C}" srcOrd="9" destOrd="0" presId="urn:microsoft.com/office/officeart/2009/3/layout/StepUpProcess"/>
    <dgm:cxn modelId="{BB8098D5-0A13-4CD9-87BB-2D2D512320B7}" type="presParOf" srcId="{CF219DF8-E4D2-453B-BEBA-1D0E526E658C}" destId="{DB56C8FC-F179-4EBD-A043-174BCB0990E1}" srcOrd="0" destOrd="0" presId="urn:microsoft.com/office/officeart/2009/3/layout/StepUpProcess"/>
    <dgm:cxn modelId="{53AC415B-BEF7-4D4D-8E8E-39EAD055DC94}" type="presParOf" srcId="{EB032CC9-CCF3-4B0E-8114-8BB78DCCF149}" destId="{E05FD5B8-8E43-4062-BA77-D1C0BB5F0F25}" srcOrd="10" destOrd="0" presId="urn:microsoft.com/office/officeart/2009/3/layout/StepUpProcess"/>
    <dgm:cxn modelId="{AAB3D595-B6B5-4869-83C0-E69240F9D123}" type="presParOf" srcId="{E05FD5B8-8E43-4062-BA77-D1C0BB5F0F25}" destId="{8277E20D-8704-4D65-98DC-942646E3AFB9}" srcOrd="0" destOrd="0" presId="urn:microsoft.com/office/officeart/2009/3/layout/StepUpProcess"/>
    <dgm:cxn modelId="{49F1E700-7641-46AF-BA27-33777A7AA783}" type="presParOf" srcId="{E05FD5B8-8E43-4062-BA77-D1C0BB5F0F25}" destId="{52028334-2588-4CF2-965C-563639E5B38E}" srcOrd="1" destOrd="0" presId="urn:microsoft.com/office/officeart/2009/3/layout/StepUpProcess"/>
    <dgm:cxn modelId="{82371A29-2596-4C3C-B184-D692D6DD859A}" type="presParOf" srcId="{E05FD5B8-8E43-4062-BA77-D1C0BB5F0F25}" destId="{F26BA865-4BB9-4F69-A6BC-0F2A57376885}" srcOrd="2" destOrd="0" presId="urn:microsoft.com/office/officeart/2009/3/layout/StepUpProcess"/>
    <dgm:cxn modelId="{FF609DAF-5DEF-4673-BEE3-B653F94D3356}" type="presParOf" srcId="{EB032CC9-CCF3-4B0E-8114-8BB78DCCF149}" destId="{C6B88D46-1F43-4A33-9D24-298B2CF712B1}" srcOrd="11" destOrd="0" presId="urn:microsoft.com/office/officeart/2009/3/layout/StepUpProcess"/>
    <dgm:cxn modelId="{9B2B3FB4-0A6B-490C-A4ED-06BE3C3C789E}" type="presParOf" srcId="{C6B88D46-1F43-4A33-9D24-298B2CF712B1}" destId="{C14AB9F9-C375-468B-8704-B1D051FAD379}" srcOrd="0" destOrd="0" presId="urn:microsoft.com/office/officeart/2009/3/layout/StepUpProcess"/>
    <dgm:cxn modelId="{E5C07BFD-DFD0-4899-A18A-2ABC06220371}" type="presParOf" srcId="{EB032CC9-CCF3-4B0E-8114-8BB78DCCF149}" destId="{08687B5B-7B4D-4223-80B3-7ECB598F3044}" srcOrd="12" destOrd="0" presId="urn:microsoft.com/office/officeart/2009/3/layout/StepUpProcess"/>
    <dgm:cxn modelId="{833B5D13-A7C8-49C0-8F35-6695A962AC68}" type="presParOf" srcId="{08687B5B-7B4D-4223-80B3-7ECB598F3044}" destId="{D80D41E9-B21B-406A-AA04-0891C03120B3}" srcOrd="0" destOrd="0" presId="urn:microsoft.com/office/officeart/2009/3/layout/StepUpProcess"/>
    <dgm:cxn modelId="{1A8E4469-6B6F-40D9-B8C0-0E35A6658698}" type="presParOf" srcId="{08687B5B-7B4D-4223-80B3-7ECB598F3044}" destId="{4F895E22-3E03-48F3-AE98-646F55FC2C56}" srcOrd="1" destOrd="0" presId="urn:microsoft.com/office/officeart/2009/3/layout/StepUpProcess"/>
    <dgm:cxn modelId="{85592069-C2F7-4705-A669-8C58C7588B15}" type="presParOf" srcId="{08687B5B-7B4D-4223-80B3-7ECB598F3044}" destId="{ACF23D22-9A70-4D05-AD7A-DFE8E1AAE148}" srcOrd="2" destOrd="0" presId="urn:microsoft.com/office/officeart/2009/3/layout/StepUpProcess"/>
    <dgm:cxn modelId="{1DED3F10-4BDD-4C31-A0A7-8E54DE49C273}" type="presParOf" srcId="{EB032CC9-CCF3-4B0E-8114-8BB78DCCF149}" destId="{F75BDCB5-6669-44BB-BEDB-FA424F4B339D}" srcOrd="13" destOrd="0" presId="urn:microsoft.com/office/officeart/2009/3/layout/StepUpProcess"/>
    <dgm:cxn modelId="{AC731F48-7FCB-4817-B50D-124D1D8A722B}" type="presParOf" srcId="{F75BDCB5-6669-44BB-BEDB-FA424F4B339D}" destId="{A49F0254-55CB-4966-B5F0-7167A87C7BCD}" srcOrd="0" destOrd="0" presId="urn:microsoft.com/office/officeart/2009/3/layout/StepUpProcess"/>
    <dgm:cxn modelId="{D1E30814-A3BC-4910-811F-A99557F1F003}" type="presParOf" srcId="{EB032CC9-CCF3-4B0E-8114-8BB78DCCF149}" destId="{935B6D77-7CF6-40B0-9BCC-4E24E4F6248F}" srcOrd="14" destOrd="0" presId="urn:microsoft.com/office/officeart/2009/3/layout/StepUpProcess"/>
    <dgm:cxn modelId="{758E0471-2486-4834-96C0-37D11BC29F5D}" type="presParOf" srcId="{935B6D77-7CF6-40B0-9BCC-4E24E4F6248F}" destId="{6BCFF7F5-9842-4D87-8F18-3988163BAD6B}" srcOrd="0" destOrd="0" presId="urn:microsoft.com/office/officeart/2009/3/layout/StepUpProcess"/>
    <dgm:cxn modelId="{5467EEAF-7D36-4977-BCCF-76332C2A8A63}" type="presParOf" srcId="{935B6D77-7CF6-40B0-9BCC-4E24E4F6248F}" destId="{950B0627-BEEB-4DED-A460-D07211643A53}" srcOrd="1" destOrd="0" presId="urn:microsoft.com/office/officeart/2009/3/layout/StepUpProcess"/>
    <dgm:cxn modelId="{A245F344-78D0-4DC8-9FB5-AF6F2CF3D229}" type="presParOf" srcId="{935B6D77-7CF6-40B0-9BCC-4E24E4F6248F}" destId="{5239A296-95F1-47E7-9D73-BA39CA2F6F12}" srcOrd="2" destOrd="0" presId="urn:microsoft.com/office/officeart/2009/3/layout/StepUpProcess"/>
    <dgm:cxn modelId="{61DB66EA-0F77-4D1F-88D8-6B9DE3C12275}" type="presParOf" srcId="{EB032CC9-CCF3-4B0E-8114-8BB78DCCF149}" destId="{95EC9C79-062F-4F0B-A100-D52E4BEE6CB8}" srcOrd="15" destOrd="0" presId="urn:microsoft.com/office/officeart/2009/3/layout/StepUpProcess"/>
    <dgm:cxn modelId="{B7190217-E51D-4944-A79E-C65E3D62D166}" type="presParOf" srcId="{95EC9C79-062F-4F0B-A100-D52E4BEE6CB8}" destId="{46F66A54-0730-4D46-AF03-06EEF9B885BA}" srcOrd="0" destOrd="0" presId="urn:microsoft.com/office/officeart/2009/3/layout/StepUpProcess"/>
    <dgm:cxn modelId="{2AF0CAED-CDB0-4851-A8B7-1307A63A9551}" type="presParOf" srcId="{EB032CC9-CCF3-4B0E-8114-8BB78DCCF149}" destId="{739D1615-5084-4242-A170-D4BB648273C5}" srcOrd="16" destOrd="0" presId="urn:microsoft.com/office/officeart/2009/3/layout/StepUpProcess"/>
    <dgm:cxn modelId="{CA522E85-3D4A-4E75-B02F-EAA06BAF216A}" type="presParOf" srcId="{739D1615-5084-4242-A170-D4BB648273C5}" destId="{7C62A3E2-E90C-4897-AB57-7274167F2551}" srcOrd="0" destOrd="0" presId="urn:microsoft.com/office/officeart/2009/3/layout/StepUpProcess"/>
    <dgm:cxn modelId="{E5D1AEBB-5FFA-47AE-8808-F59E50F3B317}" type="presParOf" srcId="{739D1615-5084-4242-A170-D4BB648273C5}" destId="{8BB75E97-D2D6-4082-B5FB-677668F1ECAE}" srcOrd="1" destOrd="0" presId="urn:microsoft.com/office/officeart/2009/3/layout/StepUpProcess"/>
    <dgm:cxn modelId="{B0E4D281-8C8E-4E2B-A239-89EE1687E574}" type="presParOf" srcId="{739D1615-5084-4242-A170-D4BB648273C5}" destId="{009AEA34-A884-49B2-BF25-B07C8F75A0DF}" srcOrd="2" destOrd="0" presId="urn:microsoft.com/office/officeart/2009/3/layout/StepUpProcess"/>
    <dgm:cxn modelId="{E4F493BE-68AE-444D-9CAB-1A476F729FF1}" type="presParOf" srcId="{EB032CC9-CCF3-4B0E-8114-8BB78DCCF149}" destId="{F585FC96-2FCE-4CFF-BFA4-B31BAB7A0161}" srcOrd="17" destOrd="0" presId="urn:microsoft.com/office/officeart/2009/3/layout/StepUpProcess"/>
    <dgm:cxn modelId="{C091D94A-4BA8-4AF6-80C8-C0C74C69A305}" type="presParOf" srcId="{F585FC96-2FCE-4CFF-BFA4-B31BAB7A0161}" destId="{6E7132CF-6E9F-4915-99F2-C6C8F1EC2A68}" srcOrd="0" destOrd="0" presId="urn:microsoft.com/office/officeart/2009/3/layout/StepUpProcess"/>
    <dgm:cxn modelId="{257AE88E-5E0F-4867-9425-DE04A773D034}" type="presParOf" srcId="{EB032CC9-CCF3-4B0E-8114-8BB78DCCF149}" destId="{416C09E6-B99C-4CC9-8FBC-8B18BED41562}" srcOrd="18" destOrd="0" presId="urn:microsoft.com/office/officeart/2009/3/layout/StepUpProcess"/>
    <dgm:cxn modelId="{3F94DCCC-97E6-4F60-B3F8-08232F48CC75}" type="presParOf" srcId="{416C09E6-B99C-4CC9-8FBC-8B18BED41562}" destId="{8D092850-D652-42EC-903A-232DE1C427EA}" srcOrd="0" destOrd="0" presId="urn:microsoft.com/office/officeart/2009/3/layout/StepUpProcess"/>
    <dgm:cxn modelId="{F9B2D773-E273-45B7-8490-5C331AB3C68F}" type="presParOf" srcId="{416C09E6-B99C-4CC9-8FBC-8B18BED41562}" destId="{7D8C2100-47DC-472D-B908-B20E8D99F20D}" srcOrd="1" destOrd="0" presId="urn:microsoft.com/office/officeart/2009/3/layout/StepUpProcess"/>
    <dgm:cxn modelId="{50610748-621B-4363-8571-04FA7680179D}" type="presParOf" srcId="{416C09E6-B99C-4CC9-8FBC-8B18BED41562}" destId="{327C0514-7228-451B-8DE3-7009DE5A0106}" srcOrd="2" destOrd="0" presId="urn:microsoft.com/office/officeart/2009/3/layout/StepUpProcess"/>
    <dgm:cxn modelId="{FE7E8BD0-1355-4CFF-B75E-73D5D8DEE5B4}" type="presParOf" srcId="{EB032CC9-CCF3-4B0E-8114-8BB78DCCF149}" destId="{9A124BD5-363B-4C1A-BDE2-8F87EFAD7F1A}" srcOrd="19" destOrd="0" presId="urn:microsoft.com/office/officeart/2009/3/layout/StepUpProcess"/>
    <dgm:cxn modelId="{AB065DCD-4E1E-4AED-861D-0DB4C242F27D}" type="presParOf" srcId="{9A124BD5-363B-4C1A-BDE2-8F87EFAD7F1A}" destId="{C6097C53-5C1A-4381-AFA0-70D18CB2DFB5}" srcOrd="0" destOrd="0" presId="urn:microsoft.com/office/officeart/2009/3/layout/StepUpProcess"/>
    <dgm:cxn modelId="{2F13497D-0700-43D3-B677-9AA9BEB07E8E}" type="presParOf" srcId="{EB032CC9-CCF3-4B0E-8114-8BB78DCCF149}" destId="{AD281AE8-D991-4E49-BA09-8CC5AE0105AD}" srcOrd="20" destOrd="0" presId="urn:microsoft.com/office/officeart/2009/3/layout/StepUpProcess"/>
    <dgm:cxn modelId="{613A43C1-8383-42A9-B27E-FEE75AB4FA8F}" type="presParOf" srcId="{AD281AE8-D991-4E49-BA09-8CC5AE0105AD}" destId="{D27457EF-B4A7-4D3A-BD0A-5DDF368E2985}" srcOrd="0" destOrd="0" presId="urn:microsoft.com/office/officeart/2009/3/layout/StepUpProcess"/>
    <dgm:cxn modelId="{6733C0FE-DF64-4403-9971-5386E281C811}" type="presParOf" srcId="{AD281AE8-D991-4E49-BA09-8CC5AE0105AD}" destId="{10FF569F-AFF0-4C38-8AF1-873BD0D90484}"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60ADFA6-297E-4AF2-9E5A-7398BA315737}" type="doc">
      <dgm:prSet loTypeId="urn:microsoft.com/office/officeart/2005/8/layout/vList6" loCatId="process" qsTypeId="urn:microsoft.com/office/officeart/2005/8/quickstyle/simple1" qsCatId="simple" csTypeId="urn:microsoft.com/office/officeart/2005/8/colors/colorful5" csCatId="colorful" phldr="1"/>
      <dgm:spPr/>
      <dgm:t>
        <a:bodyPr/>
        <a:lstStyle/>
        <a:p>
          <a:endParaRPr lang="en-AU"/>
        </a:p>
      </dgm:t>
    </dgm:pt>
    <dgm:pt modelId="{F0E8534F-B9E5-4AE2-BC6B-4B8B1A1920C7}">
      <dgm:prSet phldrT="[Text]"/>
      <dgm:spPr/>
      <dgm:t>
        <a:bodyPr/>
        <a:lstStyle/>
        <a:p>
          <a:r>
            <a:rPr lang="en-AU"/>
            <a:t>Focus on the learner</a:t>
          </a:r>
        </a:p>
      </dgm:t>
    </dgm:pt>
    <dgm:pt modelId="{82753702-DCBA-47B7-9D48-ECEFE83E20D9}" type="parTrans" cxnId="{1147920E-267A-4ADA-BC91-6606BEEEE090}">
      <dgm:prSet/>
      <dgm:spPr/>
      <dgm:t>
        <a:bodyPr/>
        <a:lstStyle/>
        <a:p>
          <a:endParaRPr lang="en-AU"/>
        </a:p>
      </dgm:t>
    </dgm:pt>
    <dgm:pt modelId="{9FA8F7EC-4053-4864-B018-59FA832AC357}" type="sibTrans" cxnId="{1147920E-267A-4ADA-BC91-6606BEEEE090}">
      <dgm:prSet/>
      <dgm:spPr/>
      <dgm:t>
        <a:bodyPr/>
        <a:lstStyle/>
        <a:p>
          <a:endParaRPr lang="en-AU"/>
        </a:p>
      </dgm:t>
    </dgm:pt>
    <dgm:pt modelId="{23104397-28AC-4E0D-9183-1006B4D68DF9}">
      <dgm:prSet/>
      <dgm:spPr/>
      <dgm:t>
        <a:bodyPr/>
        <a:lstStyle/>
        <a:p>
          <a:r>
            <a:rPr lang="en-AU"/>
            <a:t>Establish</a:t>
          </a:r>
        </a:p>
      </dgm:t>
    </dgm:pt>
    <dgm:pt modelId="{01AD5F98-1A6D-4A5F-A6DA-DEE9AD5D766D}" type="parTrans" cxnId="{FF3C8F09-2CB5-46F9-A648-C68379F3D442}">
      <dgm:prSet/>
      <dgm:spPr/>
      <dgm:t>
        <a:bodyPr/>
        <a:lstStyle/>
        <a:p>
          <a:endParaRPr lang="en-AU"/>
        </a:p>
      </dgm:t>
    </dgm:pt>
    <dgm:pt modelId="{98FECBF2-F695-41C0-89C9-F22CC5DDB089}" type="sibTrans" cxnId="{FF3C8F09-2CB5-46F9-A648-C68379F3D442}">
      <dgm:prSet/>
      <dgm:spPr/>
      <dgm:t>
        <a:bodyPr/>
        <a:lstStyle/>
        <a:p>
          <a:endParaRPr lang="en-AU"/>
        </a:p>
      </dgm:t>
    </dgm:pt>
    <dgm:pt modelId="{F96505A7-0DBA-4EC4-9559-E85E63C19509}">
      <dgm:prSet/>
      <dgm:spPr/>
      <dgm:t>
        <a:bodyPr/>
        <a:lstStyle/>
        <a:p>
          <a:r>
            <a:rPr lang="en-AU"/>
            <a:t>Activate and Support</a:t>
          </a:r>
        </a:p>
      </dgm:t>
    </dgm:pt>
    <dgm:pt modelId="{C90AFC27-23D1-4F73-A3E5-C14F7B0C94FC}" type="parTrans" cxnId="{BDF1E4C8-96DC-4838-A3A9-9FA425B9547F}">
      <dgm:prSet/>
      <dgm:spPr/>
      <dgm:t>
        <a:bodyPr/>
        <a:lstStyle/>
        <a:p>
          <a:endParaRPr lang="en-AU"/>
        </a:p>
      </dgm:t>
    </dgm:pt>
    <dgm:pt modelId="{D4A5C570-3E63-4B16-BA16-630DF8BBDD01}" type="sibTrans" cxnId="{BDF1E4C8-96DC-4838-A3A9-9FA425B9547F}">
      <dgm:prSet/>
      <dgm:spPr/>
      <dgm:t>
        <a:bodyPr/>
        <a:lstStyle/>
        <a:p>
          <a:endParaRPr lang="en-AU"/>
        </a:p>
      </dgm:t>
    </dgm:pt>
    <dgm:pt modelId="{EE8BE028-5E9C-457E-B8BA-4B996FF4D983}">
      <dgm:prSet/>
      <dgm:spPr/>
      <dgm:t>
        <a:bodyPr/>
        <a:lstStyle/>
        <a:p>
          <a:r>
            <a:rPr lang="en-AU"/>
            <a:t>Evaluate and Respond</a:t>
          </a:r>
        </a:p>
      </dgm:t>
    </dgm:pt>
    <dgm:pt modelId="{D6599EBA-EF5C-4E6B-B47D-ECC986304054}" type="parTrans" cxnId="{AE94E8C0-F081-49DB-8583-6A1014936EB0}">
      <dgm:prSet/>
      <dgm:spPr/>
      <dgm:t>
        <a:bodyPr/>
        <a:lstStyle/>
        <a:p>
          <a:endParaRPr lang="en-AU"/>
        </a:p>
      </dgm:t>
    </dgm:pt>
    <dgm:pt modelId="{D57C5D88-8325-4E58-B2D9-94E5D69CC801}" type="sibTrans" cxnId="{AE94E8C0-F081-49DB-8583-6A1014936EB0}">
      <dgm:prSet/>
      <dgm:spPr/>
      <dgm:t>
        <a:bodyPr/>
        <a:lstStyle/>
        <a:p>
          <a:endParaRPr lang="en-AU"/>
        </a:p>
      </dgm:t>
    </dgm:pt>
    <dgm:pt modelId="{21279287-CD40-4A92-B900-CD51D9AB3EBC}">
      <dgm:prSet/>
      <dgm:spPr/>
      <dgm:t>
        <a:bodyPr/>
        <a:lstStyle/>
        <a:p>
          <a:r>
            <a:rPr lang="en-AU"/>
            <a:t>Begin with the curriculum (Year Level Overview / Curriculum and Assessment Plan)</a:t>
          </a:r>
        </a:p>
      </dgm:t>
    </dgm:pt>
    <dgm:pt modelId="{7B7883D6-43AF-4A1B-B0BD-6EEDBBB9653C}" type="parTrans" cxnId="{2BCC7A99-3B6D-4B56-A3E2-1CABFE442EDC}">
      <dgm:prSet/>
      <dgm:spPr/>
      <dgm:t>
        <a:bodyPr/>
        <a:lstStyle/>
        <a:p>
          <a:endParaRPr lang="en-AU"/>
        </a:p>
      </dgm:t>
    </dgm:pt>
    <dgm:pt modelId="{F29BC810-C89A-4705-A8A1-BFB238E6B381}" type="sibTrans" cxnId="{2BCC7A99-3B6D-4B56-A3E2-1CABFE442EDC}">
      <dgm:prSet/>
      <dgm:spPr/>
      <dgm:t>
        <a:bodyPr/>
        <a:lstStyle/>
        <a:p>
          <a:endParaRPr lang="en-AU"/>
        </a:p>
      </dgm:t>
    </dgm:pt>
    <dgm:pt modelId="{399BD1D5-4E6D-43A1-9D6E-1BB23635C68E}">
      <dgm:prSet/>
      <dgm:spPr/>
      <dgm:t>
        <a:bodyPr/>
        <a:lstStyle/>
        <a:p>
          <a:r>
            <a:rPr lang="en-AU"/>
            <a:t>Teaching and Learning Sequence</a:t>
          </a:r>
        </a:p>
      </dgm:t>
    </dgm:pt>
    <dgm:pt modelId="{224CEDAF-9DBF-4D9F-BCA3-DE51F814D1AA}" type="parTrans" cxnId="{297C216D-2D3C-4727-BEB8-2C35954A3141}">
      <dgm:prSet/>
      <dgm:spPr/>
      <dgm:t>
        <a:bodyPr/>
        <a:lstStyle/>
        <a:p>
          <a:endParaRPr lang="en-AU"/>
        </a:p>
      </dgm:t>
    </dgm:pt>
    <dgm:pt modelId="{77BF2BF0-E4CB-4EDB-98F1-098961887485}" type="sibTrans" cxnId="{297C216D-2D3C-4727-BEB8-2C35954A3141}">
      <dgm:prSet/>
      <dgm:spPr/>
      <dgm:t>
        <a:bodyPr/>
        <a:lstStyle/>
        <a:p>
          <a:endParaRPr lang="en-AU"/>
        </a:p>
      </dgm:t>
    </dgm:pt>
    <dgm:pt modelId="{481CE0BB-1F77-4BDA-A03C-F0ADF452AC5E}">
      <dgm:prSet/>
      <dgm:spPr/>
      <dgm:t>
        <a:bodyPr/>
        <a:lstStyle/>
        <a:p>
          <a:r>
            <a:rPr lang="en-AU">
              <a:latin typeface="Tahoma"/>
              <a:ea typeface="Tahoma"/>
              <a:cs typeface="Tahoma"/>
            </a:rPr>
            <a:t>Evaluate the effect of teaching on student achievement and success</a:t>
          </a:r>
          <a:endParaRPr lang="en-AU"/>
        </a:p>
      </dgm:t>
    </dgm:pt>
    <dgm:pt modelId="{03336AF9-5BE7-43D5-9551-200B9C6844B7}" type="parTrans" cxnId="{D2730AD3-C36C-461B-999C-E87402934222}">
      <dgm:prSet/>
      <dgm:spPr/>
      <dgm:t>
        <a:bodyPr/>
        <a:lstStyle/>
        <a:p>
          <a:endParaRPr lang="en-AU"/>
        </a:p>
      </dgm:t>
    </dgm:pt>
    <dgm:pt modelId="{C475E902-C064-421A-A3AF-7D577A631FEE}" type="sibTrans" cxnId="{D2730AD3-C36C-461B-999C-E87402934222}">
      <dgm:prSet/>
      <dgm:spPr/>
      <dgm:t>
        <a:bodyPr/>
        <a:lstStyle/>
        <a:p>
          <a:endParaRPr lang="en-AU"/>
        </a:p>
      </dgm:t>
    </dgm:pt>
    <dgm:pt modelId="{C9DAFB40-9E67-4A28-8380-799C6A426BB7}">
      <dgm:prSet/>
      <dgm:spPr/>
      <dgm:t>
        <a:bodyPr/>
        <a:lstStyle/>
        <a:p>
          <a:r>
            <a:rPr lang="en-AU">
              <a:highlight>
                <a:srgbClr val="FFFF00"/>
              </a:highlight>
            </a:rPr>
            <a:t>Plan with the End in Mind (Assessment Resources)</a:t>
          </a:r>
        </a:p>
      </dgm:t>
    </dgm:pt>
    <dgm:pt modelId="{176229EC-693D-4786-BDA2-975AF1E0F57C}" type="parTrans" cxnId="{057A16E1-9933-4E98-A020-CAEF53F2C9EC}">
      <dgm:prSet/>
      <dgm:spPr/>
      <dgm:t>
        <a:bodyPr/>
        <a:lstStyle/>
        <a:p>
          <a:endParaRPr lang="en-AU"/>
        </a:p>
      </dgm:t>
    </dgm:pt>
    <dgm:pt modelId="{9F4BD362-9A2A-4A4C-BFB8-D84D60FCC840}" type="sibTrans" cxnId="{057A16E1-9933-4E98-A020-CAEF53F2C9EC}">
      <dgm:prSet/>
      <dgm:spPr/>
      <dgm:t>
        <a:bodyPr/>
        <a:lstStyle/>
        <a:p>
          <a:endParaRPr lang="en-AU"/>
        </a:p>
      </dgm:t>
    </dgm:pt>
    <dgm:pt modelId="{4D86E1D7-0D65-453F-9890-DCD1E5C46EDF}">
      <dgm:prSet/>
      <dgm:spPr/>
      <dgm:t>
        <a:bodyPr/>
        <a:lstStyle/>
        <a:p>
          <a:r>
            <a:rPr lang="en-AU"/>
            <a:t>Feedback that moves learning forward</a:t>
          </a:r>
        </a:p>
      </dgm:t>
    </dgm:pt>
    <dgm:pt modelId="{AD5CBDCE-84C0-4013-8F31-4963555CA023}" type="parTrans" cxnId="{ED1D7BC3-D9EC-4B0A-923C-393102CB31EC}">
      <dgm:prSet/>
      <dgm:spPr/>
      <dgm:t>
        <a:bodyPr/>
        <a:lstStyle/>
        <a:p>
          <a:endParaRPr lang="en-AU"/>
        </a:p>
      </dgm:t>
    </dgm:pt>
    <dgm:pt modelId="{C78CF6E1-9439-43DD-ADBD-F3B83D3942E1}" type="sibTrans" cxnId="{ED1D7BC3-D9EC-4B0A-923C-393102CB31EC}">
      <dgm:prSet/>
      <dgm:spPr/>
      <dgm:t>
        <a:bodyPr/>
        <a:lstStyle/>
        <a:p>
          <a:endParaRPr lang="en-AU"/>
        </a:p>
      </dgm:t>
    </dgm:pt>
    <dgm:pt modelId="{3338F11B-1B5E-47B9-B3E1-33717746964C}">
      <dgm:prSet phldrT="[Text]"/>
      <dgm:spPr/>
      <dgm:t>
        <a:bodyPr/>
        <a:lstStyle/>
        <a:p>
          <a:r>
            <a:rPr lang="en-AU"/>
            <a:t>Who are my learners?</a:t>
          </a:r>
        </a:p>
      </dgm:t>
    </dgm:pt>
    <dgm:pt modelId="{CB0EC8B5-B6A8-42CD-8E00-4C6BF2C4522E}" type="sibTrans" cxnId="{C53A8E92-B929-4021-B06D-4BD26D903E6C}">
      <dgm:prSet/>
      <dgm:spPr/>
      <dgm:t>
        <a:bodyPr/>
        <a:lstStyle/>
        <a:p>
          <a:endParaRPr lang="en-AU"/>
        </a:p>
      </dgm:t>
    </dgm:pt>
    <dgm:pt modelId="{718912F0-F394-44DA-8162-CDB3D98EB5DB}" type="parTrans" cxnId="{C53A8E92-B929-4021-B06D-4BD26D903E6C}">
      <dgm:prSet/>
      <dgm:spPr/>
      <dgm:t>
        <a:bodyPr/>
        <a:lstStyle/>
        <a:p>
          <a:endParaRPr lang="en-AU"/>
        </a:p>
      </dgm:t>
    </dgm:pt>
    <dgm:pt modelId="{A53F389B-7B08-487A-A54D-7A7F50780071}" type="pres">
      <dgm:prSet presAssocID="{660ADFA6-297E-4AF2-9E5A-7398BA315737}" presName="Name0" presStyleCnt="0">
        <dgm:presLayoutVars>
          <dgm:dir/>
          <dgm:animLvl val="lvl"/>
          <dgm:resizeHandles/>
        </dgm:presLayoutVars>
      </dgm:prSet>
      <dgm:spPr/>
    </dgm:pt>
    <dgm:pt modelId="{69B7E43B-B986-41B7-8948-8FF8D8F3EBB8}" type="pres">
      <dgm:prSet presAssocID="{F0E8534F-B9E5-4AE2-BC6B-4B8B1A1920C7}" presName="linNode" presStyleCnt="0"/>
      <dgm:spPr/>
    </dgm:pt>
    <dgm:pt modelId="{A929D40E-4142-4521-ACEF-FEE2458DEF58}" type="pres">
      <dgm:prSet presAssocID="{F0E8534F-B9E5-4AE2-BC6B-4B8B1A1920C7}" presName="parentShp" presStyleLbl="node1" presStyleIdx="0" presStyleCnt="4">
        <dgm:presLayoutVars>
          <dgm:bulletEnabled val="1"/>
        </dgm:presLayoutVars>
      </dgm:prSet>
      <dgm:spPr/>
    </dgm:pt>
    <dgm:pt modelId="{6AA46DFF-B642-4543-8619-F80DE0CD3551}" type="pres">
      <dgm:prSet presAssocID="{F0E8534F-B9E5-4AE2-BC6B-4B8B1A1920C7}" presName="childShp" presStyleLbl="bgAccFollowNode1" presStyleIdx="0" presStyleCnt="4">
        <dgm:presLayoutVars>
          <dgm:bulletEnabled val="1"/>
        </dgm:presLayoutVars>
      </dgm:prSet>
      <dgm:spPr/>
    </dgm:pt>
    <dgm:pt modelId="{536BC66A-0D43-4BFB-BEAE-656CC2BA62DA}" type="pres">
      <dgm:prSet presAssocID="{9FA8F7EC-4053-4864-B018-59FA832AC357}" presName="spacing" presStyleCnt="0"/>
      <dgm:spPr/>
    </dgm:pt>
    <dgm:pt modelId="{6F249F3B-FBF4-460C-829E-034CB9C3E2E5}" type="pres">
      <dgm:prSet presAssocID="{23104397-28AC-4E0D-9183-1006B4D68DF9}" presName="linNode" presStyleCnt="0"/>
      <dgm:spPr/>
    </dgm:pt>
    <dgm:pt modelId="{68F0EC5E-B950-4857-96B5-19B836E2EAE5}" type="pres">
      <dgm:prSet presAssocID="{23104397-28AC-4E0D-9183-1006B4D68DF9}" presName="parentShp" presStyleLbl="node1" presStyleIdx="1" presStyleCnt="4">
        <dgm:presLayoutVars>
          <dgm:bulletEnabled val="1"/>
        </dgm:presLayoutVars>
      </dgm:prSet>
      <dgm:spPr/>
    </dgm:pt>
    <dgm:pt modelId="{58143823-1756-4F51-8466-C2279B8C5CE8}" type="pres">
      <dgm:prSet presAssocID="{23104397-28AC-4E0D-9183-1006B4D68DF9}" presName="childShp" presStyleLbl="bgAccFollowNode1" presStyleIdx="1" presStyleCnt="4">
        <dgm:presLayoutVars>
          <dgm:bulletEnabled val="1"/>
        </dgm:presLayoutVars>
      </dgm:prSet>
      <dgm:spPr/>
    </dgm:pt>
    <dgm:pt modelId="{5077C68C-6D55-4345-9E27-AA5FD82977B6}" type="pres">
      <dgm:prSet presAssocID="{98FECBF2-F695-41C0-89C9-F22CC5DDB089}" presName="spacing" presStyleCnt="0"/>
      <dgm:spPr/>
    </dgm:pt>
    <dgm:pt modelId="{95CE9262-84E1-4ED9-ADD7-822ED8AE3951}" type="pres">
      <dgm:prSet presAssocID="{F96505A7-0DBA-4EC4-9559-E85E63C19509}" presName="linNode" presStyleCnt="0"/>
      <dgm:spPr/>
    </dgm:pt>
    <dgm:pt modelId="{3D76CDDC-5AA3-4982-BF45-8407BC63A577}" type="pres">
      <dgm:prSet presAssocID="{F96505A7-0DBA-4EC4-9559-E85E63C19509}" presName="parentShp" presStyleLbl="node1" presStyleIdx="2" presStyleCnt="4">
        <dgm:presLayoutVars>
          <dgm:bulletEnabled val="1"/>
        </dgm:presLayoutVars>
      </dgm:prSet>
      <dgm:spPr/>
    </dgm:pt>
    <dgm:pt modelId="{B4F05CBF-7BD1-4588-9968-D665701084A4}" type="pres">
      <dgm:prSet presAssocID="{F96505A7-0DBA-4EC4-9559-E85E63C19509}" presName="childShp" presStyleLbl="bgAccFollowNode1" presStyleIdx="2" presStyleCnt="4" custLinFactNeighborX="662">
        <dgm:presLayoutVars>
          <dgm:bulletEnabled val="1"/>
        </dgm:presLayoutVars>
      </dgm:prSet>
      <dgm:spPr/>
    </dgm:pt>
    <dgm:pt modelId="{DCFF43BB-46FE-4310-8F4A-09903565C198}" type="pres">
      <dgm:prSet presAssocID="{D4A5C570-3E63-4B16-BA16-630DF8BBDD01}" presName="spacing" presStyleCnt="0"/>
      <dgm:spPr/>
    </dgm:pt>
    <dgm:pt modelId="{673004C4-ABBD-4A3D-B116-F714AD24444D}" type="pres">
      <dgm:prSet presAssocID="{EE8BE028-5E9C-457E-B8BA-4B996FF4D983}" presName="linNode" presStyleCnt="0"/>
      <dgm:spPr/>
    </dgm:pt>
    <dgm:pt modelId="{13181BF0-1BA3-4DCE-859E-07BDD8A4CD4C}" type="pres">
      <dgm:prSet presAssocID="{EE8BE028-5E9C-457E-B8BA-4B996FF4D983}" presName="parentShp" presStyleLbl="node1" presStyleIdx="3" presStyleCnt="4" custLinFactNeighborX="0">
        <dgm:presLayoutVars>
          <dgm:bulletEnabled val="1"/>
        </dgm:presLayoutVars>
      </dgm:prSet>
      <dgm:spPr/>
    </dgm:pt>
    <dgm:pt modelId="{7B7E2C20-E7D4-484A-96E3-A8B988114E73}" type="pres">
      <dgm:prSet presAssocID="{EE8BE028-5E9C-457E-B8BA-4B996FF4D983}" presName="childShp" presStyleLbl="bgAccFollowNode1" presStyleIdx="3" presStyleCnt="4">
        <dgm:presLayoutVars>
          <dgm:bulletEnabled val="1"/>
        </dgm:presLayoutVars>
      </dgm:prSet>
      <dgm:spPr/>
    </dgm:pt>
  </dgm:ptLst>
  <dgm:cxnLst>
    <dgm:cxn modelId="{653B3506-AA14-485C-9207-32E40CAF3A9E}" type="presOf" srcId="{399BD1D5-4E6D-43A1-9D6E-1BB23635C68E}" destId="{B4F05CBF-7BD1-4588-9968-D665701084A4}" srcOrd="0" destOrd="0" presId="urn:microsoft.com/office/officeart/2005/8/layout/vList6"/>
    <dgm:cxn modelId="{FF3C8F09-2CB5-46F9-A648-C68379F3D442}" srcId="{660ADFA6-297E-4AF2-9E5A-7398BA315737}" destId="{23104397-28AC-4E0D-9183-1006B4D68DF9}" srcOrd="1" destOrd="0" parTransId="{01AD5F98-1A6D-4A5F-A6DA-DEE9AD5D766D}" sibTransId="{98FECBF2-F695-41C0-89C9-F22CC5DDB089}"/>
    <dgm:cxn modelId="{1147920E-267A-4ADA-BC91-6606BEEEE090}" srcId="{660ADFA6-297E-4AF2-9E5A-7398BA315737}" destId="{F0E8534F-B9E5-4AE2-BC6B-4B8B1A1920C7}" srcOrd="0" destOrd="0" parTransId="{82753702-DCBA-47B7-9D48-ECEFE83E20D9}" sibTransId="{9FA8F7EC-4053-4864-B018-59FA832AC357}"/>
    <dgm:cxn modelId="{FB285626-F947-485F-803D-E9121D1EC4C3}" type="presOf" srcId="{481CE0BB-1F77-4BDA-A03C-F0ADF452AC5E}" destId="{7B7E2C20-E7D4-484A-96E3-A8B988114E73}" srcOrd="0" destOrd="0" presId="urn:microsoft.com/office/officeart/2005/8/layout/vList6"/>
    <dgm:cxn modelId="{9CBD7C5D-6B3E-43CB-BAC7-C0C0D004F0A8}" type="presOf" srcId="{3338F11B-1B5E-47B9-B3E1-33717746964C}" destId="{6AA46DFF-B642-4543-8619-F80DE0CD3551}" srcOrd="0" destOrd="0" presId="urn:microsoft.com/office/officeart/2005/8/layout/vList6"/>
    <dgm:cxn modelId="{47A76263-15EB-4D18-8338-FB8F1C8F7254}" type="presOf" srcId="{F96505A7-0DBA-4EC4-9559-E85E63C19509}" destId="{3D76CDDC-5AA3-4982-BF45-8407BC63A577}" srcOrd="0" destOrd="0" presId="urn:microsoft.com/office/officeart/2005/8/layout/vList6"/>
    <dgm:cxn modelId="{297C216D-2D3C-4727-BEB8-2C35954A3141}" srcId="{F96505A7-0DBA-4EC4-9559-E85E63C19509}" destId="{399BD1D5-4E6D-43A1-9D6E-1BB23635C68E}" srcOrd="0" destOrd="0" parTransId="{224CEDAF-9DBF-4D9F-BCA3-DE51F814D1AA}" sibTransId="{77BF2BF0-E4CB-4EDB-98F1-098961887485}"/>
    <dgm:cxn modelId="{31BC4C90-A591-458F-ABB9-934F15667436}" type="presOf" srcId="{21279287-CD40-4A92-B900-CD51D9AB3EBC}" destId="{58143823-1756-4F51-8466-C2279B8C5CE8}" srcOrd="0" destOrd="0" presId="urn:microsoft.com/office/officeart/2005/8/layout/vList6"/>
    <dgm:cxn modelId="{C53A8E92-B929-4021-B06D-4BD26D903E6C}" srcId="{F0E8534F-B9E5-4AE2-BC6B-4B8B1A1920C7}" destId="{3338F11B-1B5E-47B9-B3E1-33717746964C}" srcOrd="0" destOrd="0" parTransId="{718912F0-F394-44DA-8162-CDB3D98EB5DB}" sibTransId="{CB0EC8B5-B6A8-42CD-8E00-4C6BF2C4522E}"/>
    <dgm:cxn modelId="{2BCC7A99-3B6D-4B56-A3E2-1CABFE442EDC}" srcId="{23104397-28AC-4E0D-9183-1006B4D68DF9}" destId="{21279287-CD40-4A92-B900-CD51D9AB3EBC}" srcOrd="0" destOrd="0" parTransId="{7B7883D6-43AF-4A1B-B0BD-6EEDBBB9653C}" sibTransId="{F29BC810-C89A-4705-A8A1-BFB238E6B381}"/>
    <dgm:cxn modelId="{48ACC8AF-F128-471D-A013-12B7189717AD}" type="presOf" srcId="{F0E8534F-B9E5-4AE2-BC6B-4B8B1A1920C7}" destId="{A929D40E-4142-4521-ACEF-FEE2458DEF58}" srcOrd="0" destOrd="0" presId="urn:microsoft.com/office/officeart/2005/8/layout/vList6"/>
    <dgm:cxn modelId="{AE94E8C0-F081-49DB-8583-6A1014936EB0}" srcId="{660ADFA6-297E-4AF2-9E5A-7398BA315737}" destId="{EE8BE028-5E9C-457E-B8BA-4B996FF4D983}" srcOrd="3" destOrd="0" parTransId="{D6599EBA-EF5C-4E6B-B47D-ECC986304054}" sibTransId="{D57C5D88-8325-4E58-B2D9-94E5D69CC801}"/>
    <dgm:cxn modelId="{ED1D7BC3-D9EC-4B0A-923C-393102CB31EC}" srcId="{EE8BE028-5E9C-457E-B8BA-4B996FF4D983}" destId="{4D86E1D7-0D65-453F-9890-DCD1E5C46EDF}" srcOrd="1" destOrd="0" parTransId="{AD5CBDCE-84C0-4013-8F31-4963555CA023}" sibTransId="{C78CF6E1-9439-43DD-ADBD-F3B83D3942E1}"/>
    <dgm:cxn modelId="{BDF1E4C8-96DC-4838-A3A9-9FA425B9547F}" srcId="{660ADFA6-297E-4AF2-9E5A-7398BA315737}" destId="{F96505A7-0DBA-4EC4-9559-E85E63C19509}" srcOrd="2" destOrd="0" parTransId="{C90AFC27-23D1-4F73-A3E5-C14F7B0C94FC}" sibTransId="{D4A5C570-3E63-4B16-BA16-630DF8BBDD01}"/>
    <dgm:cxn modelId="{98B908CE-28B6-4794-9A76-17C49B2D8766}" type="presOf" srcId="{EE8BE028-5E9C-457E-B8BA-4B996FF4D983}" destId="{13181BF0-1BA3-4DCE-859E-07BDD8A4CD4C}" srcOrd="0" destOrd="0" presId="urn:microsoft.com/office/officeart/2005/8/layout/vList6"/>
    <dgm:cxn modelId="{5BAEF8CF-EB50-4258-99CD-E7CCB31A49C3}" type="presOf" srcId="{C9DAFB40-9E67-4A28-8380-799C6A426BB7}" destId="{58143823-1756-4F51-8466-C2279B8C5CE8}" srcOrd="0" destOrd="1" presId="urn:microsoft.com/office/officeart/2005/8/layout/vList6"/>
    <dgm:cxn modelId="{D2730AD3-C36C-461B-999C-E87402934222}" srcId="{EE8BE028-5E9C-457E-B8BA-4B996FF4D983}" destId="{481CE0BB-1F77-4BDA-A03C-F0ADF452AC5E}" srcOrd="0" destOrd="0" parTransId="{03336AF9-5BE7-43D5-9551-200B9C6844B7}" sibTransId="{C475E902-C064-421A-A3AF-7D577A631FEE}"/>
    <dgm:cxn modelId="{99D665D3-EBAA-4090-B54D-0BDD04151B2F}" type="presOf" srcId="{23104397-28AC-4E0D-9183-1006B4D68DF9}" destId="{68F0EC5E-B950-4857-96B5-19B836E2EAE5}" srcOrd="0" destOrd="0" presId="urn:microsoft.com/office/officeart/2005/8/layout/vList6"/>
    <dgm:cxn modelId="{0157F8D8-A0B6-4344-9ED8-445194D367F2}" type="presOf" srcId="{660ADFA6-297E-4AF2-9E5A-7398BA315737}" destId="{A53F389B-7B08-487A-A54D-7A7F50780071}" srcOrd="0" destOrd="0" presId="urn:microsoft.com/office/officeart/2005/8/layout/vList6"/>
    <dgm:cxn modelId="{057A16E1-9933-4E98-A020-CAEF53F2C9EC}" srcId="{23104397-28AC-4E0D-9183-1006B4D68DF9}" destId="{C9DAFB40-9E67-4A28-8380-799C6A426BB7}" srcOrd="1" destOrd="0" parTransId="{176229EC-693D-4786-BDA2-975AF1E0F57C}" sibTransId="{9F4BD362-9A2A-4A4C-BFB8-D84D60FCC840}"/>
    <dgm:cxn modelId="{FE98E2EC-E6C3-4721-844E-594ECF4F6FA0}" type="presOf" srcId="{4D86E1D7-0D65-453F-9890-DCD1E5C46EDF}" destId="{7B7E2C20-E7D4-484A-96E3-A8B988114E73}" srcOrd="0" destOrd="1" presId="urn:microsoft.com/office/officeart/2005/8/layout/vList6"/>
    <dgm:cxn modelId="{12A98A51-317E-4862-8982-1A6E7C605ADB}" type="presParOf" srcId="{A53F389B-7B08-487A-A54D-7A7F50780071}" destId="{69B7E43B-B986-41B7-8948-8FF8D8F3EBB8}" srcOrd="0" destOrd="0" presId="urn:microsoft.com/office/officeart/2005/8/layout/vList6"/>
    <dgm:cxn modelId="{3786D7D1-F28E-4B48-AC1C-4FB705B5D321}" type="presParOf" srcId="{69B7E43B-B986-41B7-8948-8FF8D8F3EBB8}" destId="{A929D40E-4142-4521-ACEF-FEE2458DEF58}" srcOrd="0" destOrd="0" presId="urn:microsoft.com/office/officeart/2005/8/layout/vList6"/>
    <dgm:cxn modelId="{715C3819-4D23-4A71-AA76-806B7ACFE0EE}" type="presParOf" srcId="{69B7E43B-B986-41B7-8948-8FF8D8F3EBB8}" destId="{6AA46DFF-B642-4543-8619-F80DE0CD3551}" srcOrd="1" destOrd="0" presId="urn:microsoft.com/office/officeart/2005/8/layout/vList6"/>
    <dgm:cxn modelId="{12941071-E558-40A1-9D4D-1F002D1EF3A3}" type="presParOf" srcId="{A53F389B-7B08-487A-A54D-7A7F50780071}" destId="{536BC66A-0D43-4BFB-BEAE-656CC2BA62DA}" srcOrd="1" destOrd="0" presId="urn:microsoft.com/office/officeart/2005/8/layout/vList6"/>
    <dgm:cxn modelId="{0CD621BF-52CF-403F-8B8A-0A890DE3A8D5}" type="presParOf" srcId="{A53F389B-7B08-487A-A54D-7A7F50780071}" destId="{6F249F3B-FBF4-460C-829E-034CB9C3E2E5}" srcOrd="2" destOrd="0" presId="urn:microsoft.com/office/officeart/2005/8/layout/vList6"/>
    <dgm:cxn modelId="{DF336790-F541-472C-A518-E040E12B8430}" type="presParOf" srcId="{6F249F3B-FBF4-460C-829E-034CB9C3E2E5}" destId="{68F0EC5E-B950-4857-96B5-19B836E2EAE5}" srcOrd="0" destOrd="0" presId="urn:microsoft.com/office/officeart/2005/8/layout/vList6"/>
    <dgm:cxn modelId="{913BB86A-5B81-4452-A34B-48D995BB8A53}" type="presParOf" srcId="{6F249F3B-FBF4-460C-829E-034CB9C3E2E5}" destId="{58143823-1756-4F51-8466-C2279B8C5CE8}" srcOrd="1" destOrd="0" presId="urn:microsoft.com/office/officeart/2005/8/layout/vList6"/>
    <dgm:cxn modelId="{5DC89D7C-F23F-41EF-A8F9-F43FEE88C688}" type="presParOf" srcId="{A53F389B-7B08-487A-A54D-7A7F50780071}" destId="{5077C68C-6D55-4345-9E27-AA5FD82977B6}" srcOrd="3" destOrd="0" presId="urn:microsoft.com/office/officeart/2005/8/layout/vList6"/>
    <dgm:cxn modelId="{2D6C7B39-209D-4EF3-BC56-E55F93DC2AD4}" type="presParOf" srcId="{A53F389B-7B08-487A-A54D-7A7F50780071}" destId="{95CE9262-84E1-4ED9-ADD7-822ED8AE3951}" srcOrd="4" destOrd="0" presId="urn:microsoft.com/office/officeart/2005/8/layout/vList6"/>
    <dgm:cxn modelId="{7E06FC81-E016-401E-A65D-E8AEC48AA045}" type="presParOf" srcId="{95CE9262-84E1-4ED9-ADD7-822ED8AE3951}" destId="{3D76CDDC-5AA3-4982-BF45-8407BC63A577}" srcOrd="0" destOrd="0" presId="urn:microsoft.com/office/officeart/2005/8/layout/vList6"/>
    <dgm:cxn modelId="{6482E2E3-E695-45BC-A663-F3D0200EE012}" type="presParOf" srcId="{95CE9262-84E1-4ED9-ADD7-822ED8AE3951}" destId="{B4F05CBF-7BD1-4588-9968-D665701084A4}" srcOrd="1" destOrd="0" presId="urn:microsoft.com/office/officeart/2005/8/layout/vList6"/>
    <dgm:cxn modelId="{973690A0-C082-41B4-BB40-E2D02394DD58}" type="presParOf" srcId="{A53F389B-7B08-487A-A54D-7A7F50780071}" destId="{DCFF43BB-46FE-4310-8F4A-09903565C198}" srcOrd="5" destOrd="0" presId="urn:microsoft.com/office/officeart/2005/8/layout/vList6"/>
    <dgm:cxn modelId="{7E9B02DF-DAFC-4383-B45F-EAE61686EEE1}" type="presParOf" srcId="{A53F389B-7B08-487A-A54D-7A7F50780071}" destId="{673004C4-ABBD-4A3D-B116-F714AD24444D}" srcOrd="6" destOrd="0" presId="urn:microsoft.com/office/officeart/2005/8/layout/vList6"/>
    <dgm:cxn modelId="{32959A33-4AE7-4CF5-8773-2BD933CADDD4}" type="presParOf" srcId="{673004C4-ABBD-4A3D-B116-F714AD24444D}" destId="{13181BF0-1BA3-4DCE-859E-07BDD8A4CD4C}" srcOrd="0" destOrd="0" presId="urn:microsoft.com/office/officeart/2005/8/layout/vList6"/>
    <dgm:cxn modelId="{EB0327BA-B9D7-4F6C-8A9F-9560665518F3}" type="presParOf" srcId="{673004C4-ABBD-4A3D-B116-F714AD24444D}" destId="{7B7E2C20-E7D4-484A-96E3-A8B988114E7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60ADFA6-297E-4AF2-9E5A-7398BA315737}" type="doc">
      <dgm:prSet loTypeId="urn:microsoft.com/office/officeart/2005/8/layout/vList6" loCatId="process" qsTypeId="urn:microsoft.com/office/officeart/2005/8/quickstyle/simple1" qsCatId="simple" csTypeId="urn:microsoft.com/office/officeart/2005/8/colors/colorful5" csCatId="colorful" phldr="1"/>
      <dgm:spPr/>
      <dgm:t>
        <a:bodyPr/>
        <a:lstStyle/>
        <a:p>
          <a:endParaRPr lang="en-AU"/>
        </a:p>
      </dgm:t>
    </dgm:pt>
    <dgm:pt modelId="{F0E8534F-B9E5-4AE2-BC6B-4B8B1A1920C7}">
      <dgm:prSet phldrT="[Text]"/>
      <dgm:spPr/>
      <dgm:t>
        <a:bodyPr/>
        <a:lstStyle/>
        <a:p>
          <a:r>
            <a:rPr lang="en-AU"/>
            <a:t>Focus on the learner</a:t>
          </a:r>
        </a:p>
      </dgm:t>
    </dgm:pt>
    <dgm:pt modelId="{82753702-DCBA-47B7-9D48-ECEFE83E20D9}" type="parTrans" cxnId="{1147920E-267A-4ADA-BC91-6606BEEEE090}">
      <dgm:prSet/>
      <dgm:spPr/>
      <dgm:t>
        <a:bodyPr/>
        <a:lstStyle/>
        <a:p>
          <a:endParaRPr lang="en-AU"/>
        </a:p>
      </dgm:t>
    </dgm:pt>
    <dgm:pt modelId="{9FA8F7EC-4053-4864-B018-59FA832AC357}" type="sibTrans" cxnId="{1147920E-267A-4ADA-BC91-6606BEEEE090}">
      <dgm:prSet/>
      <dgm:spPr/>
      <dgm:t>
        <a:bodyPr/>
        <a:lstStyle/>
        <a:p>
          <a:endParaRPr lang="en-AU"/>
        </a:p>
      </dgm:t>
    </dgm:pt>
    <dgm:pt modelId="{23104397-28AC-4E0D-9183-1006B4D68DF9}">
      <dgm:prSet/>
      <dgm:spPr/>
      <dgm:t>
        <a:bodyPr/>
        <a:lstStyle/>
        <a:p>
          <a:r>
            <a:rPr lang="en-AU"/>
            <a:t>Establish</a:t>
          </a:r>
        </a:p>
      </dgm:t>
    </dgm:pt>
    <dgm:pt modelId="{01AD5F98-1A6D-4A5F-A6DA-DEE9AD5D766D}" type="parTrans" cxnId="{FF3C8F09-2CB5-46F9-A648-C68379F3D442}">
      <dgm:prSet/>
      <dgm:spPr/>
      <dgm:t>
        <a:bodyPr/>
        <a:lstStyle/>
        <a:p>
          <a:endParaRPr lang="en-AU"/>
        </a:p>
      </dgm:t>
    </dgm:pt>
    <dgm:pt modelId="{98FECBF2-F695-41C0-89C9-F22CC5DDB089}" type="sibTrans" cxnId="{FF3C8F09-2CB5-46F9-A648-C68379F3D442}">
      <dgm:prSet/>
      <dgm:spPr/>
      <dgm:t>
        <a:bodyPr/>
        <a:lstStyle/>
        <a:p>
          <a:endParaRPr lang="en-AU"/>
        </a:p>
      </dgm:t>
    </dgm:pt>
    <dgm:pt modelId="{F96505A7-0DBA-4EC4-9559-E85E63C19509}">
      <dgm:prSet/>
      <dgm:spPr/>
      <dgm:t>
        <a:bodyPr/>
        <a:lstStyle/>
        <a:p>
          <a:r>
            <a:rPr lang="en-AU"/>
            <a:t>Activate and Support</a:t>
          </a:r>
        </a:p>
      </dgm:t>
    </dgm:pt>
    <dgm:pt modelId="{C90AFC27-23D1-4F73-A3E5-C14F7B0C94FC}" type="parTrans" cxnId="{BDF1E4C8-96DC-4838-A3A9-9FA425B9547F}">
      <dgm:prSet/>
      <dgm:spPr/>
      <dgm:t>
        <a:bodyPr/>
        <a:lstStyle/>
        <a:p>
          <a:endParaRPr lang="en-AU"/>
        </a:p>
      </dgm:t>
    </dgm:pt>
    <dgm:pt modelId="{D4A5C570-3E63-4B16-BA16-630DF8BBDD01}" type="sibTrans" cxnId="{BDF1E4C8-96DC-4838-A3A9-9FA425B9547F}">
      <dgm:prSet/>
      <dgm:spPr/>
      <dgm:t>
        <a:bodyPr/>
        <a:lstStyle/>
        <a:p>
          <a:endParaRPr lang="en-AU"/>
        </a:p>
      </dgm:t>
    </dgm:pt>
    <dgm:pt modelId="{EE8BE028-5E9C-457E-B8BA-4B996FF4D983}">
      <dgm:prSet/>
      <dgm:spPr/>
      <dgm:t>
        <a:bodyPr/>
        <a:lstStyle/>
        <a:p>
          <a:r>
            <a:rPr lang="en-AU"/>
            <a:t>Evaluate and Respond</a:t>
          </a:r>
        </a:p>
      </dgm:t>
    </dgm:pt>
    <dgm:pt modelId="{D6599EBA-EF5C-4E6B-B47D-ECC986304054}" type="parTrans" cxnId="{AE94E8C0-F081-49DB-8583-6A1014936EB0}">
      <dgm:prSet/>
      <dgm:spPr/>
      <dgm:t>
        <a:bodyPr/>
        <a:lstStyle/>
        <a:p>
          <a:endParaRPr lang="en-AU"/>
        </a:p>
      </dgm:t>
    </dgm:pt>
    <dgm:pt modelId="{D57C5D88-8325-4E58-B2D9-94E5D69CC801}" type="sibTrans" cxnId="{AE94E8C0-F081-49DB-8583-6A1014936EB0}">
      <dgm:prSet/>
      <dgm:spPr/>
      <dgm:t>
        <a:bodyPr/>
        <a:lstStyle/>
        <a:p>
          <a:endParaRPr lang="en-AU"/>
        </a:p>
      </dgm:t>
    </dgm:pt>
    <dgm:pt modelId="{21279287-CD40-4A92-B900-CD51D9AB3EBC}">
      <dgm:prSet/>
      <dgm:spPr/>
      <dgm:t>
        <a:bodyPr/>
        <a:lstStyle/>
        <a:p>
          <a:r>
            <a:rPr lang="en-AU"/>
            <a:t>Begin with the curriculum (Year Level Overview / Curriculum and Assessment Plan)</a:t>
          </a:r>
        </a:p>
      </dgm:t>
    </dgm:pt>
    <dgm:pt modelId="{7B7883D6-43AF-4A1B-B0BD-6EEDBBB9653C}" type="parTrans" cxnId="{2BCC7A99-3B6D-4B56-A3E2-1CABFE442EDC}">
      <dgm:prSet/>
      <dgm:spPr/>
      <dgm:t>
        <a:bodyPr/>
        <a:lstStyle/>
        <a:p>
          <a:endParaRPr lang="en-AU"/>
        </a:p>
      </dgm:t>
    </dgm:pt>
    <dgm:pt modelId="{F29BC810-C89A-4705-A8A1-BFB238E6B381}" type="sibTrans" cxnId="{2BCC7A99-3B6D-4B56-A3E2-1CABFE442EDC}">
      <dgm:prSet/>
      <dgm:spPr/>
      <dgm:t>
        <a:bodyPr/>
        <a:lstStyle/>
        <a:p>
          <a:endParaRPr lang="en-AU"/>
        </a:p>
      </dgm:t>
    </dgm:pt>
    <dgm:pt modelId="{399BD1D5-4E6D-43A1-9D6E-1BB23635C68E}">
      <dgm:prSet/>
      <dgm:spPr/>
      <dgm:t>
        <a:bodyPr/>
        <a:lstStyle/>
        <a:p>
          <a:r>
            <a:rPr lang="en-AU">
              <a:highlight>
                <a:srgbClr val="FFFF00"/>
              </a:highlight>
            </a:rPr>
            <a:t>Teaching and Learning Sequence</a:t>
          </a:r>
        </a:p>
      </dgm:t>
    </dgm:pt>
    <dgm:pt modelId="{224CEDAF-9DBF-4D9F-BCA3-DE51F814D1AA}" type="parTrans" cxnId="{297C216D-2D3C-4727-BEB8-2C35954A3141}">
      <dgm:prSet/>
      <dgm:spPr/>
      <dgm:t>
        <a:bodyPr/>
        <a:lstStyle/>
        <a:p>
          <a:endParaRPr lang="en-AU"/>
        </a:p>
      </dgm:t>
    </dgm:pt>
    <dgm:pt modelId="{77BF2BF0-E4CB-4EDB-98F1-098961887485}" type="sibTrans" cxnId="{297C216D-2D3C-4727-BEB8-2C35954A3141}">
      <dgm:prSet/>
      <dgm:spPr/>
      <dgm:t>
        <a:bodyPr/>
        <a:lstStyle/>
        <a:p>
          <a:endParaRPr lang="en-AU"/>
        </a:p>
      </dgm:t>
    </dgm:pt>
    <dgm:pt modelId="{481CE0BB-1F77-4BDA-A03C-F0ADF452AC5E}">
      <dgm:prSet/>
      <dgm:spPr/>
      <dgm:t>
        <a:bodyPr/>
        <a:lstStyle/>
        <a:p>
          <a:r>
            <a:rPr lang="en-AU">
              <a:latin typeface="Tahoma"/>
              <a:ea typeface="Tahoma"/>
              <a:cs typeface="Tahoma"/>
            </a:rPr>
            <a:t>Evaluate the effect of teaching on student achievement and success</a:t>
          </a:r>
          <a:endParaRPr lang="en-AU"/>
        </a:p>
      </dgm:t>
    </dgm:pt>
    <dgm:pt modelId="{03336AF9-5BE7-43D5-9551-200B9C6844B7}" type="parTrans" cxnId="{D2730AD3-C36C-461B-999C-E87402934222}">
      <dgm:prSet/>
      <dgm:spPr/>
      <dgm:t>
        <a:bodyPr/>
        <a:lstStyle/>
        <a:p>
          <a:endParaRPr lang="en-AU"/>
        </a:p>
      </dgm:t>
    </dgm:pt>
    <dgm:pt modelId="{C475E902-C064-421A-A3AF-7D577A631FEE}" type="sibTrans" cxnId="{D2730AD3-C36C-461B-999C-E87402934222}">
      <dgm:prSet/>
      <dgm:spPr/>
      <dgm:t>
        <a:bodyPr/>
        <a:lstStyle/>
        <a:p>
          <a:endParaRPr lang="en-AU"/>
        </a:p>
      </dgm:t>
    </dgm:pt>
    <dgm:pt modelId="{C9DAFB40-9E67-4A28-8380-799C6A426BB7}">
      <dgm:prSet/>
      <dgm:spPr/>
      <dgm:t>
        <a:bodyPr/>
        <a:lstStyle/>
        <a:p>
          <a:r>
            <a:rPr lang="en-AU"/>
            <a:t>Plan with the End in Mind (Assessment Resources)</a:t>
          </a:r>
        </a:p>
      </dgm:t>
    </dgm:pt>
    <dgm:pt modelId="{176229EC-693D-4786-BDA2-975AF1E0F57C}" type="parTrans" cxnId="{057A16E1-9933-4E98-A020-CAEF53F2C9EC}">
      <dgm:prSet/>
      <dgm:spPr/>
      <dgm:t>
        <a:bodyPr/>
        <a:lstStyle/>
        <a:p>
          <a:endParaRPr lang="en-AU"/>
        </a:p>
      </dgm:t>
    </dgm:pt>
    <dgm:pt modelId="{9F4BD362-9A2A-4A4C-BFB8-D84D60FCC840}" type="sibTrans" cxnId="{057A16E1-9933-4E98-A020-CAEF53F2C9EC}">
      <dgm:prSet/>
      <dgm:spPr/>
      <dgm:t>
        <a:bodyPr/>
        <a:lstStyle/>
        <a:p>
          <a:endParaRPr lang="en-AU"/>
        </a:p>
      </dgm:t>
    </dgm:pt>
    <dgm:pt modelId="{4D86E1D7-0D65-453F-9890-DCD1E5C46EDF}">
      <dgm:prSet/>
      <dgm:spPr/>
      <dgm:t>
        <a:bodyPr/>
        <a:lstStyle/>
        <a:p>
          <a:r>
            <a:rPr lang="en-AU"/>
            <a:t>Feedback that moves learning forward</a:t>
          </a:r>
        </a:p>
      </dgm:t>
    </dgm:pt>
    <dgm:pt modelId="{AD5CBDCE-84C0-4013-8F31-4963555CA023}" type="parTrans" cxnId="{ED1D7BC3-D9EC-4B0A-923C-393102CB31EC}">
      <dgm:prSet/>
      <dgm:spPr/>
      <dgm:t>
        <a:bodyPr/>
        <a:lstStyle/>
        <a:p>
          <a:endParaRPr lang="en-AU"/>
        </a:p>
      </dgm:t>
    </dgm:pt>
    <dgm:pt modelId="{C78CF6E1-9439-43DD-ADBD-F3B83D3942E1}" type="sibTrans" cxnId="{ED1D7BC3-D9EC-4B0A-923C-393102CB31EC}">
      <dgm:prSet/>
      <dgm:spPr/>
      <dgm:t>
        <a:bodyPr/>
        <a:lstStyle/>
        <a:p>
          <a:endParaRPr lang="en-AU"/>
        </a:p>
      </dgm:t>
    </dgm:pt>
    <dgm:pt modelId="{3338F11B-1B5E-47B9-B3E1-33717746964C}">
      <dgm:prSet phldrT="[Text]"/>
      <dgm:spPr/>
      <dgm:t>
        <a:bodyPr/>
        <a:lstStyle/>
        <a:p>
          <a:r>
            <a:rPr lang="en-AU"/>
            <a:t>Who are my learners?</a:t>
          </a:r>
        </a:p>
      </dgm:t>
    </dgm:pt>
    <dgm:pt modelId="{CB0EC8B5-B6A8-42CD-8E00-4C6BF2C4522E}" type="sibTrans" cxnId="{C53A8E92-B929-4021-B06D-4BD26D903E6C}">
      <dgm:prSet/>
      <dgm:spPr/>
      <dgm:t>
        <a:bodyPr/>
        <a:lstStyle/>
        <a:p>
          <a:endParaRPr lang="en-AU"/>
        </a:p>
      </dgm:t>
    </dgm:pt>
    <dgm:pt modelId="{718912F0-F394-44DA-8162-CDB3D98EB5DB}" type="parTrans" cxnId="{C53A8E92-B929-4021-B06D-4BD26D903E6C}">
      <dgm:prSet/>
      <dgm:spPr/>
      <dgm:t>
        <a:bodyPr/>
        <a:lstStyle/>
        <a:p>
          <a:endParaRPr lang="en-AU"/>
        </a:p>
      </dgm:t>
    </dgm:pt>
    <dgm:pt modelId="{A53F389B-7B08-487A-A54D-7A7F50780071}" type="pres">
      <dgm:prSet presAssocID="{660ADFA6-297E-4AF2-9E5A-7398BA315737}" presName="Name0" presStyleCnt="0">
        <dgm:presLayoutVars>
          <dgm:dir/>
          <dgm:animLvl val="lvl"/>
          <dgm:resizeHandles/>
        </dgm:presLayoutVars>
      </dgm:prSet>
      <dgm:spPr/>
    </dgm:pt>
    <dgm:pt modelId="{69B7E43B-B986-41B7-8948-8FF8D8F3EBB8}" type="pres">
      <dgm:prSet presAssocID="{F0E8534F-B9E5-4AE2-BC6B-4B8B1A1920C7}" presName="linNode" presStyleCnt="0"/>
      <dgm:spPr/>
    </dgm:pt>
    <dgm:pt modelId="{A929D40E-4142-4521-ACEF-FEE2458DEF58}" type="pres">
      <dgm:prSet presAssocID="{F0E8534F-B9E5-4AE2-BC6B-4B8B1A1920C7}" presName="parentShp" presStyleLbl="node1" presStyleIdx="0" presStyleCnt="4">
        <dgm:presLayoutVars>
          <dgm:bulletEnabled val="1"/>
        </dgm:presLayoutVars>
      </dgm:prSet>
      <dgm:spPr/>
    </dgm:pt>
    <dgm:pt modelId="{6AA46DFF-B642-4543-8619-F80DE0CD3551}" type="pres">
      <dgm:prSet presAssocID="{F0E8534F-B9E5-4AE2-BC6B-4B8B1A1920C7}" presName="childShp" presStyleLbl="bgAccFollowNode1" presStyleIdx="0" presStyleCnt="4">
        <dgm:presLayoutVars>
          <dgm:bulletEnabled val="1"/>
        </dgm:presLayoutVars>
      </dgm:prSet>
      <dgm:spPr/>
    </dgm:pt>
    <dgm:pt modelId="{536BC66A-0D43-4BFB-BEAE-656CC2BA62DA}" type="pres">
      <dgm:prSet presAssocID="{9FA8F7EC-4053-4864-B018-59FA832AC357}" presName="spacing" presStyleCnt="0"/>
      <dgm:spPr/>
    </dgm:pt>
    <dgm:pt modelId="{6F249F3B-FBF4-460C-829E-034CB9C3E2E5}" type="pres">
      <dgm:prSet presAssocID="{23104397-28AC-4E0D-9183-1006B4D68DF9}" presName="linNode" presStyleCnt="0"/>
      <dgm:spPr/>
    </dgm:pt>
    <dgm:pt modelId="{68F0EC5E-B950-4857-96B5-19B836E2EAE5}" type="pres">
      <dgm:prSet presAssocID="{23104397-28AC-4E0D-9183-1006B4D68DF9}" presName="parentShp" presStyleLbl="node1" presStyleIdx="1" presStyleCnt="4">
        <dgm:presLayoutVars>
          <dgm:bulletEnabled val="1"/>
        </dgm:presLayoutVars>
      </dgm:prSet>
      <dgm:spPr/>
    </dgm:pt>
    <dgm:pt modelId="{58143823-1756-4F51-8466-C2279B8C5CE8}" type="pres">
      <dgm:prSet presAssocID="{23104397-28AC-4E0D-9183-1006B4D68DF9}" presName="childShp" presStyleLbl="bgAccFollowNode1" presStyleIdx="1" presStyleCnt="4">
        <dgm:presLayoutVars>
          <dgm:bulletEnabled val="1"/>
        </dgm:presLayoutVars>
      </dgm:prSet>
      <dgm:spPr/>
    </dgm:pt>
    <dgm:pt modelId="{5077C68C-6D55-4345-9E27-AA5FD82977B6}" type="pres">
      <dgm:prSet presAssocID="{98FECBF2-F695-41C0-89C9-F22CC5DDB089}" presName="spacing" presStyleCnt="0"/>
      <dgm:spPr/>
    </dgm:pt>
    <dgm:pt modelId="{95CE9262-84E1-4ED9-ADD7-822ED8AE3951}" type="pres">
      <dgm:prSet presAssocID="{F96505A7-0DBA-4EC4-9559-E85E63C19509}" presName="linNode" presStyleCnt="0"/>
      <dgm:spPr/>
    </dgm:pt>
    <dgm:pt modelId="{3D76CDDC-5AA3-4982-BF45-8407BC63A577}" type="pres">
      <dgm:prSet presAssocID="{F96505A7-0DBA-4EC4-9559-E85E63C19509}" presName="parentShp" presStyleLbl="node1" presStyleIdx="2" presStyleCnt="4">
        <dgm:presLayoutVars>
          <dgm:bulletEnabled val="1"/>
        </dgm:presLayoutVars>
      </dgm:prSet>
      <dgm:spPr/>
    </dgm:pt>
    <dgm:pt modelId="{B4F05CBF-7BD1-4588-9968-D665701084A4}" type="pres">
      <dgm:prSet presAssocID="{F96505A7-0DBA-4EC4-9559-E85E63C19509}" presName="childShp" presStyleLbl="bgAccFollowNode1" presStyleIdx="2" presStyleCnt="4" custLinFactNeighborX="662">
        <dgm:presLayoutVars>
          <dgm:bulletEnabled val="1"/>
        </dgm:presLayoutVars>
      </dgm:prSet>
      <dgm:spPr/>
    </dgm:pt>
    <dgm:pt modelId="{DCFF43BB-46FE-4310-8F4A-09903565C198}" type="pres">
      <dgm:prSet presAssocID="{D4A5C570-3E63-4B16-BA16-630DF8BBDD01}" presName="spacing" presStyleCnt="0"/>
      <dgm:spPr/>
    </dgm:pt>
    <dgm:pt modelId="{673004C4-ABBD-4A3D-B116-F714AD24444D}" type="pres">
      <dgm:prSet presAssocID="{EE8BE028-5E9C-457E-B8BA-4B996FF4D983}" presName="linNode" presStyleCnt="0"/>
      <dgm:spPr/>
    </dgm:pt>
    <dgm:pt modelId="{13181BF0-1BA3-4DCE-859E-07BDD8A4CD4C}" type="pres">
      <dgm:prSet presAssocID="{EE8BE028-5E9C-457E-B8BA-4B996FF4D983}" presName="parentShp" presStyleLbl="node1" presStyleIdx="3" presStyleCnt="4" custLinFactNeighborX="0">
        <dgm:presLayoutVars>
          <dgm:bulletEnabled val="1"/>
        </dgm:presLayoutVars>
      </dgm:prSet>
      <dgm:spPr/>
    </dgm:pt>
    <dgm:pt modelId="{7B7E2C20-E7D4-484A-96E3-A8B988114E73}" type="pres">
      <dgm:prSet presAssocID="{EE8BE028-5E9C-457E-B8BA-4B996FF4D983}" presName="childShp" presStyleLbl="bgAccFollowNode1" presStyleIdx="3" presStyleCnt="4">
        <dgm:presLayoutVars>
          <dgm:bulletEnabled val="1"/>
        </dgm:presLayoutVars>
      </dgm:prSet>
      <dgm:spPr/>
    </dgm:pt>
  </dgm:ptLst>
  <dgm:cxnLst>
    <dgm:cxn modelId="{653B3506-AA14-485C-9207-32E40CAF3A9E}" type="presOf" srcId="{399BD1D5-4E6D-43A1-9D6E-1BB23635C68E}" destId="{B4F05CBF-7BD1-4588-9968-D665701084A4}" srcOrd="0" destOrd="0" presId="urn:microsoft.com/office/officeart/2005/8/layout/vList6"/>
    <dgm:cxn modelId="{FF3C8F09-2CB5-46F9-A648-C68379F3D442}" srcId="{660ADFA6-297E-4AF2-9E5A-7398BA315737}" destId="{23104397-28AC-4E0D-9183-1006B4D68DF9}" srcOrd="1" destOrd="0" parTransId="{01AD5F98-1A6D-4A5F-A6DA-DEE9AD5D766D}" sibTransId="{98FECBF2-F695-41C0-89C9-F22CC5DDB089}"/>
    <dgm:cxn modelId="{1147920E-267A-4ADA-BC91-6606BEEEE090}" srcId="{660ADFA6-297E-4AF2-9E5A-7398BA315737}" destId="{F0E8534F-B9E5-4AE2-BC6B-4B8B1A1920C7}" srcOrd="0" destOrd="0" parTransId="{82753702-DCBA-47B7-9D48-ECEFE83E20D9}" sibTransId="{9FA8F7EC-4053-4864-B018-59FA832AC357}"/>
    <dgm:cxn modelId="{FB285626-F947-485F-803D-E9121D1EC4C3}" type="presOf" srcId="{481CE0BB-1F77-4BDA-A03C-F0ADF452AC5E}" destId="{7B7E2C20-E7D4-484A-96E3-A8B988114E73}" srcOrd="0" destOrd="0" presId="urn:microsoft.com/office/officeart/2005/8/layout/vList6"/>
    <dgm:cxn modelId="{9CBD7C5D-6B3E-43CB-BAC7-C0C0D004F0A8}" type="presOf" srcId="{3338F11B-1B5E-47B9-B3E1-33717746964C}" destId="{6AA46DFF-B642-4543-8619-F80DE0CD3551}" srcOrd="0" destOrd="0" presId="urn:microsoft.com/office/officeart/2005/8/layout/vList6"/>
    <dgm:cxn modelId="{47A76263-15EB-4D18-8338-FB8F1C8F7254}" type="presOf" srcId="{F96505A7-0DBA-4EC4-9559-E85E63C19509}" destId="{3D76CDDC-5AA3-4982-BF45-8407BC63A577}" srcOrd="0" destOrd="0" presId="urn:microsoft.com/office/officeart/2005/8/layout/vList6"/>
    <dgm:cxn modelId="{297C216D-2D3C-4727-BEB8-2C35954A3141}" srcId="{F96505A7-0DBA-4EC4-9559-E85E63C19509}" destId="{399BD1D5-4E6D-43A1-9D6E-1BB23635C68E}" srcOrd="0" destOrd="0" parTransId="{224CEDAF-9DBF-4D9F-BCA3-DE51F814D1AA}" sibTransId="{77BF2BF0-E4CB-4EDB-98F1-098961887485}"/>
    <dgm:cxn modelId="{31BC4C90-A591-458F-ABB9-934F15667436}" type="presOf" srcId="{21279287-CD40-4A92-B900-CD51D9AB3EBC}" destId="{58143823-1756-4F51-8466-C2279B8C5CE8}" srcOrd="0" destOrd="0" presId="urn:microsoft.com/office/officeart/2005/8/layout/vList6"/>
    <dgm:cxn modelId="{C53A8E92-B929-4021-B06D-4BD26D903E6C}" srcId="{F0E8534F-B9E5-4AE2-BC6B-4B8B1A1920C7}" destId="{3338F11B-1B5E-47B9-B3E1-33717746964C}" srcOrd="0" destOrd="0" parTransId="{718912F0-F394-44DA-8162-CDB3D98EB5DB}" sibTransId="{CB0EC8B5-B6A8-42CD-8E00-4C6BF2C4522E}"/>
    <dgm:cxn modelId="{2BCC7A99-3B6D-4B56-A3E2-1CABFE442EDC}" srcId="{23104397-28AC-4E0D-9183-1006B4D68DF9}" destId="{21279287-CD40-4A92-B900-CD51D9AB3EBC}" srcOrd="0" destOrd="0" parTransId="{7B7883D6-43AF-4A1B-B0BD-6EEDBBB9653C}" sibTransId="{F29BC810-C89A-4705-A8A1-BFB238E6B381}"/>
    <dgm:cxn modelId="{48ACC8AF-F128-471D-A013-12B7189717AD}" type="presOf" srcId="{F0E8534F-B9E5-4AE2-BC6B-4B8B1A1920C7}" destId="{A929D40E-4142-4521-ACEF-FEE2458DEF58}" srcOrd="0" destOrd="0" presId="urn:microsoft.com/office/officeart/2005/8/layout/vList6"/>
    <dgm:cxn modelId="{AE94E8C0-F081-49DB-8583-6A1014936EB0}" srcId="{660ADFA6-297E-4AF2-9E5A-7398BA315737}" destId="{EE8BE028-5E9C-457E-B8BA-4B996FF4D983}" srcOrd="3" destOrd="0" parTransId="{D6599EBA-EF5C-4E6B-B47D-ECC986304054}" sibTransId="{D57C5D88-8325-4E58-B2D9-94E5D69CC801}"/>
    <dgm:cxn modelId="{ED1D7BC3-D9EC-4B0A-923C-393102CB31EC}" srcId="{EE8BE028-5E9C-457E-B8BA-4B996FF4D983}" destId="{4D86E1D7-0D65-453F-9890-DCD1E5C46EDF}" srcOrd="1" destOrd="0" parTransId="{AD5CBDCE-84C0-4013-8F31-4963555CA023}" sibTransId="{C78CF6E1-9439-43DD-ADBD-F3B83D3942E1}"/>
    <dgm:cxn modelId="{BDF1E4C8-96DC-4838-A3A9-9FA425B9547F}" srcId="{660ADFA6-297E-4AF2-9E5A-7398BA315737}" destId="{F96505A7-0DBA-4EC4-9559-E85E63C19509}" srcOrd="2" destOrd="0" parTransId="{C90AFC27-23D1-4F73-A3E5-C14F7B0C94FC}" sibTransId="{D4A5C570-3E63-4B16-BA16-630DF8BBDD01}"/>
    <dgm:cxn modelId="{98B908CE-28B6-4794-9A76-17C49B2D8766}" type="presOf" srcId="{EE8BE028-5E9C-457E-B8BA-4B996FF4D983}" destId="{13181BF0-1BA3-4DCE-859E-07BDD8A4CD4C}" srcOrd="0" destOrd="0" presId="urn:microsoft.com/office/officeart/2005/8/layout/vList6"/>
    <dgm:cxn modelId="{5BAEF8CF-EB50-4258-99CD-E7CCB31A49C3}" type="presOf" srcId="{C9DAFB40-9E67-4A28-8380-799C6A426BB7}" destId="{58143823-1756-4F51-8466-C2279B8C5CE8}" srcOrd="0" destOrd="1" presId="urn:microsoft.com/office/officeart/2005/8/layout/vList6"/>
    <dgm:cxn modelId="{D2730AD3-C36C-461B-999C-E87402934222}" srcId="{EE8BE028-5E9C-457E-B8BA-4B996FF4D983}" destId="{481CE0BB-1F77-4BDA-A03C-F0ADF452AC5E}" srcOrd="0" destOrd="0" parTransId="{03336AF9-5BE7-43D5-9551-200B9C6844B7}" sibTransId="{C475E902-C064-421A-A3AF-7D577A631FEE}"/>
    <dgm:cxn modelId="{99D665D3-EBAA-4090-B54D-0BDD04151B2F}" type="presOf" srcId="{23104397-28AC-4E0D-9183-1006B4D68DF9}" destId="{68F0EC5E-B950-4857-96B5-19B836E2EAE5}" srcOrd="0" destOrd="0" presId="urn:microsoft.com/office/officeart/2005/8/layout/vList6"/>
    <dgm:cxn modelId="{0157F8D8-A0B6-4344-9ED8-445194D367F2}" type="presOf" srcId="{660ADFA6-297E-4AF2-9E5A-7398BA315737}" destId="{A53F389B-7B08-487A-A54D-7A7F50780071}" srcOrd="0" destOrd="0" presId="urn:microsoft.com/office/officeart/2005/8/layout/vList6"/>
    <dgm:cxn modelId="{057A16E1-9933-4E98-A020-CAEF53F2C9EC}" srcId="{23104397-28AC-4E0D-9183-1006B4D68DF9}" destId="{C9DAFB40-9E67-4A28-8380-799C6A426BB7}" srcOrd="1" destOrd="0" parTransId="{176229EC-693D-4786-BDA2-975AF1E0F57C}" sibTransId="{9F4BD362-9A2A-4A4C-BFB8-D84D60FCC840}"/>
    <dgm:cxn modelId="{FE98E2EC-E6C3-4721-844E-594ECF4F6FA0}" type="presOf" srcId="{4D86E1D7-0D65-453F-9890-DCD1E5C46EDF}" destId="{7B7E2C20-E7D4-484A-96E3-A8B988114E73}" srcOrd="0" destOrd="1" presId="urn:microsoft.com/office/officeart/2005/8/layout/vList6"/>
    <dgm:cxn modelId="{12A98A51-317E-4862-8982-1A6E7C605ADB}" type="presParOf" srcId="{A53F389B-7B08-487A-A54D-7A7F50780071}" destId="{69B7E43B-B986-41B7-8948-8FF8D8F3EBB8}" srcOrd="0" destOrd="0" presId="urn:microsoft.com/office/officeart/2005/8/layout/vList6"/>
    <dgm:cxn modelId="{3786D7D1-F28E-4B48-AC1C-4FB705B5D321}" type="presParOf" srcId="{69B7E43B-B986-41B7-8948-8FF8D8F3EBB8}" destId="{A929D40E-4142-4521-ACEF-FEE2458DEF58}" srcOrd="0" destOrd="0" presId="urn:microsoft.com/office/officeart/2005/8/layout/vList6"/>
    <dgm:cxn modelId="{715C3819-4D23-4A71-AA76-806B7ACFE0EE}" type="presParOf" srcId="{69B7E43B-B986-41B7-8948-8FF8D8F3EBB8}" destId="{6AA46DFF-B642-4543-8619-F80DE0CD3551}" srcOrd="1" destOrd="0" presId="urn:microsoft.com/office/officeart/2005/8/layout/vList6"/>
    <dgm:cxn modelId="{12941071-E558-40A1-9D4D-1F002D1EF3A3}" type="presParOf" srcId="{A53F389B-7B08-487A-A54D-7A7F50780071}" destId="{536BC66A-0D43-4BFB-BEAE-656CC2BA62DA}" srcOrd="1" destOrd="0" presId="urn:microsoft.com/office/officeart/2005/8/layout/vList6"/>
    <dgm:cxn modelId="{0CD621BF-52CF-403F-8B8A-0A890DE3A8D5}" type="presParOf" srcId="{A53F389B-7B08-487A-A54D-7A7F50780071}" destId="{6F249F3B-FBF4-460C-829E-034CB9C3E2E5}" srcOrd="2" destOrd="0" presId="urn:microsoft.com/office/officeart/2005/8/layout/vList6"/>
    <dgm:cxn modelId="{DF336790-F541-472C-A518-E040E12B8430}" type="presParOf" srcId="{6F249F3B-FBF4-460C-829E-034CB9C3E2E5}" destId="{68F0EC5E-B950-4857-96B5-19B836E2EAE5}" srcOrd="0" destOrd="0" presId="urn:microsoft.com/office/officeart/2005/8/layout/vList6"/>
    <dgm:cxn modelId="{913BB86A-5B81-4452-A34B-48D995BB8A53}" type="presParOf" srcId="{6F249F3B-FBF4-460C-829E-034CB9C3E2E5}" destId="{58143823-1756-4F51-8466-C2279B8C5CE8}" srcOrd="1" destOrd="0" presId="urn:microsoft.com/office/officeart/2005/8/layout/vList6"/>
    <dgm:cxn modelId="{5DC89D7C-F23F-41EF-A8F9-F43FEE88C688}" type="presParOf" srcId="{A53F389B-7B08-487A-A54D-7A7F50780071}" destId="{5077C68C-6D55-4345-9E27-AA5FD82977B6}" srcOrd="3" destOrd="0" presId="urn:microsoft.com/office/officeart/2005/8/layout/vList6"/>
    <dgm:cxn modelId="{2D6C7B39-209D-4EF3-BC56-E55F93DC2AD4}" type="presParOf" srcId="{A53F389B-7B08-487A-A54D-7A7F50780071}" destId="{95CE9262-84E1-4ED9-ADD7-822ED8AE3951}" srcOrd="4" destOrd="0" presId="urn:microsoft.com/office/officeart/2005/8/layout/vList6"/>
    <dgm:cxn modelId="{7E06FC81-E016-401E-A65D-E8AEC48AA045}" type="presParOf" srcId="{95CE9262-84E1-4ED9-ADD7-822ED8AE3951}" destId="{3D76CDDC-5AA3-4982-BF45-8407BC63A577}" srcOrd="0" destOrd="0" presId="urn:microsoft.com/office/officeart/2005/8/layout/vList6"/>
    <dgm:cxn modelId="{6482E2E3-E695-45BC-A663-F3D0200EE012}" type="presParOf" srcId="{95CE9262-84E1-4ED9-ADD7-822ED8AE3951}" destId="{B4F05CBF-7BD1-4588-9968-D665701084A4}" srcOrd="1" destOrd="0" presId="urn:microsoft.com/office/officeart/2005/8/layout/vList6"/>
    <dgm:cxn modelId="{973690A0-C082-41B4-BB40-E2D02394DD58}" type="presParOf" srcId="{A53F389B-7B08-487A-A54D-7A7F50780071}" destId="{DCFF43BB-46FE-4310-8F4A-09903565C198}" srcOrd="5" destOrd="0" presId="urn:microsoft.com/office/officeart/2005/8/layout/vList6"/>
    <dgm:cxn modelId="{7E9B02DF-DAFC-4383-B45F-EAE61686EEE1}" type="presParOf" srcId="{A53F389B-7B08-487A-A54D-7A7F50780071}" destId="{673004C4-ABBD-4A3D-B116-F714AD24444D}" srcOrd="6" destOrd="0" presId="urn:microsoft.com/office/officeart/2005/8/layout/vList6"/>
    <dgm:cxn modelId="{32959A33-4AE7-4CF5-8773-2BD933CADDD4}" type="presParOf" srcId="{673004C4-ABBD-4A3D-B116-F714AD24444D}" destId="{13181BF0-1BA3-4DCE-859E-07BDD8A4CD4C}" srcOrd="0" destOrd="0" presId="urn:microsoft.com/office/officeart/2005/8/layout/vList6"/>
    <dgm:cxn modelId="{EB0327BA-B9D7-4F6C-8A9F-9560665518F3}" type="presParOf" srcId="{673004C4-ABBD-4A3D-B116-F714AD24444D}" destId="{7B7E2C20-E7D4-484A-96E3-A8B988114E7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60ADFA6-297E-4AF2-9E5A-7398BA315737}" type="doc">
      <dgm:prSet loTypeId="urn:microsoft.com/office/officeart/2005/8/layout/vList6" loCatId="process" qsTypeId="urn:microsoft.com/office/officeart/2005/8/quickstyle/simple1" qsCatId="simple" csTypeId="urn:microsoft.com/office/officeart/2005/8/colors/colorful5" csCatId="colorful" phldr="1"/>
      <dgm:spPr/>
      <dgm:t>
        <a:bodyPr/>
        <a:lstStyle/>
        <a:p>
          <a:endParaRPr lang="en-AU"/>
        </a:p>
      </dgm:t>
    </dgm:pt>
    <dgm:pt modelId="{F0E8534F-B9E5-4AE2-BC6B-4B8B1A1920C7}">
      <dgm:prSet phldrT="[Text]"/>
      <dgm:spPr/>
      <dgm:t>
        <a:bodyPr/>
        <a:lstStyle/>
        <a:p>
          <a:r>
            <a:rPr lang="en-AU"/>
            <a:t>Focus on the learner</a:t>
          </a:r>
        </a:p>
      </dgm:t>
    </dgm:pt>
    <dgm:pt modelId="{82753702-DCBA-47B7-9D48-ECEFE83E20D9}" type="parTrans" cxnId="{1147920E-267A-4ADA-BC91-6606BEEEE090}">
      <dgm:prSet/>
      <dgm:spPr/>
      <dgm:t>
        <a:bodyPr/>
        <a:lstStyle/>
        <a:p>
          <a:endParaRPr lang="en-AU"/>
        </a:p>
      </dgm:t>
    </dgm:pt>
    <dgm:pt modelId="{9FA8F7EC-4053-4864-B018-59FA832AC357}" type="sibTrans" cxnId="{1147920E-267A-4ADA-BC91-6606BEEEE090}">
      <dgm:prSet/>
      <dgm:spPr/>
      <dgm:t>
        <a:bodyPr/>
        <a:lstStyle/>
        <a:p>
          <a:endParaRPr lang="en-AU"/>
        </a:p>
      </dgm:t>
    </dgm:pt>
    <dgm:pt modelId="{23104397-28AC-4E0D-9183-1006B4D68DF9}">
      <dgm:prSet/>
      <dgm:spPr/>
      <dgm:t>
        <a:bodyPr/>
        <a:lstStyle/>
        <a:p>
          <a:r>
            <a:rPr lang="en-AU"/>
            <a:t>Establish</a:t>
          </a:r>
        </a:p>
      </dgm:t>
    </dgm:pt>
    <dgm:pt modelId="{01AD5F98-1A6D-4A5F-A6DA-DEE9AD5D766D}" type="parTrans" cxnId="{FF3C8F09-2CB5-46F9-A648-C68379F3D442}">
      <dgm:prSet/>
      <dgm:spPr/>
      <dgm:t>
        <a:bodyPr/>
        <a:lstStyle/>
        <a:p>
          <a:endParaRPr lang="en-AU"/>
        </a:p>
      </dgm:t>
    </dgm:pt>
    <dgm:pt modelId="{98FECBF2-F695-41C0-89C9-F22CC5DDB089}" type="sibTrans" cxnId="{FF3C8F09-2CB5-46F9-A648-C68379F3D442}">
      <dgm:prSet/>
      <dgm:spPr/>
      <dgm:t>
        <a:bodyPr/>
        <a:lstStyle/>
        <a:p>
          <a:endParaRPr lang="en-AU"/>
        </a:p>
      </dgm:t>
    </dgm:pt>
    <dgm:pt modelId="{F96505A7-0DBA-4EC4-9559-E85E63C19509}">
      <dgm:prSet/>
      <dgm:spPr/>
      <dgm:t>
        <a:bodyPr/>
        <a:lstStyle/>
        <a:p>
          <a:r>
            <a:rPr lang="en-AU"/>
            <a:t>Activate and Support</a:t>
          </a:r>
        </a:p>
      </dgm:t>
    </dgm:pt>
    <dgm:pt modelId="{C90AFC27-23D1-4F73-A3E5-C14F7B0C94FC}" type="parTrans" cxnId="{BDF1E4C8-96DC-4838-A3A9-9FA425B9547F}">
      <dgm:prSet/>
      <dgm:spPr/>
      <dgm:t>
        <a:bodyPr/>
        <a:lstStyle/>
        <a:p>
          <a:endParaRPr lang="en-AU"/>
        </a:p>
      </dgm:t>
    </dgm:pt>
    <dgm:pt modelId="{D4A5C570-3E63-4B16-BA16-630DF8BBDD01}" type="sibTrans" cxnId="{BDF1E4C8-96DC-4838-A3A9-9FA425B9547F}">
      <dgm:prSet/>
      <dgm:spPr/>
      <dgm:t>
        <a:bodyPr/>
        <a:lstStyle/>
        <a:p>
          <a:endParaRPr lang="en-AU"/>
        </a:p>
      </dgm:t>
    </dgm:pt>
    <dgm:pt modelId="{EE8BE028-5E9C-457E-B8BA-4B996FF4D983}">
      <dgm:prSet/>
      <dgm:spPr/>
      <dgm:t>
        <a:bodyPr/>
        <a:lstStyle/>
        <a:p>
          <a:r>
            <a:rPr lang="en-AU"/>
            <a:t>Evaluate and Respond</a:t>
          </a:r>
        </a:p>
      </dgm:t>
    </dgm:pt>
    <dgm:pt modelId="{D6599EBA-EF5C-4E6B-B47D-ECC986304054}" type="parTrans" cxnId="{AE94E8C0-F081-49DB-8583-6A1014936EB0}">
      <dgm:prSet/>
      <dgm:spPr/>
      <dgm:t>
        <a:bodyPr/>
        <a:lstStyle/>
        <a:p>
          <a:endParaRPr lang="en-AU"/>
        </a:p>
      </dgm:t>
    </dgm:pt>
    <dgm:pt modelId="{D57C5D88-8325-4E58-B2D9-94E5D69CC801}" type="sibTrans" cxnId="{AE94E8C0-F081-49DB-8583-6A1014936EB0}">
      <dgm:prSet/>
      <dgm:spPr/>
      <dgm:t>
        <a:bodyPr/>
        <a:lstStyle/>
        <a:p>
          <a:endParaRPr lang="en-AU"/>
        </a:p>
      </dgm:t>
    </dgm:pt>
    <dgm:pt modelId="{21279287-CD40-4A92-B900-CD51D9AB3EBC}">
      <dgm:prSet/>
      <dgm:spPr/>
      <dgm:t>
        <a:bodyPr/>
        <a:lstStyle/>
        <a:p>
          <a:r>
            <a:rPr lang="en-AU"/>
            <a:t>Begin with the curriculum (Year Level Overview / Curriculum and Assessment Plan)</a:t>
          </a:r>
        </a:p>
      </dgm:t>
    </dgm:pt>
    <dgm:pt modelId="{7B7883D6-43AF-4A1B-B0BD-6EEDBBB9653C}" type="parTrans" cxnId="{2BCC7A99-3B6D-4B56-A3E2-1CABFE442EDC}">
      <dgm:prSet/>
      <dgm:spPr/>
      <dgm:t>
        <a:bodyPr/>
        <a:lstStyle/>
        <a:p>
          <a:endParaRPr lang="en-AU"/>
        </a:p>
      </dgm:t>
    </dgm:pt>
    <dgm:pt modelId="{F29BC810-C89A-4705-A8A1-BFB238E6B381}" type="sibTrans" cxnId="{2BCC7A99-3B6D-4B56-A3E2-1CABFE442EDC}">
      <dgm:prSet/>
      <dgm:spPr/>
      <dgm:t>
        <a:bodyPr/>
        <a:lstStyle/>
        <a:p>
          <a:endParaRPr lang="en-AU"/>
        </a:p>
      </dgm:t>
    </dgm:pt>
    <dgm:pt modelId="{399BD1D5-4E6D-43A1-9D6E-1BB23635C68E}">
      <dgm:prSet/>
      <dgm:spPr/>
      <dgm:t>
        <a:bodyPr/>
        <a:lstStyle/>
        <a:p>
          <a:r>
            <a:rPr lang="en-AU" dirty="0"/>
            <a:t>Teaching and Learning Sequence</a:t>
          </a:r>
        </a:p>
      </dgm:t>
    </dgm:pt>
    <dgm:pt modelId="{224CEDAF-9DBF-4D9F-BCA3-DE51F814D1AA}" type="parTrans" cxnId="{297C216D-2D3C-4727-BEB8-2C35954A3141}">
      <dgm:prSet/>
      <dgm:spPr/>
      <dgm:t>
        <a:bodyPr/>
        <a:lstStyle/>
        <a:p>
          <a:endParaRPr lang="en-AU"/>
        </a:p>
      </dgm:t>
    </dgm:pt>
    <dgm:pt modelId="{77BF2BF0-E4CB-4EDB-98F1-098961887485}" type="sibTrans" cxnId="{297C216D-2D3C-4727-BEB8-2C35954A3141}">
      <dgm:prSet/>
      <dgm:spPr/>
      <dgm:t>
        <a:bodyPr/>
        <a:lstStyle/>
        <a:p>
          <a:endParaRPr lang="en-AU"/>
        </a:p>
      </dgm:t>
    </dgm:pt>
    <dgm:pt modelId="{481CE0BB-1F77-4BDA-A03C-F0ADF452AC5E}">
      <dgm:prSet/>
      <dgm:spPr/>
      <dgm:t>
        <a:bodyPr/>
        <a:lstStyle/>
        <a:p>
          <a:r>
            <a:rPr lang="en-AU" dirty="0">
              <a:highlight>
                <a:srgbClr val="FFFF00"/>
              </a:highlight>
              <a:latin typeface="Tahoma"/>
              <a:ea typeface="Tahoma"/>
              <a:cs typeface="Tahoma"/>
            </a:rPr>
            <a:t>Evaluate the effect of teaching on student achievement and success</a:t>
          </a:r>
          <a:endParaRPr lang="en-AU" dirty="0">
            <a:highlight>
              <a:srgbClr val="FFFF00"/>
            </a:highlight>
          </a:endParaRPr>
        </a:p>
      </dgm:t>
    </dgm:pt>
    <dgm:pt modelId="{03336AF9-5BE7-43D5-9551-200B9C6844B7}" type="parTrans" cxnId="{D2730AD3-C36C-461B-999C-E87402934222}">
      <dgm:prSet/>
      <dgm:spPr/>
      <dgm:t>
        <a:bodyPr/>
        <a:lstStyle/>
        <a:p>
          <a:endParaRPr lang="en-AU"/>
        </a:p>
      </dgm:t>
    </dgm:pt>
    <dgm:pt modelId="{C475E902-C064-421A-A3AF-7D577A631FEE}" type="sibTrans" cxnId="{D2730AD3-C36C-461B-999C-E87402934222}">
      <dgm:prSet/>
      <dgm:spPr/>
      <dgm:t>
        <a:bodyPr/>
        <a:lstStyle/>
        <a:p>
          <a:endParaRPr lang="en-AU"/>
        </a:p>
      </dgm:t>
    </dgm:pt>
    <dgm:pt modelId="{C9DAFB40-9E67-4A28-8380-799C6A426BB7}">
      <dgm:prSet/>
      <dgm:spPr/>
      <dgm:t>
        <a:bodyPr/>
        <a:lstStyle/>
        <a:p>
          <a:r>
            <a:rPr lang="en-AU"/>
            <a:t>Plan with the End in Mind (Assessment Resources)</a:t>
          </a:r>
        </a:p>
      </dgm:t>
    </dgm:pt>
    <dgm:pt modelId="{176229EC-693D-4786-BDA2-975AF1E0F57C}" type="parTrans" cxnId="{057A16E1-9933-4E98-A020-CAEF53F2C9EC}">
      <dgm:prSet/>
      <dgm:spPr/>
      <dgm:t>
        <a:bodyPr/>
        <a:lstStyle/>
        <a:p>
          <a:endParaRPr lang="en-AU"/>
        </a:p>
      </dgm:t>
    </dgm:pt>
    <dgm:pt modelId="{9F4BD362-9A2A-4A4C-BFB8-D84D60FCC840}" type="sibTrans" cxnId="{057A16E1-9933-4E98-A020-CAEF53F2C9EC}">
      <dgm:prSet/>
      <dgm:spPr/>
      <dgm:t>
        <a:bodyPr/>
        <a:lstStyle/>
        <a:p>
          <a:endParaRPr lang="en-AU"/>
        </a:p>
      </dgm:t>
    </dgm:pt>
    <dgm:pt modelId="{4D86E1D7-0D65-453F-9890-DCD1E5C46EDF}">
      <dgm:prSet/>
      <dgm:spPr/>
      <dgm:t>
        <a:bodyPr/>
        <a:lstStyle/>
        <a:p>
          <a:r>
            <a:rPr lang="en-AU" dirty="0"/>
            <a:t>Feedback that moves learning forward</a:t>
          </a:r>
        </a:p>
      </dgm:t>
    </dgm:pt>
    <dgm:pt modelId="{AD5CBDCE-84C0-4013-8F31-4963555CA023}" type="parTrans" cxnId="{ED1D7BC3-D9EC-4B0A-923C-393102CB31EC}">
      <dgm:prSet/>
      <dgm:spPr/>
      <dgm:t>
        <a:bodyPr/>
        <a:lstStyle/>
        <a:p>
          <a:endParaRPr lang="en-AU"/>
        </a:p>
      </dgm:t>
    </dgm:pt>
    <dgm:pt modelId="{C78CF6E1-9439-43DD-ADBD-F3B83D3942E1}" type="sibTrans" cxnId="{ED1D7BC3-D9EC-4B0A-923C-393102CB31EC}">
      <dgm:prSet/>
      <dgm:spPr/>
      <dgm:t>
        <a:bodyPr/>
        <a:lstStyle/>
        <a:p>
          <a:endParaRPr lang="en-AU"/>
        </a:p>
      </dgm:t>
    </dgm:pt>
    <dgm:pt modelId="{3338F11B-1B5E-47B9-B3E1-33717746964C}">
      <dgm:prSet phldrT="[Text]"/>
      <dgm:spPr/>
      <dgm:t>
        <a:bodyPr/>
        <a:lstStyle/>
        <a:p>
          <a:r>
            <a:rPr lang="en-AU"/>
            <a:t>Who are my learners?</a:t>
          </a:r>
        </a:p>
      </dgm:t>
    </dgm:pt>
    <dgm:pt modelId="{CB0EC8B5-B6A8-42CD-8E00-4C6BF2C4522E}" type="sibTrans" cxnId="{C53A8E92-B929-4021-B06D-4BD26D903E6C}">
      <dgm:prSet/>
      <dgm:spPr/>
      <dgm:t>
        <a:bodyPr/>
        <a:lstStyle/>
        <a:p>
          <a:endParaRPr lang="en-AU"/>
        </a:p>
      </dgm:t>
    </dgm:pt>
    <dgm:pt modelId="{718912F0-F394-44DA-8162-CDB3D98EB5DB}" type="parTrans" cxnId="{C53A8E92-B929-4021-B06D-4BD26D903E6C}">
      <dgm:prSet/>
      <dgm:spPr/>
      <dgm:t>
        <a:bodyPr/>
        <a:lstStyle/>
        <a:p>
          <a:endParaRPr lang="en-AU"/>
        </a:p>
      </dgm:t>
    </dgm:pt>
    <dgm:pt modelId="{A53F389B-7B08-487A-A54D-7A7F50780071}" type="pres">
      <dgm:prSet presAssocID="{660ADFA6-297E-4AF2-9E5A-7398BA315737}" presName="Name0" presStyleCnt="0">
        <dgm:presLayoutVars>
          <dgm:dir/>
          <dgm:animLvl val="lvl"/>
          <dgm:resizeHandles/>
        </dgm:presLayoutVars>
      </dgm:prSet>
      <dgm:spPr/>
    </dgm:pt>
    <dgm:pt modelId="{69B7E43B-B986-41B7-8948-8FF8D8F3EBB8}" type="pres">
      <dgm:prSet presAssocID="{F0E8534F-B9E5-4AE2-BC6B-4B8B1A1920C7}" presName="linNode" presStyleCnt="0"/>
      <dgm:spPr/>
    </dgm:pt>
    <dgm:pt modelId="{A929D40E-4142-4521-ACEF-FEE2458DEF58}" type="pres">
      <dgm:prSet presAssocID="{F0E8534F-B9E5-4AE2-BC6B-4B8B1A1920C7}" presName="parentShp" presStyleLbl="node1" presStyleIdx="0" presStyleCnt="4">
        <dgm:presLayoutVars>
          <dgm:bulletEnabled val="1"/>
        </dgm:presLayoutVars>
      </dgm:prSet>
      <dgm:spPr/>
    </dgm:pt>
    <dgm:pt modelId="{6AA46DFF-B642-4543-8619-F80DE0CD3551}" type="pres">
      <dgm:prSet presAssocID="{F0E8534F-B9E5-4AE2-BC6B-4B8B1A1920C7}" presName="childShp" presStyleLbl="bgAccFollowNode1" presStyleIdx="0" presStyleCnt="4">
        <dgm:presLayoutVars>
          <dgm:bulletEnabled val="1"/>
        </dgm:presLayoutVars>
      </dgm:prSet>
      <dgm:spPr/>
    </dgm:pt>
    <dgm:pt modelId="{536BC66A-0D43-4BFB-BEAE-656CC2BA62DA}" type="pres">
      <dgm:prSet presAssocID="{9FA8F7EC-4053-4864-B018-59FA832AC357}" presName="spacing" presStyleCnt="0"/>
      <dgm:spPr/>
    </dgm:pt>
    <dgm:pt modelId="{6F249F3B-FBF4-460C-829E-034CB9C3E2E5}" type="pres">
      <dgm:prSet presAssocID="{23104397-28AC-4E0D-9183-1006B4D68DF9}" presName="linNode" presStyleCnt="0"/>
      <dgm:spPr/>
    </dgm:pt>
    <dgm:pt modelId="{68F0EC5E-B950-4857-96B5-19B836E2EAE5}" type="pres">
      <dgm:prSet presAssocID="{23104397-28AC-4E0D-9183-1006B4D68DF9}" presName="parentShp" presStyleLbl="node1" presStyleIdx="1" presStyleCnt="4">
        <dgm:presLayoutVars>
          <dgm:bulletEnabled val="1"/>
        </dgm:presLayoutVars>
      </dgm:prSet>
      <dgm:spPr/>
    </dgm:pt>
    <dgm:pt modelId="{58143823-1756-4F51-8466-C2279B8C5CE8}" type="pres">
      <dgm:prSet presAssocID="{23104397-28AC-4E0D-9183-1006B4D68DF9}" presName="childShp" presStyleLbl="bgAccFollowNode1" presStyleIdx="1" presStyleCnt="4">
        <dgm:presLayoutVars>
          <dgm:bulletEnabled val="1"/>
        </dgm:presLayoutVars>
      </dgm:prSet>
      <dgm:spPr/>
    </dgm:pt>
    <dgm:pt modelId="{5077C68C-6D55-4345-9E27-AA5FD82977B6}" type="pres">
      <dgm:prSet presAssocID="{98FECBF2-F695-41C0-89C9-F22CC5DDB089}" presName="spacing" presStyleCnt="0"/>
      <dgm:spPr/>
    </dgm:pt>
    <dgm:pt modelId="{95CE9262-84E1-4ED9-ADD7-822ED8AE3951}" type="pres">
      <dgm:prSet presAssocID="{F96505A7-0DBA-4EC4-9559-E85E63C19509}" presName="linNode" presStyleCnt="0"/>
      <dgm:spPr/>
    </dgm:pt>
    <dgm:pt modelId="{3D76CDDC-5AA3-4982-BF45-8407BC63A577}" type="pres">
      <dgm:prSet presAssocID="{F96505A7-0DBA-4EC4-9559-E85E63C19509}" presName="parentShp" presStyleLbl="node1" presStyleIdx="2" presStyleCnt="4">
        <dgm:presLayoutVars>
          <dgm:bulletEnabled val="1"/>
        </dgm:presLayoutVars>
      </dgm:prSet>
      <dgm:spPr/>
    </dgm:pt>
    <dgm:pt modelId="{B4F05CBF-7BD1-4588-9968-D665701084A4}" type="pres">
      <dgm:prSet presAssocID="{F96505A7-0DBA-4EC4-9559-E85E63C19509}" presName="childShp" presStyleLbl="bgAccFollowNode1" presStyleIdx="2" presStyleCnt="4" custLinFactNeighborX="662">
        <dgm:presLayoutVars>
          <dgm:bulletEnabled val="1"/>
        </dgm:presLayoutVars>
      </dgm:prSet>
      <dgm:spPr/>
    </dgm:pt>
    <dgm:pt modelId="{DCFF43BB-46FE-4310-8F4A-09903565C198}" type="pres">
      <dgm:prSet presAssocID="{D4A5C570-3E63-4B16-BA16-630DF8BBDD01}" presName="spacing" presStyleCnt="0"/>
      <dgm:spPr/>
    </dgm:pt>
    <dgm:pt modelId="{673004C4-ABBD-4A3D-B116-F714AD24444D}" type="pres">
      <dgm:prSet presAssocID="{EE8BE028-5E9C-457E-B8BA-4B996FF4D983}" presName="linNode" presStyleCnt="0"/>
      <dgm:spPr/>
    </dgm:pt>
    <dgm:pt modelId="{13181BF0-1BA3-4DCE-859E-07BDD8A4CD4C}" type="pres">
      <dgm:prSet presAssocID="{EE8BE028-5E9C-457E-B8BA-4B996FF4D983}" presName="parentShp" presStyleLbl="node1" presStyleIdx="3" presStyleCnt="4" custLinFactNeighborX="0">
        <dgm:presLayoutVars>
          <dgm:bulletEnabled val="1"/>
        </dgm:presLayoutVars>
      </dgm:prSet>
      <dgm:spPr/>
    </dgm:pt>
    <dgm:pt modelId="{7B7E2C20-E7D4-484A-96E3-A8B988114E73}" type="pres">
      <dgm:prSet presAssocID="{EE8BE028-5E9C-457E-B8BA-4B996FF4D983}" presName="childShp" presStyleLbl="bgAccFollowNode1" presStyleIdx="3" presStyleCnt="4">
        <dgm:presLayoutVars>
          <dgm:bulletEnabled val="1"/>
        </dgm:presLayoutVars>
      </dgm:prSet>
      <dgm:spPr/>
    </dgm:pt>
  </dgm:ptLst>
  <dgm:cxnLst>
    <dgm:cxn modelId="{653B3506-AA14-485C-9207-32E40CAF3A9E}" type="presOf" srcId="{399BD1D5-4E6D-43A1-9D6E-1BB23635C68E}" destId="{B4F05CBF-7BD1-4588-9968-D665701084A4}" srcOrd="0" destOrd="0" presId="urn:microsoft.com/office/officeart/2005/8/layout/vList6"/>
    <dgm:cxn modelId="{FF3C8F09-2CB5-46F9-A648-C68379F3D442}" srcId="{660ADFA6-297E-4AF2-9E5A-7398BA315737}" destId="{23104397-28AC-4E0D-9183-1006B4D68DF9}" srcOrd="1" destOrd="0" parTransId="{01AD5F98-1A6D-4A5F-A6DA-DEE9AD5D766D}" sibTransId="{98FECBF2-F695-41C0-89C9-F22CC5DDB089}"/>
    <dgm:cxn modelId="{1147920E-267A-4ADA-BC91-6606BEEEE090}" srcId="{660ADFA6-297E-4AF2-9E5A-7398BA315737}" destId="{F0E8534F-B9E5-4AE2-BC6B-4B8B1A1920C7}" srcOrd="0" destOrd="0" parTransId="{82753702-DCBA-47B7-9D48-ECEFE83E20D9}" sibTransId="{9FA8F7EC-4053-4864-B018-59FA832AC357}"/>
    <dgm:cxn modelId="{FB285626-F947-485F-803D-E9121D1EC4C3}" type="presOf" srcId="{481CE0BB-1F77-4BDA-A03C-F0ADF452AC5E}" destId="{7B7E2C20-E7D4-484A-96E3-A8B988114E73}" srcOrd="0" destOrd="0" presId="urn:microsoft.com/office/officeart/2005/8/layout/vList6"/>
    <dgm:cxn modelId="{9CBD7C5D-6B3E-43CB-BAC7-C0C0D004F0A8}" type="presOf" srcId="{3338F11B-1B5E-47B9-B3E1-33717746964C}" destId="{6AA46DFF-B642-4543-8619-F80DE0CD3551}" srcOrd="0" destOrd="0" presId="urn:microsoft.com/office/officeart/2005/8/layout/vList6"/>
    <dgm:cxn modelId="{47A76263-15EB-4D18-8338-FB8F1C8F7254}" type="presOf" srcId="{F96505A7-0DBA-4EC4-9559-E85E63C19509}" destId="{3D76CDDC-5AA3-4982-BF45-8407BC63A577}" srcOrd="0" destOrd="0" presId="urn:microsoft.com/office/officeart/2005/8/layout/vList6"/>
    <dgm:cxn modelId="{297C216D-2D3C-4727-BEB8-2C35954A3141}" srcId="{F96505A7-0DBA-4EC4-9559-E85E63C19509}" destId="{399BD1D5-4E6D-43A1-9D6E-1BB23635C68E}" srcOrd="0" destOrd="0" parTransId="{224CEDAF-9DBF-4D9F-BCA3-DE51F814D1AA}" sibTransId="{77BF2BF0-E4CB-4EDB-98F1-098961887485}"/>
    <dgm:cxn modelId="{31BC4C90-A591-458F-ABB9-934F15667436}" type="presOf" srcId="{21279287-CD40-4A92-B900-CD51D9AB3EBC}" destId="{58143823-1756-4F51-8466-C2279B8C5CE8}" srcOrd="0" destOrd="0" presId="urn:microsoft.com/office/officeart/2005/8/layout/vList6"/>
    <dgm:cxn modelId="{C53A8E92-B929-4021-B06D-4BD26D903E6C}" srcId="{F0E8534F-B9E5-4AE2-BC6B-4B8B1A1920C7}" destId="{3338F11B-1B5E-47B9-B3E1-33717746964C}" srcOrd="0" destOrd="0" parTransId="{718912F0-F394-44DA-8162-CDB3D98EB5DB}" sibTransId="{CB0EC8B5-B6A8-42CD-8E00-4C6BF2C4522E}"/>
    <dgm:cxn modelId="{2BCC7A99-3B6D-4B56-A3E2-1CABFE442EDC}" srcId="{23104397-28AC-4E0D-9183-1006B4D68DF9}" destId="{21279287-CD40-4A92-B900-CD51D9AB3EBC}" srcOrd="0" destOrd="0" parTransId="{7B7883D6-43AF-4A1B-B0BD-6EEDBBB9653C}" sibTransId="{F29BC810-C89A-4705-A8A1-BFB238E6B381}"/>
    <dgm:cxn modelId="{48ACC8AF-F128-471D-A013-12B7189717AD}" type="presOf" srcId="{F0E8534F-B9E5-4AE2-BC6B-4B8B1A1920C7}" destId="{A929D40E-4142-4521-ACEF-FEE2458DEF58}" srcOrd="0" destOrd="0" presId="urn:microsoft.com/office/officeart/2005/8/layout/vList6"/>
    <dgm:cxn modelId="{AE94E8C0-F081-49DB-8583-6A1014936EB0}" srcId="{660ADFA6-297E-4AF2-9E5A-7398BA315737}" destId="{EE8BE028-5E9C-457E-B8BA-4B996FF4D983}" srcOrd="3" destOrd="0" parTransId="{D6599EBA-EF5C-4E6B-B47D-ECC986304054}" sibTransId="{D57C5D88-8325-4E58-B2D9-94E5D69CC801}"/>
    <dgm:cxn modelId="{ED1D7BC3-D9EC-4B0A-923C-393102CB31EC}" srcId="{EE8BE028-5E9C-457E-B8BA-4B996FF4D983}" destId="{4D86E1D7-0D65-453F-9890-DCD1E5C46EDF}" srcOrd="1" destOrd="0" parTransId="{AD5CBDCE-84C0-4013-8F31-4963555CA023}" sibTransId="{C78CF6E1-9439-43DD-ADBD-F3B83D3942E1}"/>
    <dgm:cxn modelId="{BDF1E4C8-96DC-4838-A3A9-9FA425B9547F}" srcId="{660ADFA6-297E-4AF2-9E5A-7398BA315737}" destId="{F96505A7-0DBA-4EC4-9559-E85E63C19509}" srcOrd="2" destOrd="0" parTransId="{C90AFC27-23D1-4F73-A3E5-C14F7B0C94FC}" sibTransId="{D4A5C570-3E63-4B16-BA16-630DF8BBDD01}"/>
    <dgm:cxn modelId="{98B908CE-28B6-4794-9A76-17C49B2D8766}" type="presOf" srcId="{EE8BE028-5E9C-457E-B8BA-4B996FF4D983}" destId="{13181BF0-1BA3-4DCE-859E-07BDD8A4CD4C}" srcOrd="0" destOrd="0" presId="urn:microsoft.com/office/officeart/2005/8/layout/vList6"/>
    <dgm:cxn modelId="{5BAEF8CF-EB50-4258-99CD-E7CCB31A49C3}" type="presOf" srcId="{C9DAFB40-9E67-4A28-8380-799C6A426BB7}" destId="{58143823-1756-4F51-8466-C2279B8C5CE8}" srcOrd="0" destOrd="1" presId="urn:microsoft.com/office/officeart/2005/8/layout/vList6"/>
    <dgm:cxn modelId="{D2730AD3-C36C-461B-999C-E87402934222}" srcId="{EE8BE028-5E9C-457E-B8BA-4B996FF4D983}" destId="{481CE0BB-1F77-4BDA-A03C-F0ADF452AC5E}" srcOrd="0" destOrd="0" parTransId="{03336AF9-5BE7-43D5-9551-200B9C6844B7}" sibTransId="{C475E902-C064-421A-A3AF-7D577A631FEE}"/>
    <dgm:cxn modelId="{99D665D3-EBAA-4090-B54D-0BDD04151B2F}" type="presOf" srcId="{23104397-28AC-4E0D-9183-1006B4D68DF9}" destId="{68F0EC5E-B950-4857-96B5-19B836E2EAE5}" srcOrd="0" destOrd="0" presId="urn:microsoft.com/office/officeart/2005/8/layout/vList6"/>
    <dgm:cxn modelId="{0157F8D8-A0B6-4344-9ED8-445194D367F2}" type="presOf" srcId="{660ADFA6-297E-4AF2-9E5A-7398BA315737}" destId="{A53F389B-7B08-487A-A54D-7A7F50780071}" srcOrd="0" destOrd="0" presId="urn:microsoft.com/office/officeart/2005/8/layout/vList6"/>
    <dgm:cxn modelId="{057A16E1-9933-4E98-A020-CAEF53F2C9EC}" srcId="{23104397-28AC-4E0D-9183-1006B4D68DF9}" destId="{C9DAFB40-9E67-4A28-8380-799C6A426BB7}" srcOrd="1" destOrd="0" parTransId="{176229EC-693D-4786-BDA2-975AF1E0F57C}" sibTransId="{9F4BD362-9A2A-4A4C-BFB8-D84D60FCC840}"/>
    <dgm:cxn modelId="{FE98E2EC-E6C3-4721-844E-594ECF4F6FA0}" type="presOf" srcId="{4D86E1D7-0D65-453F-9890-DCD1E5C46EDF}" destId="{7B7E2C20-E7D4-484A-96E3-A8B988114E73}" srcOrd="0" destOrd="1" presId="urn:microsoft.com/office/officeart/2005/8/layout/vList6"/>
    <dgm:cxn modelId="{12A98A51-317E-4862-8982-1A6E7C605ADB}" type="presParOf" srcId="{A53F389B-7B08-487A-A54D-7A7F50780071}" destId="{69B7E43B-B986-41B7-8948-8FF8D8F3EBB8}" srcOrd="0" destOrd="0" presId="urn:microsoft.com/office/officeart/2005/8/layout/vList6"/>
    <dgm:cxn modelId="{3786D7D1-F28E-4B48-AC1C-4FB705B5D321}" type="presParOf" srcId="{69B7E43B-B986-41B7-8948-8FF8D8F3EBB8}" destId="{A929D40E-4142-4521-ACEF-FEE2458DEF58}" srcOrd="0" destOrd="0" presId="urn:microsoft.com/office/officeart/2005/8/layout/vList6"/>
    <dgm:cxn modelId="{715C3819-4D23-4A71-AA76-806B7ACFE0EE}" type="presParOf" srcId="{69B7E43B-B986-41B7-8948-8FF8D8F3EBB8}" destId="{6AA46DFF-B642-4543-8619-F80DE0CD3551}" srcOrd="1" destOrd="0" presId="urn:microsoft.com/office/officeart/2005/8/layout/vList6"/>
    <dgm:cxn modelId="{12941071-E558-40A1-9D4D-1F002D1EF3A3}" type="presParOf" srcId="{A53F389B-7B08-487A-A54D-7A7F50780071}" destId="{536BC66A-0D43-4BFB-BEAE-656CC2BA62DA}" srcOrd="1" destOrd="0" presId="urn:microsoft.com/office/officeart/2005/8/layout/vList6"/>
    <dgm:cxn modelId="{0CD621BF-52CF-403F-8B8A-0A890DE3A8D5}" type="presParOf" srcId="{A53F389B-7B08-487A-A54D-7A7F50780071}" destId="{6F249F3B-FBF4-460C-829E-034CB9C3E2E5}" srcOrd="2" destOrd="0" presId="urn:microsoft.com/office/officeart/2005/8/layout/vList6"/>
    <dgm:cxn modelId="{DF336790-F541-472C-A518-E040E12B8430}" type="presParOf" srcId="{6F249F3B-FBF4-460C-829E-034CB9C3E2E5}" destId="{68F0EC5E-B950-4857-96B5-19B836E2EAE5}" srcOrd="0" destOrd="0" presId="urn:microsoft.com/office/officeart/2005/8/layout/vList6"/>
    <dgm:cxn modelId="{913BB86A-5B81-4452-A34B-48D995BB8A53}" type="presParOf" srcId="{6F249F3B-FBF4-460C-829E-034CB9C3E2E5}" destId="{58143823-1756-4F51-8466-C2279B8C5CE8}" srcOrd="1" destOrd="0" presId="urn:microsoft.com/office/officeart/2005/8/layout/vList6"/>
    <dgm:cxn modelId="{5DC89D7C-F23F-41EF-A8F9-F43FEE88C688}" type="presParOf" srcId="{A53F389B-7B08-487A-A54D-7A7F50780071}" destId="{5077C68C-6D55-4345-9E27-AA5FD82977B6}" srcOrd="3" destOrd="0" presId="urn:microsoft.com/office/officeart/2005/8/layout/vList6"/>
    <dgm:cxn modelId="{2D6C7B39-209D-4EF3-BC56-E55F93DC2AD4}" type="presParOf" srcId="{A53F389B-7B08-487A-A54D-7A7F50780071}" destId="{95CE9262-84E1-4ED9-ADD7-822ED8AE3951}" srcOrd="4" destOrd="0" presId="urn:microsoft.com/office/officeart/2005/8/layout/vList6"/>
    <dgm:cxn modelId="{7E06FC81-E016-401E-A65D-E8AEC48AA045}" type="presParOf" srcId="{95CE9262-84E1-4ED9-ADD7-822ED8AE3951}" destId="{3D76CDDC-5AA3-4982-BF45-8407BC63A577}" srcOrd="0" destOrd="0" presId="urn:microsoft.com/office/officeart/2005/8/layout/vList6"/>
    <dgm:cxn modelId="{6482E2E3-E695-45BC-A663-F3D0200EE012}" type="presParOf" srcId="{95CE9262-84E1-4ED9-ADD7-822ED8AE3951}" destId="{B4F05CBF-7BD1-4588-9968-D665701084A4}" srcOrd="1" destOrd="0" presId="urn:microsoft.com/office/officeart/2005/8/layout/vList6"/>
    <dgm:cxn modelId="{973690A0-C082-41B4-BB40-E2D02394DD58}" type="presParOf" srcId="{A53F389B-7B08-487A-A54D-7A7F50780071}" destId="{DCFF43BB-46FE-4310-8F4A-09903565C198}" srcOrd="5" destOrd="0" presId="urn:microsoft.com/office/officeart/2005/8/layout/vList6"/>
    <dgm:cxn modelId="{7E9B02DF-DAFC-4383-B45F-EAE61686EEE1}" type="presParOf" srcId="{A53F389B-7B08-487A-A54D-7A7F50780071}" destId="{673004C4-ABBD-4A3D-B116-F714AD24444D}" srcOrd="6" destOrd="0" presId="urn:microsoft.com/office/officeart/2005/8/layout/vList6"/>
    <dgm:cxn modelId="{32959A33-4AE7-4CF5-8773-2BD933CADDD4}" type="presParOf" srcId="{673004C4-ABBD-4A3D-B116-F714AD24444D}" destId="{13181BF0-1BA3-4DCE-859E-07BDD8A4CD4C}" srcOrd="0" destOrd="0" presId="urn:microsoft.com/office/officeart/2005/8/layout/vList6"/>
    <dgm:cxn modelId="{EB0327BA-B9D7-4F6C-8A9F-9560665518F3}" type="presParOf" srcId="{673004C4-ABBD-4A3D-B116-F714AD24444D}" destId="{7B7E2C20-E7D4-484A-96E3-A8B988114E7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60ADFA6-297E-4AF2-9E5A-7398BA315737}" type="doc">
      <dgm:prSet loTypeId="urn:microsoft.com/office/officeart/2005/8/layout/vList6" loCatId="process" qsTypeId="urn:microsoft.com/office/officeart/2005/8/quickstyle/simple1" qsCatId="simple" csTypeId="urn:microsoft.com/office/officeart/2005/8/colors/colorful5" csCatId="colorful" phldr="1"/>
      <dgm:spPr/>
      <dgm:t>
        <a:bodyPr/>
        <a:lstStyle/>
        <a:p>
          <a:endParaRPr lang="en-AU"/>
        </a:p>
      </dgm:t>
    </dgm:pt>
    <dgm:pt modelId="{F0E8534F-B9E5-4AE2-BC6B-4B8B1A1920C7}">
      <dgm:prSet phldrT="[Text]"/>
      <dgm:spPr/>
      <dgm:t>
        <a:bodyPr/>
        <a:lstStyle/>
        <a:p>
          <a:r>
            <a:rPr lang="en-AU"/>
            <a:t>Focus on the learner</a:t>
          </a:r>
        </a:p>
      </dgm:t>
    </dgm:pt>
    <dgm:pt modelId="{82753702-DCBA-47B7-9D48-ECEFE83E20D9}" type="parTrans" cxnId="{1147920E-267A-4ADA-BC91-6606BEEEE090}">
      <dgm:prSet/>
      <dgm:spPr/>
      <dgm:t>
        <a:bodyPr/>
        <a:lstStyle/>
        <a:p>
          <a:endParaRPr lang="en-AU"/>
        </a:p>
      </dgm:t>
    </dgm:pt>
    <dgm:pt modelId="{9FA8F7EC-4053-4864-B018-59FA832AC357}" type="sibTrans" cxnId="{1147920E-267A-4ADA-BC91-6606BEEEE090}">
      <dgm:prSet/>
      <dgm:spPr/>
      <dgm:t>
        <a:bodyPr/>
        <a:lstStyle/>
        <a:p>
          <a:endParaRPr lang="en-AU"/>
        </a:p>
      </dgm:t>
    </dgm:pt>
    <dgm:pt modelId="{23104397-28AC-4E0D-9183-1006B4D68DF9}">
      <dgm:prSet/>
      <dgm:spPr/>
      <dgm:t>
        <a:bodyPr/>
        <a:lstStyle/>
        <a:p>
          <a:r>
            <a:rPr lang="en-AU"/>
            <a:t>Establish</a:t>
          </a:r>
        </a:p>
      </dgm:t>
    </dgm:pt>
    <dgm:pt modelId="{01AD5F98-1A6D-4A5F-A6DA-DEE9AD5D766D}" type="parTrans" cxnId="{FF3C8F09-2CB5-46F9-A648-C68379F3D442}">
      <dgm:prSet/>
      <dgm:spPr/>
      <dgm:t>
        <a:bodyPr/>
        <a:lstStyle/>
        <a:p>
          <a:endParaRPr lang="en-AU"/>
        </a:p>
      </dgm:t>
    </dgm:pt>
    <dgm:pt modelId="{98FECBF2-F695-41C0-89C9-F22CC5DDB089}" type="sibTrans" cxnId="{FF3C8F09-2CB5-46F9-A648-C68379F3D442}">
      <dgm:prSet/>
      <dgm:spPr/>
      <dgm:t>
        <a:bodyPr/>
        <a:lstStyle/>
        <a:p>
          <a:endParaRPr lang="en-AU"/>
        </a:p>
      </dgm:t>
    </dgm:pt>
    <dgm:pt modelId="{F96505A7-0DBA-4EC4-9559-E85E63C19509}">
      <dgm:prSet/>
      <dgm:spPr/>
      <dgm:t>
        <a:bodyPr/>
        <a:lstStyle/>
        <a:p>
          <a:r>
            <a:rPr lang="en-AU"/>
            <a:t>Activate and Support</a:t>
          </a:r>
        </a:p>
      </dgm:t>
    </dgm:pt>
    <dgm:pt modelId="{C90AFC27-23D1-4F73-A3E5-C14F7B0C94FC}" type="parTrans" cxnId="{BDF1E4C8-96DC-4838-A3A9-9FA425B9547F}">
      <dgm:prSet/>
      <dgm:spPr/>
      <dgm:t>
        <a:bodyPr/>
        <a:lstStyle/>
        <a:p>
          <a:endParaRPr lang="en-AU"/>
        </a:p>
      </dgm:t>
    </dgm:pt>
    <dgm:pt modelId="{D4A5C570-3E63-4B16-BA16-630DF8BBDD01}" type="sibTrans" cxnId="{BDF1E4C8-96DC-4838-A3A9-9FA425B9547F}">
      <dgm:prSet/>
      <dgm:spPr/>
      <dgm:t>
        <a:bodyPr/>
        <a:lstStyle/>
        <a:p>
          <a:endParaRPr lang="en-AU"/>
        </a:p>
      </dgm:t>
    </dgm:pt>
    <dgm:pt modelId="{EE8BE028-5E9C-457E-B8BA-4B996FF4D983}">
      <dgm:prSet/>
      <dgm:spPr/>
      <dgm:t>
        <a:bodyPr/>
        <a:lstStyle/>
        <a:p>
          <a:r>
            <a:rPr lang="en-AU"/>
            <a:t>Evaluate and Respond</a:t>
          </a:r>
        </a:p>
      </dgm:t>
    </dgm:pt>
    <dgm:pt modelId="{D6599EBA-EF5C-4E6B-B47D-ECC986304054}" type="parTrans" cxnId="{AE94E8C0-F081-49DB-8583-6A1014936EB0}">
      <dgm:prSet/>
      <dgm:spPr/>
      <dgm:t>
        <a:bodyPr/>
        <a:lstStyle/>
        <a:p>
          <a:endParaRPr lang="en-AU"/>
        </a:p>
      </dgm:t>
    </dgm:pt>
    <dgm:pt modelId="{D57C5D88-8325-4E58-B2D9-94E5D69CC801}" type="sibTrans" cxnId="{AE94E8C0-F081-49DB-8583-6A1014936EB0}">
      <dgm:prSet/>
      <dgm:spPr/>
      <dgm:t>
        <a:bodyPr/>
        <a:lstStyle/>
        <a:p>
          <a:endParaRPr lang="en-AU"/>
        </a:p>
      </dgm:t>
    </dgm:pt>
    <dgm:pt modelId="{21279287-CD40-4A92-B900-CD51D9AB3EBC}">
      <dgm:prSet/>
      <dgm:spPr/>
      <dgm:t>
        <a:bodyPr/>
        <a:lstStyle/>
        <a:p>
          <a:r>
            <a:rPr lang="en-AU"/>
            <a:t>Begin with the curriculum (Year Level Overview / Curriculum and Assessment Plan)</a:t>
          </a:r>
        </a:p>
      </dgm:t>
    </dgm:pt>
    <dgm:pt modelId="{7B7883D6-43AF-4A1B-B0BD-6EEDBBB9653C}" type="parTrans" cxnId="{2BCC7A99-3B6D-4B56-A3E2-1CABFE442EDC}">
      <dgm:prSet/>
      <dgm:spPr/>
      <dgm:t>
        <a:bodyPr/>
        <a:lstStyle/>
        <a:p>
          <a:endParaRPr lang="en-AU"/>
        </a:p>
      </dgm:t>
    </dgm:pt>
    <dgm:pt modelId="{F29BC810-C89A-4705-A8A1-BFB238E6B381}" type="sibTrans" cxnId="{2BCC7A99-3B6D-4B56-A3E2-1CABFE442EDC}">
      <dgm:prSet/>
      <dgm:spPr/>
      <dgm:t>
        <a:bodyPr/>
        <a:lstStyle/>
        <a:p>
          <a:endParaRPr lang="en-AU"/>
        </a:p>
      </dgm:t>
    </dgm:pt>
    <dgm:pt modelId="{399BD1D5-4E6D-43A1-9D6E-1BB23635C68E}">
      <dgm:prSet/>
      <dgm:spPr/>
      <dgm:t>
        <a:bodyPr/>
        <a:lstStyle/>
        <a:p>
          <a:r>
            <a:rPr lang="en-AU" dirty="0"/>
            <a:t>Teaching and Learning Sequence</a:t>
          </a:r>
        </a:p>
      </dgm:t>
    </dgm:pt>
    <dgm:pt modelId="{224CEDAF-9DBF-4D9F-BCA3-DE51F814D1AA}" type="parTrans" cxnId="{297C216D-2D3C-4727-BEB8-2C35954A3141}">
      <dgm:prSet/>
      <dgm:spPr/>
      <dgm:t>
        <a:bodyPr/>
        <a:lstStyle/>
        <a:p>
          <a:endParaRPr lang="en-AU"/>
        </a:p>
      </dgm:t>
    </dgm:pt>
    <dgm:pt modelId="{77BF2BF0-E4CB-4EDB-98F1-098961887485}" type="sibTrans" cxnId="{297C216D-2D3C-4727-BEB8-2C35954A3141}">
      <dgm:prSet/>
      <dgm:spPr/>
      <dgm:t>
        <a:bodyPr/>
        <a:lstStyle/>
        <a:p>
          <a:endParaRPr lang="en-AU"/>
        </a:p>
      </dgm:t>
    </dgm:pt>
    <dgm:pt modelId="{481CE0BB-1F77-4BDA-A03C-F0ADF452AC5E}">
      <dgm:prSet/>
      <dgm:spPr/>
      <dgm:t>
        <a:bodyPr/>
        <a:lstStyle/>
        <a:p>
          <a:r>
            <a:rPr lang="en-AU" dirty="0">
              <a:latin typeface="Tahoma"/>
              <a:ea typeface="Tahoma"/>
              <a:cs typeface="Tahoma"/>
            </a:rPr>
            <a:t>Evaluate the effect of teaching on student achievement and success</a:t>
          </a:r>
          <a:endParaRPr lang="en-AU" dirty="0"/>
        </a:p>
      </dgm:t>
    </dgm:pt>
    <dgm:pt modelId="{03336AF9-5BE7-43D5-9551-200B9C6844B7}" type="parTrans" cxnId="{D2730AD3-C36C-461B-999C-E87402934222}">
      <dgm:prSet/>
      <dgm:spPr/>
      <dgm:t>
        <a:bodyPr/>
        <a:lstStyle/>
        <a:p>
          <a:endParaRPr lang="en-AU"/>
        </a:p>
      </dgm:t>
    </dgm:pt>
    <dgm:pt modelId="{C475E902-C064-421A-A3AF-7D577A631FEE}" type="sibTrans" cxnId="{D2730AD3-C36C-461B-999C-E87402934222}">
      <dgm:prSet/>
      <dgm:spPr/>
      <dgm:t>
        <a:bodyPr/>
        <a:lstStyle/>
        <a:p>
          <a:endParaRPr lang="en-AU"/>
        </a:p>
      </dgm:t>
    </dgm:pt>
    <dgm:pt modelId="{C9DAFB40-9E67-4A28-8380-799C6A426BB7}">
      <dgm:prSet/>
      <dgm:spPr/>
      <dgm:t>
        <a:bodyPr/>
        <a:lstStyle/>
        <a:p>
          <a:r>
            <a:rPr lang="en-AU"/>
            <a:t>Plan with the End in Mind (Assessment Resources)</a:t>
          </a:r>
        </a:p>
      </dgm:t>
    </dgm:pt>
    <dgm:pt modelId="{176229EC-693D-4786-BDA2-975AF1E0F57C}" type="parTrans" cxnId="{057A16E1-9933-4E98-A020-CAEF53F2C9EC}">
      <dgm:prSet/>
      <dgm:spPr/>
      <dgm:t>
        <a:bodyPr/>
        <a:lstStyle/>
        <a:p>
          <a:endParaRPr lang="en-AU"/>
        </a:p>
      </dgm:t>
    </dgm:pt>
    <dgm:pt modelId="{9F4BD362-9A2A-4A4C-BFB8-D84D60FCC840}" type="sibTrans" cxnId="{057A16E1-9933-4E98-A020-CAEF53F2C9EC}">
      <dgm:prSet/>
      <dgm:spPr/>
      <dgm:t>
        <a:bodyPr/>
        <a:lstStyle/>
        <a:p>
          <a:endParaRPr lang="en-AU"/>
        </a:p>
      </dgm:t>
    </dgm:pt>
    <dgm:pt modelId="{4D86E1D7-0D65-453F-9890-DCD1E5C46EDF}">
      <dgm:prSet/>
      <dgm:spPr/>
      <dgm:t>
        <a:bodyPr/>
        <a:lstStyle/>
        <a:p>
          <a:r>
            <a:rPr lang="en-AU" dirty="0">
              <a:highlight>
                <a:srgbClr val="FFFF00"/>
              </a:highlight>
            </a:rPr>
            <a:t>Feedback that moves learning forward</a:t>
          </a:r>
        </a:p>
      </dgm:t>
    </dgm:pt>
    <dgm:pt modelId="{AD5CBDCE-84C0-4013-8F31-4963555CA023}" type="parTrans" cxnId="{ED1D7BC3-D9EC-4B0A-923C-393102CB31EC}">
      <dgm:prSet/>
      <dgm:spPr/>
      <dgm:t>
        <a:bodyPr/>
        <a:lstStyle/>
        <a:p>
          <a:endParaRPr lang="en-AU"/>
        </a:p>
      </dgm:t>
    </dgm:pt>
    <dgm:pt modelId="{C78CF6E1-9439-43DD-ADBD-F3B83D3942E1}" type="sibTrans" cxnId="{ED1D7BC3-D9EC-4B0A-923C-393102CB31EC}">
      <dgm:prSet/>
      <dgm:spPr/>
      <dgm:t>
        <a:bodyPr/>
        <a:lstStyle/>
        <a:p>
          <a:endParaRPr lang="en-AU"/>
        </a:p>
      </dgm:t>
    </dgm:pt>
    <dgm:pt modelId="{3338F11B-1B5E-47B9-B3E1-33717746964C}">
      <dgm:prSet phldrT="[Text]"/>
      <dgm:spPr/>
      <dgm:t>
        <a:bodyPr/>
        <a:lstStyle/>
        <a:p>
          <a:r>
            <a:rPr lang="en-AU"/>
            <a:t>Who are my learners?</a:t>
          </a:r>
        </a:p>
      </dgm:t>
    </dgm:pt>
    <dgm:pt modelId="{CB0EC8B5-B6A8-42CD-8E00-4C6BF2C4522E}" type="sibTrans" cxnId="{C53A8E92-B929-4021-B06D-4BD26D903E6C}">
      <dgm:prSet/>
      <dgm:spPr/>
      <dgm:t>
        <a:bodyPr/>
        <a:lstStyle/>
        <a:p>
          <a:endParaRPr lang="en-AU"/>
        </a:p>
      </dgm:t>
    </dgm:pt>
    <dgm:pt modelId="{718912F0-F394-44DA-8162-CDB3D98EB5DB}" type="parTrans" cxnId="{C53A8E92-B929-4021-B06D-4BD26D903E6C}">
      <dgm:prSet/>
      <dgm:spPr/>
      <dgm:t>
        <a:bodyPr/>
        <a:lstStyle/>
        <a:p>
          <a:endParaRPr lang="en-AU"/>
        </a:p>
      </dgm:t>
    </dgm:pt>
    <dgm:pt modelId="{A53F389B-7B08-487A-A54D-7A7F50780071}" type="pres">
      <dgm:prSet presAssocID="{660ADFA6-297E-4AF2-9E5A-7398BA315737}" presName="Name0" presStyleCnt="0">
        <dgm:presLayoutVars>
          <dgm:dir/>
          <dgm:animLvl val="lvl"/>
          <dgm:resizeHandles/>
        </dgm:presLayoutVars>
      </dgm:prSet>
      <dgm:spPr/>
    </dgm:pt>
    <dgm:pt modelId="{69B7E43B-B986-41B7-8948-8FF8D8F3EBB8}" type="pres">
      <dgm:prSet presAssocID="{F0E8534F-B9E5-4AE2-BC6B-4B8B1A1920C7}" presName="linNode" presStyleCnt="0"/>
      <dgm:spPr/>
    </dgm:pt>
    <dgm:pt modelId="{A929D40E-4142-4521-ACEF-FEE2458DEF58}" type="pres">
      <dgm:prSet presAssocID="{F0E8534F-B9E5-4AE2-BC6B-4B8B1A1920C7}" presName="parentShp" presStyleLbl="node1" presStyleIdx="0" presStyleCnt="4">
        <dgm:presLayoutVars>
          <dgm:bulletEnabled val="1"/>
        </dgm:presLayoutVars>
      </dgm:prSet>
      <dgm:spPr/>
    </dgm:pt>
    <dgm:pt modelId="{6AA46DFF-B642-4543-8619-F80DE0CD3551}" type="pres">
      <dgm:prSet presAssocID="{F0E8534F-B9E5-4AE2-BC6B-4B8B1A1920C7}" presName="childShp" presStyleLbl="bgAccFollowNode1" presStyleIdx="0" presStyleCnt="4">
        <dgm:presLayoutVars>
          <dgm:bulletEnabled val="1"/>
        </dgm:presLayoutVars>
      </dgm:prSet>
      <dgm:spPr/>
    </dgm:pt>
    <dgm:pt modelId="{536BC66A-0D43-4BFB-BEAE-656CC2BA62DA}" type="pres">
      <dgm:prSet presAssocID="{9FA8F7EC-4053-4864-B018-59FA832AC357}" presName="spacing" presStyleCnt="0"/>
      <dgm:spPr/>
    </dgm:pt>
    <dgm:pt modelId="{6F249F3B-FBF4-460C-829E-034CB9C3E2E5}" type="pres">
      <dgm:prSet presAssocID="{23104397-28AC-4E0D-9183-1006B4D68DF9}" presName="linNode" presStyleCnt="0"/>
      <dgm:spPr/>
    </dgm:pt>
    <dgm:pt modelId="{68F0EC5E-B950-4857-96B5-19B836E2EAE5}" type="pres">
      <dgm:prSet presAssocID="{23104397-28AC-4E0D-9183-1006B4D68DF9}" presName="parentShp" presStyleLbl="node1" presStyleIdx="1" presStyleCnt="4">
        <dgm:presLayoutVars>
          <dgm:bulletEnabled val="1"/>
        </dgm:presLayoutVars>
      </dgm:prSet>
      <dgm:spPr/>
    </dgm:pt>
    <dgm:pt modelId="{58143823-1756-4F51-8466-C2279B8C5CE8}" type="pres">
      <dgm:prSet presAssocID="{23104397-28AC-4E0D-9183-1006B4D68DF9}" presName="childShp" presStyleLbl="bgAccFollowNode1" presStyleIdx="1" presStyleCnt="4">
        <dgm:presLayoutVars>
          <dgm:bulletEnabled val="1"/>
        </dgm:presLayoutVars>
      </dgm:prSet>
      <dgm:spPr/>
    </dgm:pt>
    <dgm:pt modelId="{5077C68C-6D55-4345-9E27-AA5FD82977B6}" type="pres">
      <dgm:prSet presAssocID="{98FECBF2-F695-41C0-89C9-F22CC5DDB089}" presName="spacing" presStyleCnt="0"/>
      <dgm:spPr/>
    </dgm:pt>
    <dgm:pt modelId="{95CE9262-84E1-4ED9-ADD7-822ED8AE3951}" type="pres">
      <dgm:prSet presAssocID="{F96505A7-0DBA-4EC4-9559-E85E63C19509}" presName="linNode" presStyleCnt="0"/>
      <dgm:spPr/>
    </dgm:pt>
    <dgm:pt modelId="{3D76CDDC-5AA3-4982-BF45-8407BC63A577}" type="pres">
      <dgm:prSet presAssocID="{F96505A7-0DBA-4EC4-9559-E85E63C19509}" presName="parentShp" presStyleLbl="node1" presStyleIdx="2" presStyleCnt="4">
        <dgm:presLayoutVars>
          <dgm:bulletEnabled val="1"/>
        </dgm:presLayoutVars>
      </dgm:prSet>
      <dgm:spPr/>
    </dgm:pt>
    <dgm:pt modelId="{B4F05CBF-7BD1-4588-9968-D665701084A4}" type="pres">
      <dgm:prSet presAssocID="{F96505A7-0DBA-4EC4-9559-E85E63C19509}" presName="childShp" presStyleLbl="bgAccFollowNode1" presStyleIdx="2" presStyleCnt="4" custLinFactNeighborX="662">
        <dgm:presLayoutVars>
          <dgm:bulletEnabled val="1"/>
        </dgm:presLayoutVars>
      </dgm:prSet>
      <dgm:spPr/>
    </dgm:pt>
    <dgm:pt modelId="{DCFF43BB-46FE-4310-8F4A-09903565C198}" type="pres">
      <dgm:prSet presAssocID="{D4A5C570-3E63-4B16-BA16-630DF8BBDD01}" presName="spacing" presStyleCnt="0"/>
      <dgm:spPr/>
    </dgm:pt>
    <dgm:pt modelId="{673004C4-ABBD-4A3D-B116-F714AD24444D}" type="pres">
      <dgm:prSet presAssocID="{EE8BE028-5E9C-457E-B8BA-4B996FF4D983}" presName="linNode" presStyleCnt="0"/>
      <dgm:spPr/>
    </dgm:pt>
    <dgm:pt modelId="{13181BF0-1BA3-4DCE-859E-07BDD8A4CD4C}" type="pres">
      <dgm:prSet presAssocID="{EE8BE028-5E9C-457E-B8BA-4B996FF4D983}" presName="parentShp" presStyleLbl="node1" presStyleIdx="3" presStyleCnt="4" custLinFactNeighborX="0">
        <dgm:presLayoutVars>
          <dgm:bulletEnabled val="1"/>
        </dgm:presLayoutVars>
      </dgm:prSet>
      <dgm:spPr/>
    </dgm:pt>
    <dgm:pt modelId="{7B7E2C20-E7D4-484A-96E3-A8B988114E73}" type="pres">
      <dgm:prSet presAssocID="{EE8BE028-5E9C-457E-B8BA-4B996FF4D983}" presName="childShp" presStyleLbl="bgAccFollowNode1" presStyleIdx="3" presStyleCnt="4">
        <dgm:presLayoutVars>
          <dgm:bulletEnabled val="1"/>
        </dgm:presLayoutVars>
      </dgm:prSet>
      <dgm:spPr/>
    </dgm:pt>
  </dgm:ptLst>
  <dgm:cxnLst>
    <dgm:cxn modelId="{653B3506-AA14-485C-9207-32E40CAF3A9E}" type="presOf" srcId="{399BD1D5-4E6D-43A1-9D6E-1BB23635C68E}" destId="{B4F05CBF-7BD1-4588-9968-D665701084A4}" srcOrd="0" destOrd="0" presId="urn:microsoft.com/office/officeart/2005/8/layout/vList6"/>
    <dgm:cxn modelId="{FF3C8F09-2CB5-46F9-A648-C68379F3D442}" srcId="{660ADFA6-297E-4AF2-9E5A-7398BA315737}" destId="{23104397-28AC-4E0D-9183-1006B4D68DF9}" srcOrd="1" destOrd="0" parTransId="{01AD5F98-1A6D-4A5F-A6DA-DEE9AD5D766D}" sibTransId="{98FECBF2-F695-41C0-89C9-F22CC5DDB089}"/>
    <dgm:cxn modelId="{1147920E-267A-4ADA-BC91-6606BEEEE090}" srcId="{660ADFA6-297E-4AF2-9E5A-7398BA315737}" destId="{F0E8534F-B9E5-4AE2-BC6B-4B8B1A1920C7}" srcOrd="0" destOrd="0" parTransId="{82753702-DCBA-47B7-9D48-ECEFE83E20D9}" sibTransId="{9FA8F7EC-4053-4864-B018-59FA832AC357}"/>
    <dgm:cxn modelId="{FB285626-F947-485F-803D-E9121D1EC4C3}" type="presOf" srcId="{481CE0BB-1F77-4BDA-A03C-F0ADF452AC5E}" destId="{7B7E2C20-E7D4-484A-96E3-A8B988114E73}" srcOrd="0" destOrd="0" presId="urn:microsoft.com/office/officeart/2005/8/layout/vList6"/>
    <dgm:cxn modelId="{9CBD7C5D-6B3E-43CB-BAC7-C0C0D004F0A8}" type="presOf" srcId="{3338F11B-1B5E-47B9-B3E1-33717746964C}" destId="{6AA46DFF-B642-4543-8619-F80DE0CD3551}" srcOrd="0" destOrd="0" presId="urn:microsoft.com/office/officeart/2005/8/layout/vList6"/>
    <dgm:cxn modelId="{47A76263-15EB-4D18-8338-FB8F1C8F7254}" type="presOf" srcId="{F96505A7-0DBA-4EC4-9559-E85E63C19509}" destId="{3D76CDDC-5AA3-4982-BF45-8407BC63A577}" srcOrd="0" destOrd="0" presId="urn:microsoft.com/office/officeart/2005/8/layout/vList6"/>
    <dgm:cxn modelId="{297C216D-2D3C-4727-BEB8-2C35954A3141}" srcId="{F96505A7-0DBA-4EC4-9559-E85E63C19509}" destId="{399BD1D5-4E6D-43A1-9D6E-1BB23635C68E}" srcOrd="0" destOrd="0" parTransId="{224CEDAF-9DBF-4D9F-BCA3-DE51F814D1AA}" sibTransId="{77BF2BF0-E4CB-4EDB-98F1-098961887485}"/>
    <dgm:cxn modelId="{31BC4C90-A591-458F-ABB9-934F15667436}" type="presOf" srcId="{21279287-CD40-4A92-B900-CD51D9AB3EBC}" destId="{58143823-1756-4F51-8466-C2279B8C5CE8}" srcOrd="0" destOrd="0" presId="urn:microsoft.com/office/officeart/2005/8/layout/vList6"/>
    <dgm:cxn modelId="{C53A8E92-B929-4021-B06D-4BD26D903E6C}" srcId="{F0E8534F-B9E5-4AE2-BC6B-4B8B1A1920C7}" destId="{3338F11B-1B5E-47B9-B3E1-33717746964C}" srcOrd="0" destOrd="0" parTransId="{718912F0-F394-44DA-8162-CDB3D98EB5DB}" sibTransId="{CB0EC8B5-B6A8-42CD-8E00-4C6BF2C4522E}"/>
    <dgm:cxn modelId="{2BCC7A99-3B6D-4B56-A3E2-1CABFE442EDC}" srcId="{23104397-28AC-4E0D-9183-1006B4D68DF9}" destId="{21279287-CD40-4A92-B900-CD51D9AB3EBC}" srcOrd="0" destOrd="0" parTransId="{7B7883D6-43AF-4A1B-B0BD-6EEDBBB9653C}" sibTransId="{F29BC810-C89A-4705-A8A1-BFB238E6B381}"/>
    <dgm:cxn modelId="{48ACC8AF-F128-471D-A013-12B7189717AD}" type="presOf" srcId="{F0E8534F-B9E5-4AE2-BC6B-4B8B1A1920C7}" destId="{A929D40E-4142-4521-ACEF-FEE2458DEF58}" srcOrd="0" destOrd="0" presId="urn:microsoft.com/office/officeart/2005/8/layout/vList6"/>
    <dgm:cxn modelId="{AE94E8C0-F081-49DB-8583-6A1014936EB0}" srcId="{660ADFA6-297E-4AF2-9E5A-7398BA315737}" destId="{EE8BE028-5E9C-457E-B8BA-4B996FF4D983}" srcOrd="3" destOrd="0" parTransId="{D6599EBA-EF5C-4E6B-B47D-ECC986304054}" sibTransId="{D57C5D88-8325-4E58-B2D9-94E5D69CC801}"/>
    <dgm:cxn modelId="{ED1D7BC3-D9EC-4B0A-923C-393102CB31EC}" srcId="{EE8BE028-5E9C-457E-B8BA-4B996FF4D983}" destId="{4D86E1D7-0D65-453F-9890-DCD1E5C46EDF}" srcOrd="1" destOrd="0" parTransId="{AD5CBDCE-84C0-4013-8F31-4963555CA023}" sibTransId="{C78CF6E1-9439-43DD-ADBD-F3B83D3942E1}"/>
    <dgm:cxn modelId="{BDF1E4C8-96DC-4838-A3A9-9FA425B9547F}" srcId="{660ADFA6-297E-4AF2-9E5A-7398BA315737}" destId="{F96505A7-0DBA-4EC4-9559-E85E63C19509}" srcOrd="2" destOrd="0" parTransId="{C90AFC27-23D1-4F73-A3E5-C14F7B0C94FC}" sibTransId="{D4A5C570-3E63-4B16-BA16-630DF8BBDD01}"/>
    <dgm:cxn modelId="{98B908CE-28B6-4794-9A76-17C49B2D8766}" type="presOf" srcId="{EE8BE028-5E9C-457E-B8BA-4B996FF4D983}" destId="{13181BF0-1BA3-4DCE-859E-07BDD8A4CD4C}" srcOrd="0" destOrd="0" presId="urn:microsoft.com/office/officeart/2005/8/layout/vList6"/>
    <dgm:cxn modelId="{5BAEF8CF-EB50-4258-99CD-E7CCB31A49C3}" type="presOf" srcId="{C9DAFB40-9E67-4A28-8380-799C6A426BB7}" destId="{58143823-1756-4F51-8466-C2279B8C5CE8}" srcOrd="0" destOrd="1" presId="urn:microsoft.com/office/officeart/2005/8/layout/vList6"/>
    <dgm:cxn modelId="{D2730AD3-C36C-461B-999C-E87402934222}" srcId="{EE8BE028-5E9C-457E-B8BA-4B996FF4D983}" destId="{481CE0BB-1F77-4BDA-A03C-F0ADF452AC5E}" srcOrd="0" destOrd="0" parTransId="{03336AF9-5BE7-43D5-9551-200B9C6844B7}" sibTransId="{C475E902-C064-421A-A3AF-7D577A631FEE}"/>
    <dgm:cxn modelId="{99D665D3-EBAA-4090-B54D-0BDD04151B2F}" type="presOf" srcId="{23104397-28AC-4E0D-9183-1006B4D68DF9}" destId="{68F0EC5E-B950-4857-96B5-19B836E2EAE5}" srcOrd="0" destOrd="0" presId="urn:microsoft.com/office/officeart/2005/8/layout/vList6"/>
    <dgm:cxn modelId="{0157F8D8-A0B6-4344-9ED8-445194D367F2}" type="presOf" srcId="{660ADFA6-297E-4AF2-9E5A-7398BA315737}" destId="{A53F389B-7B08-487A-A54D-7A7F50780071}" srcOrd="0" destOrd="0" presId="urn:microsoft.com/office/officeart/2005/8/layout/vList6"/>
    <dgm:cxn modelId="{057A16E1-9933-4E98-A020-CAEF53F2C9EC}" srcId="{23104397-28AC-4E0D-9183-1006B4D68DF9}" destId="{C9DAFB40-9E67-4A28-8380-799C6A426BB7}" srcOrd="1" destOrd="0" parTransId="{176229EC-693D-4786-BDA2-975AF1E0F57C}" sibTransId="{9F4BD362-9A2A-4A4C-BFB8-D84D60FCC840}"/>
    <dgm:cxn modelId="{FE98E2EC-E6C3-4721-844E-594ECF4F6FA0}" type="presOf" srcId="{4D86E1D7-0D65-453F-9890-DCD1E5C46EDF}" destId="{7B7E2C20-E7D4-484A-96E3-A8B988114E73}" srcOrd="0" destOrd="1" presId="urn:microsoft.com/office/officeart/2005/8/layout/vList6"/>
    <dgm:cxn modelId="{12A98A51-317E-4862-8982-1A6E7C605ADB}" type="presParOf" srcId="{A53F389B-7B08-487A-A54D-7A7F50780071}" destId="{69B7E43B-B986-41B7-8948-8FF8D8F3EBB8}" srcOrd="0" destOrd="0" presId="urn:microsoft.com/office/officeart/2005/8/layout/vList6"/>
    <dgm:cxn modelId="{3786D7D1-F28E-4B48-AC1C-4FB705B5D321}" type="presParOf" srcId="{69B7E43B-B986-41B7-8948-8FF8D8F3EBB8}" destId="{A929D40E-4142-4521-ACEF-FEE2458DEF58}" srcOrd="0" destOrd="0" presId="urn:microsoft.com/office/officeart/2005/8/layout/vList6"/>
    <dgm:cxn modelId="{715C3819-4D23-4A71-AA76-806B7ACFE0EE}" type="presParOf" srcId="{69B7E43B-B986-41B7-8948-8FF8D8F3EBB8}" destId="{6AA46DFF-B642-4543-8619-F80DE0CD3551}" srcOrd="1" destOrd="0" presId="urn:microsoft.com/office/officeart/2005/8/layout/vList6"/>
    <dgm:cxn modelId="{12941071-E558-40A1-9D4D-1F002D1EF3A3}" type="presParOf" srcId="{A53F389B-7B08-487A-A54D-7A7F50780071}" destId="{536BC66A-0D43-4BFB-BEAE-656CC2BA62DA}" srcOrd="1" destOrd="0" presId="urn:microsoft.com/office/officeart/2005/8/layout/vList6"/>
    <dgm:cxn modelId="{0CD621BF-52CF-403F-8B8A-0A890DE3A8D5}" type="presParOf" srcId="{A53F389B-7B08-487A-A54D-7A7F50780071}" destId="{6F249F3B-FBF4-460C-829E-034CB9C3E2E5}" srcOrd="2" destOrd="0" presId="urn:microsoft.com/office/officeart/2005/8/layout/vList6"/>
    <dgm:cxn modelId="{DF336790-F541-472C-A518-E040E12B8430}" type="presParOf" srcId="{6F249F3B-FBF4-460C-829E-034CB9C3E2E5}" destId="{68F0EC5E-B950-4857-96B5-19B836E2EAE5}" srcOrd="0" destOrd="0" presId="urn:microsoft.com/office/officeart/2005/8/layout/vList6"/>
    <dgm:cxn modelId="{913BB86A-5B81-4452-A34B-48D995BB8A53}" type="presParOf" srcId="{6F249F3B-FBF4-460C-829E-034CB9C3E2E5}" destId="{58143823-1756-4F51-8466-C2279B8C5CE8}" srcOrd="1" destOrd="0" presId="urn:microsoft.com/office/officeart/2005/8/layout/vList6"/>
    <dgm:cxn modelId="{5DC89D7C-F23F-41EF-A8F9-F43FEE88C688}" type="presParOf" srcId="{A53F389B-7B08-487A-A54D-7A7F50780071}" destId="{5077C68C-6D55-4345-9E27-AA5FD82977B6}" srcOrd="3" destOrd="0" presId="urn:microsoft.com/office/officeart/2005/8/layout/vList6"/>
    <dgm:cxn modelId="{2D6C7B39-209D-4EF3-BC56-E55F93DC2AD4}" type="presParOf" srcId="{A53F389B-7B08-487A-A54D-7A7F50780071}" destId="{95CE9262-84E1-4ED9-ADD7-822ED8AE3951}" srcOrd="4" destOrd="0" presId="urn:microsoft.com/office/officeart/2005/8/layout/vList6"/>
    <dgm:cxn modelId="{7E06FC81-E016-401E-A65D-E8AEC48AA045}" type="presParOf" srcId="{95CE9262-84E1-4ED9-ADD7-822ED8AE3951}" destId="{3D76CDDC-5AA3-4982-BF45-8407BC63A577}" srcOrd="0" destOrd="0" presId="urn:microsoft.com/office/officeart/2005/8/layout/vList6"/>
    <dgm:cxn modelId="{6482E2E3-E695-45BC-A663-F3D0200EE012}" type="presParOf" srcId="{95CE9262-84E1-4ED9-ADD7-822ED8AE3951}" destId="{B4F05CBF-7BD1-4588-9968-D665701084A4}" srcOrd="1" destOrd="0" presId="urn:microsoft.com/office/officeart/2005/8/layout/vList6"/>
    <dgm:cxn modelId="{973690A0-C082-41B4-BB40-E2D02394DD58}" type="presParOf" srcId="{A53F389B-7B08-487A-A54D-7A7F50780071}" destId="{DCFF43BB-46FE-4310-8F4A-09903565C198}" srcOrd="5" destOrd="0" presId="urn:microsoft.com/office/officeart/2005/8/layout/vList6"/>
    <dgm:cxn modelId="{7E9B02DF-DAFC-4383-B45F-EAE61686EEE1}" type="presParOf" srcId="{A53F389B-7B08-487A-A54D-7A7F50780071}" destId="{673004C4-ABBD-4A3D-B116-F714AD24444D}" srcOrd="6" destOrd="0" presId="urn:microsoft.com/office/officeart/2005/8/layout/vList6"/>
    <dgm:cxn modelId="{32959A33-4AE7-4CF5-8773-2BD933CADDD4}" type="presParOf" srcId="{673004C4-ABBD-4A3D-B116-F714AD24444D}" destId="{13181BF0-1BA3-4DCE-859E-07BDD8A4CD4C}" srcOrd="0" destOrd="0" presId="urn:microsoft.com/office/officeart/2005/8/layout/vList6"/>
    <dgm:cxn modelId="{EB0327BA-B9D7-4F6C-8A9F-9560665518F3}" type="presParOf" srcId="{673004C4-ABBD-4A3D-B116-F714AD24444D}" destId="{7B7E2C20-E7D4-484A-96E3-A8B988114E7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51360C-B301-4C00-8957-4CAC774619C9}">
      <dsp:nvSpPr>
        <dsp:cNvPr id="0" name=""/>
        <dsp:cNvSpPr/>
      </dsp:nvSpPr>
      <dsp:spPr>
        <a:xfrm>
          <a:off x="2411" y="134814"/>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a:t>Achievement Standard</a:t>
          </a:r>
        </a:p>
      </dsp:txBody>
      <dsp:txXfrm>
        <a:off x="2411" y="134814"/>
        <a:ext cx="1913501" cy="1148100"/>
      </dsp:txXfrm>
    </dsp:sp>
    <dsp:sp modelId="{9C95674F-B5CC-4616-953B-B6B479222A06}">
      <dsp:nvSpPr>
        <dsp:cNvPr id="0" name=""/>
        <dsp:cNvSpPr/>
      </dsp:nvSpPr>
      <dsp:spPr>
        <a:xfrm>
          <a:off x="2107263" y="134814"/>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a:t>Content Descriptions</a:t>
          </a:r>
        </a:p>
      </dsp:txBody>
      <dsp:txXfrm>
        <a:off x="2107263" y="134814"/>
        <a:ext cx="1913501" cy="1148100"/>
      </dsp:txXfrm>
    </dsp:sp>
    <dsp:sp modelId="{9716D204-1EE8-45E4-950C-C4E03C43F229}">
      <dsp:nvSpPr>
        <dsp:cNvPr id="0" name=""/>
        <dsp:cNvSpPr/>
      </dsp:nvSpPr>
      <dsp:spPr>
        <a:xfrm>
          <a:off x="4212114" y="134814"/>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a:t>Cognitions</a:t>
          </a:r>
        </a:p>
      </dsp:txBody>
      <dsp:txXfrm>
        <a:off x="4212114" y="134814"/>
        <a:ext cx="1913501" cy="1148100"/>
      </dsp:txXfrm>
    </dsp:sp>
    <dsp:sp modelId="{E8E8A74F-9A0F-45B5-8131-FB637BDF49FD}">
      <dsp:nvSpPr>
        <dsp:cNvPr id="0" name=""/>
        <dsp:cNvSpPr/>
      </dsp:nvSpPr>
      <dsp:spPr>
        <a:xfrm>
          <a:off x="6316965" y="134814"/>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a:t>Skills</a:t>
          </a:r>
        </a:p>
      </dsp:txBody>
      <dsp:txXfrm>
        <a:off x="6316965" y="134814"/>
        <a:ext cx="1913501" cy="1148100"/>
      </dsp:txXfrm>
    </dsp:sp>
    <dsp:sp modelId="{8D9AA919-4C67-472F-8AE3-6099DCBA6FF8}">
      <dsp:nvSpPr>
        <dsp:cNvPr id="0" name=""/>
        <dsp:cNvSpPr/>
      </dsp:nvSpPr>
      <dsp:spPr>
        <a:xfrm>
          <a:off x="2411" y="1474265"/>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a:t>Elaborations</a:t>
          </a:r>
        </a:p>
      </dsp:txBody>
      <dsp:txXfrm>
        <a:off x="2411" y="1474265"/>
        <a:ext cx="1913501" cy="1148100"/>
      </dsp:txXfrm>
    </dsp:sp>
    <dsp:sp modelId="{F0C6BFCF-CB03-410E-917D-A83779E40F0B}">
      <dsp:nvSpPr>
        <dsp:cNvPr id="0" name=""/>
        <dsp:cNvSpPr/>
      </dsp:nvSpPr>
      <dsp:spPr>
        <a:xfrm>
          <a:off x="2107263" y="1474265"/>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a:t>General Capabilities</a:t>
          </a:r>
        </a:p>
      </dsp:txBody>
      <dsp:txXfrm>
        <a:off x="2107263" y="1474265"/>
        <a:ext cx="1913501" cy="1148100"/>
      </dsp:txXfrm>
    </dsp:sp>
    <dsp:sp modelId="{DF6C6B77-3F3F-49D0-B633-715FA5E8F6B2}">
      <dsp:nvSpPr>
        <dsp:cNvPr id="0" name=""/>
        <dsp:cNvSpPr/>
      </dsp:nvSpPr>
      <dsp:spPr>
        <a:xfrm>
          <a:off x="4212114" y="1474265"/>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a:t>Learning Intentions and Success Criteria</a:t>
          </a:r>
        </a:p>
      </dsp:txBody>
      <dsp:txXfrm>
        <a:off x="4212114" y="1474265"/>
        <a:ext cx="1913501" cy="1148100"/>
      </dsp:txXfrm>
    </dsp:sp>
    <dsp:sp modelId="{FF4FCE55-7DEC-4948-97E7-77865DAF06E6}">
      <dsp:nvSpPr>
        <dsp:cNvPr id="0" name=""/>
        <dsp:cNvSpPr/>
      </dsp:nvSpPr>
      <dsp:spPr>
        <a:xfrm>
          <a:off x="6316965" y="1474265"/>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a:t>Questioning pedagogy and Inquiry Approach</a:t>
          </a:r>
        </a:p>
      </dsp:txBody>
      <dsp:txXfrm>
        <a:off x="6316965" y="1474265"/>
        <a:ext cx="1913501" cy="1148100"/>
      </dsp:txXfrm>
    </dsp:sp>
    <dsp:sp modelId="{1DD965A3-036E-4119-ADDA-08921A05A783}">
      <dsp:nvSpPr>
        <dsp:cNvPr id="0" name=""/>
        <dsp:cNvSpPr/>
      </dsp:nvSpPr>
      <dsp:spPr>
        <a:xfrm>
          <a:off x="2107263" y="2813715"/>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t>Text and Context </a:t>
          </a:r>
        </a:p>
      </dsp:txBody>
      <dsp:txXfrm>
        <a:off x="2107263" y="2813715"/>
        <a:ext cx="1913501" cy="1148100"/>
      </dsp:txXfrm>
    </dsp:sp>
    <dsp:sp modelId="{6FD543FF-A7EB-4F38-B2B0-D71B476E5F7E}">
      <dsp:nvSpPr>
        <dsp:cNvPr id="0" name=""/>
        <dsp:cNvSpPr/>
      </dsp:nvSpPr>
      <dsp:spPr>
        <a:xfrm>
          <a:off x="4212114" y="2813715"/>
          <a:ext cx="1913501" cy="11481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a:t>Assessment addresses the Achievement Standard </a:t>
          </a:r>
        </a:p>
      </dsp:txBody>
      <dsp:txXfrm>
        <a:off x="4212114" y="2813715"/>
        <a:ext cx="1913501" cy="11481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7BF0FB-1C20-4E83-A336-AB26D950B37E}">
      <dsp:nvSpPr>
        <dsp:cNvPr id="0" name=""/>
        <dsp:cNvSpPr/>
      </dsp:nvSpPr>
      <dsp:spPr>
        <a:xfrm>
          <a:off x="0" y="907834"/>
          <a:ext cx="2596194" cy="15577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AU" sz="2000" kern="1200"/>
            <a:t>Content</a:t>
          </a:r>
        </a:p>
      </dsp:txBody>
      <dsp:txXfrm>
        <a:off x="0" y="907834"/>
        <a:ext cx="2596194" cy="1557716"/>
      </dsp:txXfrm>
    </dsp:sp>
    <dsp:sp modelId="{745CA700-999A-4208-AC70-A86ADC949BAB}">
      <dsp:nvSpPr>
        <dsp:cNvPr id="0" name=""/>
        <dsp:cNvSpPr/>
      </dsp:nvSpPr>
      <dsp:spPr>
        <a:xfrm>
          <a:off x="2855814" y="907834"/>
          <a:ext cx="2596194" cy="15577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AU" sz="2000" kern="1200"/>
            <a:t>Skills and Knowledge not separated in the Achievement Standard</a:t>
          </a:r>
        </a:p>
      </dsp:txBody>
      <dsp:txXfrm>
        <a:off x="2855814" y="907834"/>
        <a:ext cx="2596194" cy="1557716"/>
      </dsp:txXfrm>
    </dsp:sp>
    <dsp:sp modelId="{D3F88595-5582-41E3-9E02-1604787B82B1}">
      <dsp:nvSpPr>
        <dsp:cNvPr id="0" name=""/>
        <dsp:cNvSpPr/>
      </dsp:nvSpPr>
      <dsp:spPr>
        <a:xfrm>
          <a:off x="5711628" y="907834"/>
          <a:ext cx="2596194" cy="15577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AU" sz="2000" kern="1200"/>
            <a:t>Prayer Participation</a:t>
          </a:r>
        </a:p>
      </dsp:txBody>
      <dsp:txXfrm>
        <a:off x="5711628" y="907834"/>
        <a:ext cx="2596194" cy="1557716"/>
      </dsp:txXfrm>
    </dsp:sp>
    <dsp:sp modelId="{6778AC95-4555-47B3-A6A7-B65657D9CD95}">
      <dsp:nvSpPr>
        <dsp:cNvPr id="0" name=""/>
        <dsp:cNvSpPr/>
      </dsp:nvSpPr>
      <dsp:spPr>
        <a:xfrm>
          <a:off x="0" y="2725171"/>
          <a:ext cx="2596194" cy="15577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AU" sz="2000" kern="1200"/>
            <a:t>Prayer is in the Achievement Standard</a:t>
          </a:r>
        </a:p>
      </dsp:txBody>
      <dsp:txXfrm>
        <a:off x="0" y="2725171"/>
        <a:ext cx="2596194" cy="1557716"/>
      </dsp:txXfrm>
    </dsp:sp>
    <dsp:sp modelId="{C3F53663-B039-4173-84B0-7CFCFF1D6AB2}">
      <dsp:nvSpPr>
        <dsp:cNvPr id="0" name=""/>
        <dsp:cNvSpPr/>
      </dsp:nvSpPr>
      <dsp:spPr>
        <a:xfrm>
          <a:off x="2855814" y="2725171"/>
          <a:ext cx="2596194" cy="15577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AU" sz="2000" kern="1200"/>
            <a:t>Scripture as a text </a:t>
          </a:r>
        </a:p>
      </dsp:txBody>
      <dsp:txXfrm>
        <a:off x="2855814" y="2725171"/>
        <a:ext cx="2596194" cy="1557716"/>
      </dsp:txXfrm>
    </dsp:sp>
    <dsp:sp modelId="{8260D63C-602C-4C77-A19B-12637782EEF9}">
      <dsp:nvSpPr>
        <dsp:cNvPr id="0" name=""/>
        <dsp:cNvSpPr/>
      </dsp:nvSpPr>
      <dsp:spPr>
        <a:xfrm>
          <a:off x="5711628" y="2725171"/>
          <a:ext cx="2596194" cy="15577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AU" sz="2000" kern="1200"/>
            <a:t>Religious Life of the School </a:t>
          </a:r>
        </a:p>
      </dsp:txBody>
      <dsp:txXfrm>
        <a:off x="5711628" y="2725171"/>
        <a:ext cx="2596194" cy="15577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46DFF-B642-4543-8619-F80DE0CD3551}">
      <dsp:nvSpPr>
        <dsp:cNvPr id="0" name=""/>
        <dsp:cNvSpPr/>
      </dsp:nvSpPr>
      <dsp:spPr>
        <a:xfrm>
          <a:off x="3697151" y="1587"/>
          <a:ext cx="5545727" cy="1259416"/>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AU" sz="1600" kern="1200"/>
            <a:t>Establish where the students are in their learning</a:t>
          </a:r>
        </a:p>
        <a:p>
          <a:pPr marL="171450" lvl="1" indent="-171450" algn="l" defTabSz="711200">
            <a:lnSpc>
              <a:spcPct val="90000"/>
            </a:lnSpc>
            <a:spcBef>
              <a:spcPct val="0"/>
            </a:spcBef>
            <a:spcAft>
              <a:spcPct val="15000"/>
            </a:spcAft>
            <a:buChar char="•"/>
          </a:pPr>
          <a:endParaRPr lang="en-AU" sz="1600" kern="1200"/>
        </a:p>
      </dsp:txBody>
      <dsp:txXfrm>
        <a:off x="3697151" y="159014"/>
        <a:ext cx="5073446" cy="944562"/>
      </dsp:txXfrm>
    </dsp:sp>
    <dsp:sp modelId="{A929D40E-4142-4521-ACEF-FEE2458DEF58}">
      <dsp:nvSpPr>
        <dsp:cNvPr id="0" name=""/>
        <dsp:cNvSpPr/>
      </dsp:nvSpPr>
      <dsp:spPr>
        <a:xfrm>
          <a:off x="0" y="1587"/>
          <a:ext cx="3697151" cy="125941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AU" sz="3600" kern="1200"/>
            <a:t>Focus on the learner</a:t>
          </a:r>
        </a:p>
      </dsp:txBody>
      <dsp:txXfrm>
        <a:off x="61480" y="63067"/>
        <a:ext cx="3574191" cy="1136456"/>
      </dsp:txXfrm>
    </dsp:sp>
    <dsp:sp modelId="{58143823-1756-4F51-8466-C2279B8C5CE8}">
      <dsp:nvSpPr>
        <dsp:cNvPr id="0" name=""/>
        <dsp:cNvSpPr/>
      </dsp:nvSpPr>
      <dsp:spPr>
        <a:xfrm>
          <a:off x="3697151" y="1386945"/>
          <a:ext cx="5545727" cy="1259416"/>
        </a:xfrm>
        <a:prstGeom prst="rightArrow">
          <a:avLst>
            <a:gd name="adj1" fmla="val 75000"/>
            <a:gd name="adj2" fmla="val 50000"/>
          </a:avLst>
        </a:prstGeom>
        <a:solidFill>
          <a:schemeClr val="accent5">
            <a:tint val="40000"/>
            <a:alpha val="90000"/>
            <a:hueOff val="-5219314"/>
            <a:satOff val="25633"/>
            <a:lumOff val="1591"/>
            <a:alphaOff val="0"/>
          </a:schemeClr>
        </a:solidFill>
        <a:ln w="12700" cap="flat" cmpd="sng" algn="ctr">
          <a:solidFill>
            <a:schemeClr val="accent5">
              <a:tint val="40000"/>
              <a:alpha val="90000"/>
              <a:hueOff val="-5219314"/>
              <a:satOff val="25633"/>
              <a:lumOff val="159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AU" sz="1600" kern="1200"/>
            <a:t>Identify the learning destination – Year Level Description / Achievement Standard / Content Descriptions</a:t>
          </a:r>
        </a:p>
        <a:p>
          <a:pPr marL="171450" lvl="1" indent="-171450" algn="l" defTabSz="711200">
            <a:lnSpc>
              <a:spcPct val="90000"/>
            </a:lnSpc>
            <a:spcBef>
              <a:spcPct val="0"/>
            </a:spcBef>
            <a:spcAft>
              <a:spcPct val="15000"/>
            </a:spcAft>
            <a:buChar char="•"/>
          </a:pPr>
          <a:endParaRPr lang="en-AU" sz="1600" kern="1200"/>
        </a:p>
      </dsp:txBody>
      <dsp:txXfrm>
        <a:off x="3697151" y="1544372"/>
        <a:ext cx="5073446" cy="944562"/>
      </dsp:txXfrm>
    </dsp:sp>
    <dsp:sp modelId="{68F0EC5E-B950-4857-96B5-19B836E2EAE5}">
      <dsp:nvSpPr>
        <dsp:cNvPr id="0" name=""/>
        <dsp:cNvSpPr/>
      </dsp:nvSpPr>
      <dsp:spPr>
        <a:xfrm>
          <a:off x="0" y="1386945"/>
          <a:ext cx="3697151" cy="1259416"/>
        </a:xfrm>
        <a:prstGeom prst="roundRect">
          <a:avLst/>
        </a:prstGeom>
        <a:solidFill>
          <a:schemeClr val="accent5">
            <a:hueOff val="-5028120"/>
            <a:satOff val="22566"/>
            <a:lumOff val="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AU" sz="3600" kern="1200"/>
            <a:t>Establish</a:t>
          </a:r>
        </a:p>
      </dsp:txBody>
      <dsp:txXfrm>
        <a:off x="61480" y="1448425"/>
        <a:ext cx="3574191" cy="1136456"/>
      </dsp:txXfrm>
    </dsp:sp>
    <dsp:sp modelId="{B4F05CBF-7BD1-4588-9968-D665701084A4}">
      <dsp:nvSpPr>
        <dsp:cNvPr id="0" name=""/>
        <dsp:cNvSpPr/>
      </dsp:nvSpPr>
      <dsp:spPr>
        <a:xfrm>
          <a:off x="3697151" y="2772304"/>
          <a:ext cx="5545727" cy="1259416"/>
        </a:xfrm>
        <a:prstGeom prst="rightArrow">
          <a:avLst>
            <a:gd name="adj1" fmla="val 75000"/>
            <a:gd name="adj2" fmla="val 50000"/>
          </a:avLst>
        </a:prstGeom>
        <a:solidFill>
          <a:schemeClr val="accent5">
            <a:tint val="40000"/>
            <a:alpha val="90000"/>
            <a:hueOff val="-10438629"/>
            <a:satOff val="51267"/>
            <a:lumOff val="3181"/>
            <a:alphaOff val="0"/>
          </a:schemeClr>
        </a:solidFill>
        <a:ln w="12700" cap="flat" cmpd="sng" algn="ctr">
          <a:solidFill>
            <a:schemeClr val="accent5">
              <a:tint val="40000"/>
              <a:alpha val="90000"/>
              <a:hueOff val="-10438629"/>
              <a:satOff val="51267"/>
              <a:lumOff val="31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AU" sz="1600" kern="1200"/>
            <a:t>Carefully plan a route</a:t>
          </a:r>
        </a:p>
        <a:p>
          <a:pPr marL="171450" lvl="1" indent="-171450" algn="l" defTabSz="711200">
            <a:lnSpc>
              <a:spcPct val="90000"/>
            </a:lnSpc>
            <a:spcBef>
              <a:spcPct val="0"/>
            </a:spcBef>
            <a:spcAft>
              <a:spcPct val="15000"/>
            </a:spcAft>
            <a:buChar char="•"/>
          </a:pPr>
          <a:r>
            <a:rPr lang="en-AU" sz="1600" kern="1200"/>
            <a:t>Begin the learning journey</a:t>
          </a:r>
        </a:p>
        <a:p>
          <a:pPr marL="171450" lvl="1" indent="-171450" algn="l" defTabSz="711200">
            <a:lnSpc>
              <a:spcPct val="90000"/>
            </a:lnSpc>
            <a:spcBef>
              <a:spcPct val="0"/>
            </a:spcBef>
            <a:spcAft>
              <a:spcPct val="15000"/>
            </a:spcAft>
            <a:buChar char="•"/>
          </a:pPr>
          <a:r>
            <a:rPr lang="en-AU" sz="1600" kern="1200"/>
            <a:t>Teaching and Learning Sequence</a:t>
          </a:r>
        </a:p>
      </dsp:txBody>
      <dsp:txXfrm>
        <a:off x="3697151" y="2929731"/>
        <a:ext cx="5073446" cy="944562"/>
      </dsp:txXfrm>
    </dsp:sp>
    <dsp:sp modelId="{3D76CDDC-5AA3-4982-BF45-8407BC63A577}">
      <dsp:nvSpPr>
        <dsp:cNvPr id="0" name=""/>
        <dsp:cNvSpPr/>
      </dsp:nvSpPr>
      <dsp:spPr>
        <a:xfrm>
          <a:off x="0" y="2772304"/>
          <a:ext cx="3697151" cy="1259416"/>
        </a:xfrm>
        <a:prstGeom prst="roundRect">
          <a:avLst/>
        </a:prstGeom>
        <a:solidFill>
          <a:schemeClr val="accent5">
            <a:hueOff val="-10056240"/>
            <a:satOff val="45131"/>
            <a:lumOff val="1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AU" sz="3600" kern="1200"/>
            <a:t>Activate and Support</a:t>
          </a:r>
        </a:p>
      </dsp:txBody>
      <dsp:txXfrm>
        <a:off x="61480" y="2833784"/>
        <a:ext cx="3574191" cy="1136456"/>
      </dsp:txXfrm>
    </dsp:sp>
    <dsp:sp modelId="{7B7E2C20-E7D4-484A-96E3-A8B988114E73}">
      <dsp:nvSpPr>
        <dsp:cNvPr id="0" name=""/>
        <dsp:cNvSpPr/>
      </dsp:nvSpPr>
      <dsp:spPr>
        <a:xfrm>
          <a:off x="3697151" y="4157662"/>
          <a:ext cx="5545727" cy="1259416"/>
        </a:xfrm>
        <a:prstGeom prst="rightArrow">
          <a:avLst>
            <a:gd name="adj1" fmla="val 75000"/>
            <a:gd name="adj2" fmla="val 50000"/>
          </a:avLst>
        </a:prstGeom>
        <a:solidFill>
          <a:schemeClr val="accent5">
            <a:tint val="40000"/>
            <a:alpha val="90000"/>
            <a:hueOff val="-15657942"/>
            <a:satOff val="76900"/>
            <a:lumOff val="4772"/>
            <a:alphaOff val="0"/>
          </a:schemeClr>
        </a:solidFill>
        <a:ln w="12700" cap="flat" cmpd="sng" algn="ctr">
          <a:solidFill>
            <a:schemeClr val="accent5">
              <a:tint val="40000"/>
              <a:alpha val="90000"/>
              <a:hueOff val="-15657942"/>
              <a:satOff val="76900"/>
              <a:lumOff val="477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AU" sz="1600" kern="1200">
              <a:latin typeface="Tahoma"/>
              <a:ea typeface="Tahoma"/>
              <a:cs typeface="Tahoma"/>
            </a:rPr>
            <a:t>Make regular checks on progress on the way – Feedback and Assessment</a:t>
          </a:r>
          <a:endParaRPr lang="en-AU" sz="1600" kern="1200"/>
        </a:p>
        <a:p>
          <a:pPr marL="171450" lvl="1" indent="-171450" algn="l" defTabSz="711200">
            <a:lnSpc>
              <a:spcPct val="90000"/>
            </a:lnSpc>
            <a:spcBef>
              <a:spcPct val="0"/>
            </a:spcBef>
            <a:spcAft>
              <a:spcPct val="15000"/>
            </a:spcAft>
            <a:buChar char="•"/>
          </a:pPr>
          <a:r>
            <a:rPr lang="en-AU" sz="1600" kern="1200"/>
            <a:t>Feedback that moves learning forward</a:t>
          </a:r>
        </a:p>
      </dsp:txBody>
      <dsp:txXfrm>
        <a:off x="3697151" y="4315089"/>
        <a:ext cx="5073446" cy="944562"/>
      </dsp:txXfrm>
    </dsp:sp>
    <dsp:sp modelId="{13181BF0-1BA3-4DCE-859E-07BDD8A4CD4C}">
      <dsp:nvSpPr>
        <dsp:cNvPr id="0" name=""/>
        <dsp:cNvSpPr/>
      </dsp:nvSpPr>
      <dsp:spPr>
        <a:xfrm>
          <a:off x="0" y="4157662"/>
          <a:ext cx="3697151" cy="1259416"/>
        </a:xfrm>
        <a:prstGeom prst="roundRect">
          <a:avLst/>
        </a:prstGeom>
        <a:solidFill>
          <a:schemeClr val="accent5">
            <a:hueOff val="-15084360"/>
            <a:satOff val="67697"/>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AU" sz="3600" kern="1200"/>
            <a:t>Evaluate and Respond</a:t>
          </a:r>
        </a:p>
      </dsp:txBody>
      <dsp:txXfrm>
        <a:off x="61480" y="4219142"/>
        <a:ext cx="3574191" cy="11364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46DFF-B642-4543-8619-F80DE0CD3551}">
      <dsp:nvSpPr>
        <dsp:cNvPr id="0" name=""/>
        <dsp:cNvSpPr/>
      </dsp:nvSpPr>
      <dsp:spPr>
        <a:xfrm>
          <a:off x="3359089" y="1385"/>
          <a:ext cx="5038633" cy="1098781"/>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highlight>
                <a:srgbClr val="FFFF00"/>
              </a:highlight>
            </a:rPr>
            <a:t>Who are my learners?</a:t>
          </a:r>
        </a:p>
      </dsp:txBody>
      <dsp:txXfrm>
        <a:off x="3359089" y="138733"/>
        <a:ext cx="4626590" cy="824085"/>
      </dsp:txXfrm>
    </dsp:sp>
    <dsp:sp modelId="{A929D40E-4142-4521-ACEF-FEE2458DEF58}">
      <dsp:nvSpPr>
        <dsp:cNvPr id="0" name=""/>
        <dsp:cNvSpPr/>
      </dsp:nvSpPr>
      <dsp:spPr>
        <a:xfrm>
          <a:off x="0" y="1385"/>
          <a:ext cx="3359089" cy="109878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Focus on the learner</a:t>
          </a:r>
        </a:p>
      </dsp:txBody>
      <dsp:txXfrm>
        <a:off x="53638" y="55023"/>
        <a:ext cx="3251813" cy="991505"/>
      </dsp:txXfrm>
    </dsp:sp>
    <dsp:sp modelId="{58143823-1756-4F51-8466-C2279B8C5CE8}">
      <dsp:nvSpPr>
        <dsp:cNvPr id="0" name=""/>
        <dsp:cNvSpPr/>
      </dsp:nvSpPr>
      <dsp:spPr>
        <a:xfrm>
          <a:off x="3359089" y="1210045"/>
          <a:ext cx="5038633" cy="1098781"/>
        </a:xfrm>
        <a:prstGeom prst="rightArrow">
          <a:avLst>
            <a:gd name="adj1" fmla="val 75000"/>
            <a:gd name="adj2" fmla="val 50000"/>
          </a:avLst>
        </a:prstGeom>
        <a:solidFill>
          <a:schemeClr val="accent5">
            <a:tint val="40000"/>
            <a:alpha val="90000"/>
            <a:hueOff val="-5219314"/>
            <a:satOff val="25633"/>
            <a:lumOff val="1591"/>
            <a:alphaOff val="0"/>
          </a:schemeClr>
        </a:solidFill>
        <a:ln w="12700" cap="flat" cmpd="sng" algn="ctr">
          <a:solidFill>
            <a:schemeClr val="accent5">
              <a:tint val="40000"/>
              <a:alpha val="90000"/>
              <a:hueOff val="-5219314"/>
              <a:satOff val="25633"/>
              <a:lumOff val="159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Begin with the curriculum (Year Level Overview / Curriculum and Assessment Plan)</a:t>
          </a:r>
        </a:p>
        <a:p>
          <a:pPr marL="114300" lvl="1" indent="-114300" algn="l" defTabSz="666750">
            <a:lnSpc>
              <a:spcPct val="90000"/>
            </a:lnSpc>
            <a:spcBef>
              <a:spcPct val="0"/>
            </a:spcBef>
            <a:spcAft>
              <a:spcPct val="15000"/>
            </a:spcAft>
            <a:buChar char="•"/>
          </a:pPr>
          <a:r>
            <a:rPr lang="en-AU" sz="1500" kern="1200"/>
            <a:t>Plan with the End in Mind (Assessment Resources)</a:t>
          </a:r>
        </a:p>
      </dsp:txBody>
      <dsp:txXfrm>
        <a:off x="3359089" y="1347393"/>
        <a:ext cx="4626590" cy="824085"/>
      </dsp:txXfrm>
    </dsp:sp>
    <dsp:sp modelId="{68F0EC5E-B950-4857-96B5-19B836E2EAE5}">
      <dsp:nvSpPr>
        <dsp:cNvPr id="0" name=""/>
        <dsp:cNvSpPr/>
      </dsp:nvSpPr>
      <dsp:spPr>
        <a:xfrm>
          <a:off x="0" y="1210045"/>
          <a:ext cx="3359089" cy="1098781"/>
        </a:xfrm>
        <a:prstGeom prst="roundRect">
          <a:avLst/>
        </a:prstGeom>
        <a:solidFill>
          <a:schemeClr val="accent5">
            <a:hueOff val="-5028120"/>
            <a:satOff val="22566"/>
            <a:lumOff val="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Establish</a:t>
          </a:r>
        </a:p>
      </dsp:txBody>
      <dsp:txXfrm>
        <a:off x="53638" y="1263683"/>
        <a:ext cx="3251813" cy="991505"/>
      </dsp:txXfrm>
    </dsp:sp>
    <dsp:sp modelId="{B4F05CBF-7BD1-4588-9968-D665701084A4}">
      <dsp:nvSpPr>
        <dsp:cNvPr id="0" name=""/>
        <dsp:cNvSpPr/>
      </dsp:nvSpPr>
      <dsp:spPr>
        <a:xfrm>
          <a:off x="3359089" y="2418705"/>
          <a:ext cx="5038633" cy="1098781"/>
        </a:xfrm>
        <a:prstGeom prst="rightArrow">
          <a:avLst>
            <a:gd name="adj1" fmla="val 75000"/>
            <a:gd name="adj2" fmla="val 50000"/>
          </a:avLst>
        </a:prstGeom>
        <a:solidFill>
          <a:schemeClr val="accent5">
            <a:tint val="40000"/>
            <a:alpha val="90000"/>
            <a:hueOff val="-10438629"/>
            <a:satOff val="51267"/>
            <a:lumOff val="3181"/>
            <a:alphaOff val="0"/>
          </a:schemeClr>
        </a:solidFill>
        <a:ln w="12700" cap="flat" cmpd="sng" algn="ctr">
          <a:solidFill>
            <a:schemeClr val="accent5">
              <a:tint val="40000"/>
              <a:alpha val="90000"/>
              <a:hueOff val="-10438629"/>
              <a:satOff val="51267"/>
              <a:lumOff val="31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Teaching and Learning Sequence</a:t>
          </a:r>
        </a:p>
      </dsp:txBody>
      <dsp:txXfrm>
        <a:off x="3359089" y="2556053"/>
        <a:ext cx="4626590" cy="824085"/>
      </dsp:txXfrm>
    </dsp:sp>
    <dsp:sp modelId="{3D76CDDC-5AA3-4982-BF45-8407BC63A577}">
      <dsp:nvSpPr>
        <dsp:cNvPr id="0" name=""/>
        <dsp:cNvSpPr/>
      </dsp:nvSpPr>
      <dsp:spPr>
        <a:xfrm>
          <a:off x="0" y="2418705"/>
          <a:ext cx="3359089" cy="1098781"/>
        </a:xfrm>
        <a:prstGeom prst="roundRect">
          <a:avLst/>
        </a:prstGeom>
        <a:solidFill>
          <a:schemeClr val="accent5">
            <a:hueOff val="-10056240"/>
            <a:satOff val="45131"/>
            <a:lumOff val="1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Activate and Support</a:t>
          </a:r>
        </a:p>
      </dsp:txBody>
      <dsp:txXfrm>
        <a:off x="53638" y="2472343"/>
        <a:ext cx="3251813" cy="991505"/>
      </dsp:txXfrm>
    </dsp:sp>
    <dsp:sp modelId="{7B7E2C20-E7D4-484A-96E3-A8B988114E73}">
      <dsp:nvSpPr>
        <dsp:cNvPr id="0" name=""/>
        <dsp:cNvSpPr/>
      </dsp:nvSpPr>
      <dsp:spPr>
        <a:xfrm>
          <a:off x="3359089" y="3627365"/>
          <a:ext cx="5038633" cy="1098781"/>
        </a:xfrm>
        <a:prstGeom prst="rightArrow">
          <a:avLst>
            <a:gd name="adj1" fmla="val 75000"/>
            <a:gd name="adj2" fmla="val 50000"/>
          </a:avLst>
        </a:prstGeom>
        <a:solidFill>
          <a:schemeClr val="accent5">
            <a:tint val="40000"/>
            <a:alpha val="90000"/>
            <a:hueOff val="-15657942"/>
            <a:satOff val="76900"/>
            <a:lumOff val="4772"/>
            <a:alphaOff val="0"/>
          </a:schemeClr>
        </a:solidFill>
        <a:ln w="12700" cap="flat" cmpd="sng" algn="ctr">
          <a:solidFill>
            <a:schemeClr val="accent5">
              <a:tint val="40000"/>
              <a:alpha val="90000"/>
              <a:hueOff val="-15657942"/>
              <a:satOff val="76900"/>
              <a:lumOff val="477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latin typeface="Tahoma"/>
              <a:ea typeface="Tahoma"/>
              <a:cs typeface="Tahoma"/>
            </a:rPr>
            <a:t>Evaluate the effect of teaching on student achievement and success</a:t>
          </a:r>
          <a:endParaRPr lang="en-AU" sz="1500" kern="1200"/>
        </a:p>
        <a:p>
          <a:pPr marL="114300" lvl="1" indent="-114300" algn="l" defTabSz="666750">
            <a:lnSpc>
              <a:spcPct val="90000"/>
            </a:lnSpc>
            <a:spcBef>
              <a:spcPct val="0"/>
            </a:spcBef>
            <a:spcAft>
              <a:spcPct val="15000"/>
            </a:spcAft>
            <a:buChar char="•"/>
          </a:pPr>
          <a:r>
            <a:rPr lang="en-AU" sz="1500" kern="1200"/>
            <a:t>Feedback that moves learning forward</a:t>
          </a:r>
        </a:p>
      </dsp:txBody>
      <dsp:txXfrm>
        <a:off x="3359089" y="3764713"/>
        <a:ext cx="4626590" cy="824085"/>
      </dsp:txXfrm>
    </dsp:sp>
    <dsp:sp modelId="{13181BF0-1BA3-4DCE-859E-07BDD8A4CD4C}">
      <dsp:nvSpPr>
        <dsp:cNvPr id="0" name=""/>
        <dsp:cNvSpPr/>
      </dsp:nvSpPr>
      <dsp:spPr>
        <a:xfrm>
          <a:off x="0" y="3627365"/>
          <a:ext cx="3359089" cy="1098781"/>
        </a:xfrm>
        <a:prstGeom prst="roundRect">
          <a:avLst/>
        </a:prstGeom>
        <a:solidFill>
          <a:schemeClr val="accent5">
            <a:hueOff val="-15084360"/>
            <a:satOff val="67697"/>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Evaluate and Respond</a:t>
          </a:r>
        </a:p>
      </dsp:txBody>
      <dsp:txXfrm>
        <a:off x="53638" y="3681003"/>
        <a:ext cx="3251813" cy="9915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46DFF-B642-4543-8619-F80DE0CD3551}">
      <dsp:nvSpPr>
        <dsp:cNvPr id="0" name=""/>
        <dsp:cNvSpPr/>
      </dsp:nvSpPr>
      <dsp:spPr>
        <a:xfrm>
          <a:off x="3359089" y="1385"/>
          <a:ext cx="5038633" cy="1098781"/>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Who are my learners?</a:t>
          </a:r>
        </a:p>
      </dsp:txBody>
      <dsp:txXfrm>
        <a:off x="3359089" y="138733"/>
        <a:ext cx="4626590" cy="824085"/>
      </dsp:txXfrm>
    </dsp:sp>
    <dsp:sp modelId="{A929D40E-4142-4521-ACEF-FEE2458DEF58}">
      <dsp:nvSpPr>
        <dsp:cNvPr id="0" name=""/>
        <dsp:cNvSpPr/>
      </dsp:nvSpPr>
      <dsp:spPr>
        <a:xfrm>
          <a:off x="0" y="1385"/>
          <a:ext cx="3359089" cy="109878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Focus on the learner</a:t>
          </a:r>
        </a:p>
      </dsp:txBody>
      <dsp:txXfrm>
        <a:off x="53638" y="55023"/>
        <a:ext cx="3251813" cy="991505"/>
      </dsp:txXfrm>
    </dsp:sp>
    <dsp:sp modelId="{58143823-1756-4F51-8466-C2279B8C5CE8}">
      <dsp:nvSpPr>
        <dsp:cNvPr id="0" name=""/>
        <dsp:cNvSpPr/>
      </dsp:nvSpPr>
      <dsp:spPr>
        <a:xfrm>
          <a:off x="3359089" y="1210045"/>
          <a:ext cx="5038633" cy="1098781"/>
        </a:xfrm>
        <a:prstGeom prst="rightArrow">
          <a:avLst>
            <a:gd name="adj1" fmla="val 75000"/>
            <a:gd name="adj2" fmla="val 50000"/>
          </a:avLst>
        </a:prstGeom>
        <a:solidFill>
          <a:schemeClr val="accent5">
            <a:tint val="40000"/>
            <a:alpha val="90000"/>
            <a:hueOff val="-5219314"/>
            <a:satOff val="25633"/>
            <a:lumOff val="1591"/>
            <a:alphaOff val="0"/>
          </a:schemeClr>
        </a:solidFill>
        <a:ln w="12700" cap="flat" cmpd="sng" algn="ctr">
          <a:solidFill>
            <a:schemeClr val="accent5">
              <a:tint val="40000"/>
              <a:alpha val="90000"/>
              <a:hueOff val="-5219314"/>
              <a:satOff val="25633"/>
              <a:lumOff val="159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highlight>
                <a:srgbClr val="FFFF00"/>
              </a:highlight>
            </a:rPr>
            <a:t>Begin with the curriculum (Year Level Overview / Curriculum and Assessment Plan)</a:t>
          </a:r>
        </a:p>
        <a:p>
          <a:pPr marL="114300" lvl="1" indent="-114300" algn="l" defTabSz="666750">
            <a:lnSpc>
              <a:spcPct val="90000"/>
            </a:lnSpc>
            <a:spcBef>
              <a:spcPct val="0"/>
            </a:spcBef>
            <a:spcAft>
              <a:spcPct val="15000"/>
            </a:spcAft>
            <a:buChar char="•"/>
          </a:pPr>
          <a:r>
            <a:rPr lang="en-AU" sz="1500" kern="1200"/>
            <a:t>Plan with the End in Mind (Assessment Resources)</a:t>
          </a:r>
        </a:p>
      </dsp:txBody>
      <dsp:txXfrm>
        <a:off x="3359089" y="1347393"/>
        <a:ext cx="4626590" cy="824085"/>
      </dsp:txXfrm>
    </dsp:sp>
    <dsp:sp modelId="{68F0EC5E-B950-4857-96B5-19B836E2EAE5}">
      <dsp:nvSpPr>
        <dsp:cNvPr id="0" name=""/>
        <dsp:cNvSpPr/>
      </dsp:nvSpPr>
      <dsp:spPr>
        <a:xfrm>
          <a:off x="0" y="1210045"/>
          <a:ext cx="3359089" cy="1098781"/>
        </a:xfrm>
        <a:prstGeom prst="roundRect">
          <a:avLst/>
        </a:prstGeom>
        <a:solidFill>
          <a:schemeClr val="accent5">
            <a:hueOff val="-5028120"/>
            <a:satOff val="22566"/>
            <a:lumOff val="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Establish</a:t>
          </a:r>
        </a:p>
      </dsp:txBody>
      <dsp:txXfrm>
        <a:off x="53638" y="1263683"/>
        <a:ext cx="3251813" cy="991505"/>
      </dsp:txXfrm>
    </dsp:sp>
    <dsp:sp modelId="{B4F05CBF-7BD1-4588-9968-D665701084A4}">
      <dsp:nvSpPr>
        <dsp:cNvPr id="0" name=""/>
        <dsp:cNvSpPr/>
      </dsp:nvSpPr>
      <dsp:spPr>
        <a:xfrm>
          <a:off x="3359089" y="2418705"/>
          <a:ext cx="5038633" cy="1098781"/>
        </a:xfrm>
        <a:prstGeom prst="rightArrow">
          <a:avLst>
            <a:gd name="adj1" fmla="val 75000"/>
            <a:gd name="adj2" fmla="val 50000"/>
          </a:avLst>
        </a:prstGeom>
        <a:solidFill>
          <a:schemeClr val="accent5">
            <a:tint val="40000"/>
            <a:alpha val="90000"/>
            <a:hueOff val="-10438629"/>
            <a:satOff val="51267"/>
            <a:lumOff val="3181"/>
            <a:alphaOff val="0"/>
          </a:schemeClr>
        </a:solidFill>
        <a:ln w="12700" cap="flat" cmpd="sng" algn="ctr">
          <a:solidFill>
            <a:schemeClr val="accent5">
              <a:tint val="40000"/>
              <a:alpha val="90000"/>
              <a:hueOff val="-10438629"/>
              <a:satOff val="51267"/>
              <a:lumOff val="31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Teaching and Learning Sequence</a:t>
          </a:r>
        </a:p>
      </dsp:txBody>
      <dsp:txXfrm>
        <a:off x="3359089" y="2556053"/>
        <a:ext cx="4626590" cy="824085"/>
      </dsp:txXfrm>
    </dsp:sp>
    <dsp:sp modelId="{3D76CDDC-5AA3-4982-BF45-8407BC63A577}">
      <dsp:nvSpPr>
        <dsp:cNvPr id="0" name=""/>
        <dsp:cNvSpPr/>
      </dsp:nvSpPr>
      <dsp:spPr>
        <a:xfrm>
          <a:off x="0" y="2418705"/>
          <a:ext cx="3359089" cy="1098781"/>
        </a:xfrm>
        <a:prstGeom prst="roundRect">
          <a:avLst/>
        </a:prstGeom>
        <a:solidFill>
          <a:schemeClr val="accent5">
            <a:hueOff val="-10056240"/>
            <a:satOff val="45131"/>
            <a:lumOff val="1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Activate and Support</a:t>
          </a:r>
        </a:p>
      </dsp:txBody>
      <dsp:txXfrm>
        <a:off x="53638" y="2472343"/>
        <a:ext cx="3251813" cy="991505"/>
      </dsp:txXfrm>
    </dsp:sp>
    <dsp:sp modelId="{7B7E2C20-E7D4-484A-96E3-A8B988114E73}">
      <dsp:nvSpPr>
        <dsp:cNvPr id="0" name=""/>
        <dsp:cNvSpPr/>
      </dsp:nvSpPr>
      <dsp:spPr>
        <a:xfrm>
          <a:off x="3359089" y="3627365"/>
          <a:ext cx="5038633" cy="1098781"/>
        </a:xfrm>
        <a:prstGeom prst="rightArrow">
          <a:avLst>
            <a:gd name="adj1" fmla="val 75000"/>
            <a:gd name="adj2" fmla="val 50000"/>
          </a:avLst>
        </a:prstGeom>
        <a:solidFill>
          <a:schemeClr val="accent5">
            <a:tint val="40000"/>
            <a:alpha val="90000"/>
            <a:hueOff val="-15657942"/>
            <a:satOff val="76900"/>
            <a:lumOff val="4772"/>
            <a:alphaOff val="0"/>
          </a:schemeClr>
        </a:solidFill>
        <a:ln w="12700" cap="flat" cmpd="sng" algn="ctr">
          <a:solidFill>
            <a:schemeClr val="accent5">
              <a:tint val="40000"/>
              <a:alpha val="90000"/>
              <a:hueOff val="-15657942"/>
              <a:satOff val="76900"/>
              <a:lumOff val="477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latin typeface="Tahoma"/>
              <a:ea typeface="Tahoma"/>
              <a:cs typeface="Tahoma"/>
            </a:rPr>
            <a:t>Evaluate the effect of teaching on student achievement and success</a:t>
          </a:r>
          <a:endParaRPr lang="en-AU" sz="1500" kern="1200"/>
        </a:p>
        <a:p>
          <a:pPr marL="114300" lvl="1" indent="-114300" algn="l" defTabSz="666750">
            <a:lnSpc>
              <a:spcPct val="90000"/>
            </a:lnSpc>
            <a:spcBef>
              <a:spcPct val="0"/>
            </a:spcBef>
            <a:spcAft>
              <a:spcPct val="15000"/>
            </a:spcAft>
            <a:buChar char="•"/>
          </a:pPr>
          <a:r>
            <a:rPr lang="en-AU" sz="1500" kern="1200"/>
            <a:t>Feedback that moves learning forward</a:t>
          </a:r>
        </a:p>
      </dsp:txBody>
      <dsp:txXfrm>
        <a:off x="3359089" y="3764713"/>
        <a:ext cx="4626590" cy="824085"/>
      </dsp:txXfrm>
    </dsp:sp>
    <dsp:sp modelId="{13181BF0-1BA3-4DCE-859E-07BDD8A4CD4C}">
      <dsp:nvSpPr>
        <dsp:cNvPr id="0" name=""/>
        <dsp:cNvSpPr/>
      </dsp:nvSpPr>
      <dsp:spPr>
        <a:xfrm>
          <a:off x="0" y="3627365"/>
          <a:ext cx="3359089" cy="1098781"/>
        </a:xfrm>
        <a:prstGeom prst="roundRect">
          <a:avLst/>
        </a:prstGeom>
        <a:solidFill>
          <a:schemeClr val="accent5">
            <a:hueOff val="-15084360"/>
            <a:satOff val="67697"/>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Evaluate and Respond</a:t>
          </a:r>
        </a:p>
      </dsp:txBody>
      <dsp:txXfrm>
        <a:off x="53638" y="3681003"/>
        <a:ext cx="3251813" cy="9915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EFBE8-0671-46E7-A487-CEB68F7BF86C}">
      <dsp:nvSpPr>
        <dsp:cNvPr id="0" name=""/>
        <dsp:cNvSpPr/>
      </dsp:nvSpPr>
      <dsp:spPr>
        <a:xfrm rot="5400000">
          <a:off x="150371" y="2518143"/>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205EEC-AE4B-4226-B607-5D51AC7C871C}">
      <dsp:nvSpPr>
        <dsp:cNvPr id="0" name=""/>
        <dsp:cNvSpPr/>
      </dsp:nvSpPr>
      <dsp:spPr>
        <a:xfrm>
          <a:off x="75692" y="2740568"/>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AU" sz="1800" b="1" kern="1200">
              <a:solidFill>
                <a:schemeClr val="bg1"/>
              </a:solidFill>
            </a:rPr>
            <a:t>Prep</a:t>
          </a:r>
        </a:p>
      </dsp:txBody>
      <dsp:txXfrm>
        <a:off x="75692" y="2740568"/>
        <a:ext cx="672077" cy="589115"/>
      </dsp:txXfrm>
    </dsp:sp>
    <dsp:sp modelId="{9E116FB5-FF81-457C-B901-44629BBA38AA}">
      <dsp:nvSpPr>
        <dsp:cNvPr id="0" name=""/>
        <dsp:cNvSpPr/>
      </dsp:nvSpPr>
      <dsp:spPr>
        <a:xfrm>
          <a:off x="620962" y="2463337"/>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D8F6AC-A13C-4E78-A61C-92810B014E72}">
      <dsp:nvSpPr>
        <dsp:cNvPr id="0" name=""/>
        <dsp:cNvSpPr/>
      </dsp:nvSpPr>
      <dsp:spPr>
        <a:xfrm rot="5400000">
          <a:off x="973125" y="2314552"/>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CA2ACB-398B-4B95-874E-17B520AE7B49}">
      <dsp:nvSpPr>
        <dsp:cNvPr id="0" name=""/>
        <dsp:cNvSpPr/>
      </dsp:nvSpPr>
      <dsp:spPr>
        <a:xfrm>
          <a:off x="898446" y="2536977"/>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t>1</a:t>
          </a:r>
        </a:p>
      </dsp:txBody>
      <dsp:txXfrm>
        <a:off x="898446" y="2536977"/>
        <a:ext cx="672077" cy="589115"/>
      </dsp:txXfrm>
    </dsp:sp>
    <dsp:sp modelId="{B2DB6686-DCAC-43D0-B812-664CF730C207}">
      <dsp:nvSpPr>
        <dsp:cNvPr id="0" name=""/>
        <dsp:cNvSpPr/>
      </dsp:nvSpPr>
      <dsp:spPr>
        <a:xfrm>
          <a:off x="1443717" y="2259746"/>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27F077-2240-4C9A-ABD6-AA7564578579}">
      <dsp:nvSpPr>
        <dsp:cNvPr id="0" name=""/>
        <dsp:cNvSpPr/>
      </dsp:nvSpPr>
      <dsp:spPr>
        <a:xfrm rot="5400000">
          <a:off x="1795880" y="2110961"/>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31EEF9-425F-47FE-B237-F817886C80B6}">
      <dsp:nvSpPr>
        <dsp:cNvPr id="0" name=""/>
        <dsp:cNvSpPr/>
      </dsp:nvSpPr>
      <dsp:spPr>
        <a:xfrm>
          <a:off x="1721201" y="2333386"/>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t>2</a:t>
          </a:r>
        </a:p>
      </dsp:txBody>
      <dsp:txXfrm>
        <a:off x="1721201" y="2333386"/>
        <a:ext cx="672077" cy="589115"/>
      </dsp:txXfrm>
    </dsp:sp>
    <dsp:sp modelId="{21A24198-7D6A-4D8F-8283-11E0A222B992}">
      <dsp:nvSpPr>
        <dsp:cNvPr id="0" name=""/>
        <dsp:cNvSpPr/>
      </dsp:nvSpPr>
      <dsp:spPr>
        <a:xfrm>
          <a:off x="2266471" y="2056155"/>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DD5FBD-3B86-4A54-8ACE-F0B829A78A35}">
      <dsp:nvSpPr>
        <dsp:cNvPr id="0" name=""/>
        <dsp:cNvSpPr/>
      </dsp:nvSpPr>
      <dsp:spPr>
        <a:xfrm rot="5400000">
          <a:off x="2618634" y="1907369"/>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2C35EF-8EB9-4FB1-88C6-B5A3E815D6DA}">
      <dsp:nvSpPr>
        <dsp:cNvPr id="0" name=""/>
        <dsp:cNvSpPr/>
      </dsp:nvSpPr>
      <dsp:spPr>
        <a:xfrm>
          <a:off x="2543955" y="2129794"/>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t>3</a:t>
          </a:r>
        </a:p>
      </dsp:txBody>
      <dsp:txXfrm>
        <a:off x="2543955" y="2129794"/>
        <a:ext cx="672077" cy="589115"/>
      </dsp:txXfrm>
    </dsp:sp>
    <dsp:sp modelId="{A5920670-325A-4DFD-97C3-F34F9E9678BD}">
      <dsp:nvSpPr>
        <dsp:cNvPr id="0" name=""/>
        <dsp:cNvSpPr/>
      </dsp:nvSpPr>
      <dsp:spPr>
        <a:xfrm>
          <a:off x="3089225" y="1852563"/>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C6D54A-F451-4071-98DE-0864B3322584}">
      <dsp:nvSpPr>
        <dsp:cNvPr id="0" name=""/>
        <dsp:cNvSpPr/>
      </dsp:nvSpPr>
      <dsp:spPr>
        <a:xfrm rot="5400000">
          <a:off x="3441388" y="1703778"/>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5CF930-8D65-4572-8167-5779CE85152D}">
      <dsp:nvSpPr>
        <dsp:cNvPr id="0" name=""/>
        <dsp:cNvSpPr/>
      </dsp:nvSpPr>
      <dsp:spPr>
        <a:xfrm>
          <a:off x="3366709" y="1926203"/>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t>4</a:t>
          </a:r>
        </a:p>
      </dsp:txBody>
      <dsp:txXfrm>
        <a:off x="3366709" y="1926203"/>
        <a:ext cx="672077" cy="589115"/>
      </dsp:txXfrm>
    </dsp:sp>
    <dsp:sp modelId="{F18080CC-B95E-427D-8D72-B9C8C24853E3}">
      <dsp:nvSpPr>
        <dsp:cNvPr id="0" name=""/>
        <dsp:cNvSpPr/>
      </dsp:nvSpPr>
      <dsp:spPr>
        <a:xfrm>
          <a:off x="3911980" y="1648972"/>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77E20D-8704-4D65-98DC-942646E3AFB9}">
      <dsp:nvSpPr>
        <dsp:cNvPr id="0" name=""/>
        <dsp:cNvSpPr/>
      </dsp:nvSpPr>
      <dsp:spPr>
        <a:xfrm rot="5400000">
          <a:off x="4264142" y="1500187"/>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028334-2588-4CF2-965C-563639E5B38E}">
      <dsp:nvSpPr>
        <dsp:cNvPr id="0" name=""/>
        <dsp:cNvSpPr/>
      </dsp:nvSpPr>
      <dsp:spPr>
        <a:xfrm>
          <a:off x="4189463" y="1722611"/>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t>5</a:t>
          </a:r>
        </a:p>
      </dsp:txBody>
      <dsp:txXfrm>
        <a:off x="4189463" y="1722611"/>
        <a:ext cx="672077" cy="589115"/>
      </dsp:txXfrm>
    </dsp:sp>
    <dsp:sp modelId="{F26BA865-4BB9-4F69-A6BC-0F2A57376885}">
      <dsp:nvSpPr>
        <dsp:cNvPr id="0" name=""/>
        <dsp:cNvSpPr/>
      </dsp:nvSpPr>
      <dsp:spPr>
        <a:xfrm>
          <a:off x="4734734" y="1445381"/>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0D41E9-B21B-406A-AA04-0891C03120B3}">
      <dsp:nvSpPr>
        <dsp:cNvPr id="0" name=""/>
        <dsp:cNvSpPr/>
      </dsp:nvSpPr>
      <dsp:spPr>
        <a:xfrm rot="5400000">
          <a:off x="5086897" y="1296595"/>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895E22-3E03-48F3-AE98-646F55FC2C56}">
      <dsp:nvSpPr>
        <dsp:cNvPr id="0" name=""/>
        <dsp:cNvSpPr/>
      </dsp:nvSpPr>
      <dsp:spPr>
        <a:xfrm>
          <a:off x="5012218" y="1519020"/>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t>6</a:t>
          </a:r>
        </a:p>
      </dsp:txBody>
      <dsp:txXfrm>
        <a:off x="5012218" y="1519020"/>
        <a:ext cx="672077" cy="589115"/>
      </dsp:txXfrm>
    </dsp:sp>
    <dsp:sp modelId="{ACF23D22-9A70-4D05-AD7A-DFE8E1AAE148}">
      <dsp:nvSpPr>
        <dsp:cNvPr id="0" name=""/>
        <dsp:cNvSpPr/>
      </dsp:nvSpPr>
      <dsp:spPr>
        <a:xfrm>
          <a:off x="5557488" y="1241789"/>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CFF7F5-9842-4D87-8F18-3988163BAD6B}">
      <dsp:nvSpPr>
        <dsp:cNvPr id="0" name=""/>
        <dsp:cNvSpPr/>
      </dsp:nvSpPr>
      <dsp:spPr>
        <a:xfrm rot="5400000">
          <a:off x="5909651" y="1093004"/>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0B0627-BEEB-4DED-A460-D07211643A53}">
      <dsp:nvSpPr>
        <dsp:cNvPr id="0" name=""/>
        <dsp:cNvSpPr/>
      </dsp:nvSpPr>
      <dsp:spPr>
        <a:xfrm>
          <a:off x="5834972" y="1315429"/>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t>7</a:t>
          </a:r>
        </a:p>
      </dsp:txBody>
      <dsp:txXfrm>
        <a:off x="5834972" y="1315429"/>
        <a:ext cx="672077" cy="589115"/>
      </dsp:txXfrm>
    </dsp:sp>
    <dsp:sp modelId="{5239A296-95F1-47E7-9D73-BA39CA2F6F12}">
      <dsp:nvSpPr>
        <dsp:cNvPr id="0" name=""/>
        <dsp:cNvSpPr/>
      </dsp:nvSpPr>
      <dsp:spPr>
        <a:xfrm>
          <a:off x="6380243" y="1038198"/>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62A3E2-E90C-4897-AB57-7274167F2551}">
      <dsp:nvSpPr>
        <dsp:cNvPr id="0" name=""/>
        <dsp:cNvSpPr/>
      </dsp:nvSpPr>
      <dsp:spPr>
        <a:xfrm rot="5400000">
          <a:off x="6732405" y="889412"/>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B75E97-D2D6-4082-B5FB-677668F1ECAE}">
      <dsp:nvSpPr>
        <dsp:cNvPr id="0" name=""/>
        <dsp:cNvSpPr/>
      </dsp:nvSpPr>
      <dsp:spPr>
        <a:xfrm>
          <a:off x="6657726" y="1111837"/>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t>8</a:t>
          </a:r>
        </a:p>
      </dsp:txBody>
      <dsp:txXfrm>
        <a:off x="6657726" y="1111837"/>
        <a:ext cx="672077" cy="589115"/>
      </dsp:txXfrm>
    </dsp:sp>
    <dsp:sp modelId="{009AEA34-A884-49B2-BF25-B07C8F75A0DF}">
      <dsp:nvSpPr>
        <dsp:cNvPr id="0" name=""/>
        <dsp:cNvSpPr/>
      </dsp:nvSpPr>
      <dsp:spPr>
        <a:xfrm>
          <a:off x="7202997" y="834607"/>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092850-D652-42EC-903A-232DE1C427EA}">
      <dsp:nvSpPr>
        <dsp:cNvPr id="0" name=""/>
        <dsp:cNvSpPr/>
      </dsp:nvSpPr>
      <dsp:spPr>
        <a:xfrm rot="5400000">
          <a:off x="7555160" y="685821"/>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8C2100-47DC-472D-B908-B20E8D99F20D}">
      <dsp:nvSpPr>
        <dsp:cNvPr id="0" name=""/>
        <dsp:cNvSpPr/>
      </dsp:nvSpPr>
      <dsp:spPr>
        <a:xfrm>
          <a:off x="7480481" y="908246"/>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t>9</a:t>
          </a:r>
        </a:p>
      </dsp:txBody>
      <dsp:txXfrm>
        <a:off x="7480481" y="908246"/>
        <a:ext cx="672077" cy="589115"/>
      </dsp:txXfrm>
    </dsp:sp>
    <dsp:sp modelId="{327C0514-7228-451B-8DE3-7009DE5A0106}">
      <dsp:nvSpPr>
        <dsp:cNvPr id="0" name=""/>
        <dsp:cNvSpPr/>
      </dsp:nvSpPr>
      <dsp:spPr>
        <a:xfrm>
          <a:off x="8025751" y="631015"/>
          <a:ext cx="126807" cy="126807"/>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7457EF-B4A7-4D3A-BD0A-5DDF368E2985}">
      <dsp:nvSpPr>
        <dsp:cNvPr id="0" name=""/>
        <dsp:cNvSpPr/>
      </dsp:nvSpPr>
      <dsp:spPr>
        <a:xfrm rot="5400000">
          <a:off x="8377914" y="482230"/>
          <a:ext cx="447381" cy="74443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FF569F-AFF0-4C38-8AF1-873BD0D90484}">
      <dsp:nvSpPr>
        <dsp:cNvPr id="0" name=""/>
        <dsp:cNvSpPr/>
      </dsp:nvSpPr>
      <dsp:spPr>
        <a:xfrm>
          <a:off x="8303235" y="704655"/>
          <a:ext cx="672077" cy="5891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AU" sz="1800" b="1" kern="1200">
              <a:solidFill>
                <a:schemeClr val="bg1"/>
              </a:solidFill>
            </a:rPr>
            <a:t>1</a:t>
          </a:r>
          <a:r>
            <a:rPr lang="en-AU" sz="1800" b="1" kern="1200"/>
            <a:t>0</a:t>
          </a:r>
        </a:p>
      </dsp:txBody>
      <dsp:txXfrm>
        <a:off x="8303235" y="704655"/>
        <a:ext cx="672077" cy="5891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46DFF-B642-4543-8619-F80DE0CD3551}">
      <dsp:nvSpPr>
        <dsp:cNvPr id="0" name=""/>
        <dsp:cNvSpPr/>
      </dsp:nvSpPr>
      <dsp:spPr>
        <a:xfrm>
          <a:off x="3359089" y="1385"/>
          <a:ext cx="5038633" cy="1098781"/>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Who are my learners?</a:t>
          </a:r>
        </a:p>
      </dsp:txBody>
      <dsp:txXfrm>
        <a:off x="3359089" y="138733"/>
        <a:ext cx="4626590" cy="824085"/>
      </dsp:txXfrm>
    </dsp:sp>
    <dsp:sp modelId="{A929D40E-4142-4521-ACEF-FEE2458DEF58}">
      <dsp:nvSpPr>
        <dsp:cNvPr id="0" name=""/>
        <dsp:cNvSpPr/>
      </dsp:nvSpPr>
      <dsp:spPr>
        <a:xfrm>
          <a:off x="0" y="1385"/>
          <a:ext cx="3359089" cy="109878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Focus on the learner</a:t>
          </a:r>
        </a:p>
      </dsp:txBody>
      <dsp:txXfrm>
        <a:off x="53638" y="55023"/>
        <a:ext cx="3251813" cy="991505"/>
      </dsp:txXfrm>
    </dsp:sp>
    <dsp:sp modelId="{58143823-1756-4F51-8466-C2279B8C5CE8}">
      <dsp:nvSpPr>
        <dsp:cNvPr id="0" name=""/>
        <dsp:cNvSpPr/>
      </dsp:nvSpPr>
      <dsp:spPr>
        <a:xfrm>
          <a:off x="3359089" y="1210045"/>
          <a:ext cx="5038633" cy="1098781"/>
        </a:xfrm>
        <a:prstGeom prst="rightArrow">
          <a:avLst>
            <a:gd name="adj1" fmla="val 75000"/>
            <a:gd name="adj2" fmla="val 50000"/>
          </a:avLst>
        </a:prstGeom>
        <a:solidFill>
          <a:schemeClr val="accent5">
            <a:tint val="40000"/>
            <a:alpha val="90000"/>
            <a:hueOff val="-5219314"/>
            <a:satOff val="25633"/>
            <a:lumOff val="1591"/>
            <a:alphaOff val="0"/>
          </a:schemeClr>
        </a:solidFill>
        <a:ln w="12700" cap="flat" cmpd="sng" algn="ctr">
          <a:solidFill>
            <a:schemeClr val="accent5">
              <a:tint val="40000"/>
              <a:alpha val="90000"/>
              <a:hueOff val="-5219314"/>
              <a:satOff val="25633"/>
              <a:lumOff val="159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Begin with the curriculum (Year Level Overview / Curriculum and Assessment Plan)</a:t>
          </a:r>
        </a:p>
        <a:p>
          <a:pPr marL="114300" lvl="1" indent="-114300" algn="l" defTabSz="666750">
            <a:lnSpc>
              <a:spcPct val="90000"/>
            </a:lnSpc>
            <a:spcBef>
              <a:spcPct val="0"/>
            </a:spcBef>
            <a:spcAft>
              <a:spcPct val="15000"/>
            </a:spcAft>
            <a:buChar char="•"/>
          </a:pPr>
          <a:r>
            <a:rPr lang="en-AU" sz="1500" kern="1200">
              <a:highlight>
                <a:srgbClr val="FFFF00"/>
              </a:highlight>
            </a:rPr>
            <a:t>Plan with the End in Mind (Assessment Resources)</a:t>
          </a:r>
        </a:p>
      </dsp:txBody>
      <dsp:txXfrm>
        <a:off x="3359089" y="1347393"/>
        <a:ext cx="4626590" cy="824085"/>
      </dsp:txXfrm>
    </dsp:sp>
    <dsp:sp modelId="{68F0EC5E-B950-4857-96B5-19B836E2EAE5}">
      <dsp:nvSpPr>
        <dsp:cNvPr id="0" name=""/>
        <dsp:cNvSpPr/>
      </dsp:nvSpPr>
      <dsp:spPr>
        <a:xfrm>
          <a:off x="0" y="1210045"/>
          <a:ext cx="3359089" cy="1098781"/>
        </a:xfrm>
        <a:prstGeom prst="roundRect">
          <a:avLst/>
        </a:prstGeom>
        <a:solidFill>
          <a:schemeClr val="accent5">
            <a:hueOff val="-5028120"/>
            <a:satOff val="22566"/>
            <a:lumOff val="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Establish</a:t>
          </a:r>
        </a:p>
      </dsp:txBody>
      <dsp:txXfrm>
        <a:off x="53638" y="1263683"/>
        <a:ext cx="3251813" cy="991505"/>
      </dsp:txXfrm>
    </dsp:sp>
    <dsp:sp modelId="{B4F05CBF-7BD1-4588-9968-D665701084A4}">
      <dsp:nvSpPr>
        <dsp:cNvPr id="0" name=""/>
        <dsp:cNvSpPr/>
      </dsp:nvSpPr>
      <dsp:spPr>
        <a:xfrm>
          <a:off x="3359089" y="2418705"/>
          <a:ext cx="5038633" cy="1098781"/>
        </a:xfrm>
        <a:prstGeom prst="rightArrow">
          <a:avLst>
            <a:gd name="adj1" fmla="val 75000"/>
            <a:gd name="adj2" fmla="val 50000"/>
          </a:avLst>
        </a:prstGeom>
        <a:solidFill>
          <a:schemeClr val="accent5">
            <a:tint val="40000"/>
            <a:alpha val="90000"/>
            <a:hueOff val="-10438629"/>
            <a:satOff val="51267"/>
            <a:lumOff val="3181"/>
            <a:alphaOff val="0"/>
          </a:schemeClr>
        </a:solidFill>
        <a:ln w="12700" cap="flat" cmpd="sng" algn="ctr">
          <a:solidFill>
            <a:schemeClr val="accent5">
              <a:tint val="40000"/>
              <a:alpha val="90000"/>
              <a:hueOff val="-10438629"/>
              <a:satOff val="51267"/>
              <a:lumOff val="31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Teaching and Learning Sequence</a:t>
          </a:r>
        </a:p>
      </dsp:txBody>
      <dsp:txXfrm>
        <a:off x="3359089" y="2556053"/>
        <a:ext cx="4626590" cy="824085"/>
      </dsp:txXfrm>
    </dsp:sp>
    <dsp:sp modelId="{3D76CDDC-5AA3-4982-BF45-8407BC63A577}">
      <dsp:nvSpPr>
        <dsp:cNvPr id="0" name=""/>
        <dsp:cNvSpPr/>
      </dsp:nvSpPr>
      <dsp:spPr>
        <a:xfrm>
          <a:off x="0" y="2418705"/>
          <a:ext cx="3359089" cy="1098781"/>
        </a:xfrm>
        <a:prstGeom prst="roundRect">
          <a:avLst/>
        </a:prstGeom>
        <a:solidFill>
          <a:schemeClr val="accent5">
            <a:hueOff val="-10056240"/>
            <a:satOff val="45131"/>
            <a:lumOff val="1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Activate and Support</a:t>
          </a:r>
        </a:p>
      </dsp:txBody>
      <dsp:txXfrm>
        <a:off x="53638" y="2472343"/>
        <a:ext cx="3251813" cy="991505"/>
      </dsp:txXfrm>
    </dsp:sp>
    <dsp:sp modelId="{7B7E2C20-E7D4-484A-96E3-A8B988114E73}">
      <dsp:nvSpPr>
        <dsp:cNvPr id="0" name=""/>
        <dsp:cNvSpPr/>
      </dsp:nvSpPr>
      <dsp:spPr>
        <a:xfrm>
          <a:off x="3359089" y="3627365"/>
          <a:ext cx="5038633" cy="1098781"/>
        </a:xfrm>
        <a:prstGeom prst="rightArrow">
          <a:avLst>
            <a:gd name="adj1" fmla="val 75000"/>
            <a:gd name="adj2" fmla="val 50000"/>
          </a:avLst>
        </a:prstGeom>
        <a:solidFill>
          <a:schemeClr val="accent5">
            <a:tint val="40000"/>
            <a:alpha val="90000"/>
            <a:hueOff val="-15657942"/>
            <a:satOff val="76900"/>
            <a:lumOff val="4772"/>
            <a:alphaOff val="0"/>
          </a:schemeClr>
        </a:solidFill>
        <a:ln w="12700" cap="flat" cmpd="sng" algn="ctr">
          <a:solidFill>
            <a:schemeClr val="accent5">
              <a:tint val="40000"/>
              <a:alpha val="90000"/>
              <a:hueOff val="-15657942"/>
              <a:satOff val="76900"/>
              <a:lumOff val="477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latin typeface="Tahoma"/>
              <a:ea typeface="Tahoma"/>
              <a:cs typeface="Tahoma"/>
            </a:rPr>
            <a:t>Evaluate the effect of teaching on student achievement and success</a:t>
          </a:r>
          <a:endParaRPr lang="en-AU" sz="1500" kern="1200"/>
        </a:p>
        <a:p>
          <a:pPr marL="114300" lvl="1" indent="-114300" algn="l" defTabSz="666750">
            <a:lnSpc>
              <a:spcPct val="90000"/>
            </a:lnSpc>
            <a:spcBef>
              <a:spcPct val="0"/>
            </a:spcBef>
            <a:spcAft>
              <a:spcPct val="15000"/>
            </a:spcAft>
            <a:buChar char="•"/>
          </a:pPr>
          <a:r>
            <a:rPr lang="en-AU" sz="1500" kern="1200"/>
            <a:t>Feedback that moves learning forward</a:t>
          </a:r>
        </a:p>
      </dsp:txBody>
      <dsp:txXfrm>
        <a:off x="3359089" y="3764713"/>
        <a:ext cx="4626590" cy="824085"/>
      </dsp:txXfrm>
    </dsp:sp>
    <dsp:sp modelId="{13181BF0-1BA3-4DCE-859E-07BDD8A4CD4C}">
      <dsp:nvSpPr>
        <dsp:cNvPr id="0" name=""/>
        <dsp:cNvSpPr/>
      </dsp:nvSpPr>
      <dsp:spPr>
        <a:xfrm>
          <a:off x="0" y="3627365"/>
          <a:ext cx="3359089" cy="1098781"/>
        </a:xfrm>
        <a:prstGeom prst="roundRect">
          <a:avLst/>
        </a:prstGeom>
        <a:solidFill>
          <a:schemeClr val="accent5">
            <a:hueOff val="-15084360"/>
            <a:satOff val="67697"/>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Evaluate and Respond</a:t>
          </a:r>
        </a:p>
      </dsp:txBody>
      <dsp:txXfrm>
        <a:off x="53638" y="3681003"/>
        <a:ext cx="3251813" cy="99150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46DFF-B642-4543-8619-F80DE0CD3551}">
      <dsp:nvSpPr>
        <dsp:cNvPr id="0" name=""/>
        <dsp:cNvSpPr/>
      </dsp:nvSpPr>
      <dsp:spPr>
        <a:xfrm>
          <a:off x="3359089" y="1385"/>
          <a:ext cx="5038633" cy="1098781"/>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Who are my learners?</a:t>
          </a:r>
        </a:p>
      </dsp:txBody>
      <dsp:txXfrm>
        <a:off x="3359089" y="138733"/>
        <a:ext cx="4626590" cy="824085"/>
      </dsp:txXfrm>
    </dsp:sp>
    <dsp:sp modelId="{A929D40E-4142-4521-ACEF-FEE2458DEF58}">
      <dsp:nvSpPr>
        <dsp:cNvPr id="0" name=""/>
        <dsp:cNvSpPr/>
      </dsp:nvSpPr>
      <dsp:spPr>
        <a:xfrm>
          <a:off x="0" y="1385"/>
          <a:ext cx="3359089" cy="109878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Focus on the learner</a:t>
          </a:r>
        </a:p>
      </dsp:txBody>
      <dsp:txXfrm>
        <a:off x="53638" y="55023"/>
        <a:ext cx="3251813" cy="991505"/>
      </dsp:txXfrm>
    </dsp:sp>
    <dsp:sp modelId="{58143823-1756-4F51-8466-C2279B8C5CE8}">
      <dsp:nvSpPr>
        <dsp:cNvPr id="0" name=""/>
        <dsp:cNvSpPr/>
      </dsp:nvSpPr>
      <dsp:spPr>
        <a:xfrm>
          <a:off x="3359089" y="1210045"/>
          <a:ext cx="5038633" cy="1098781"/>
        </a:xfrm>
        <a:prstGeom prst="rightArrow">
          <a:avLst>
            <a:gd name="adj1" fmla="val 75000"/>
            <a:gd name="adj2" fmla="val 50000"/>
          </a:avLst>
        </a:prstGeom>
        <a:solidFill>
          <a:schemeClr val="accent5">
            <a:tint val="40000"/>
            <a:alpha val="90000"/>
            <a:hueOff val="-5219314"/>
            <a:satOff val="25633"/>
            <a:lumOff val="1591"/>
            <a:alphaOff val="0"/>
          </a:schemeClr>
        </a:solidFill>
        <a:ln w="12700" cap="flat" cmpd="sng" algn="ctr">
          <a:solidFill>
            <a:schemeClr val="accent5">
              <a:tint val="40000"/>
              <a:alpha val="90000"/>
              <a:hueOff val="-5219314"/>
              <a:satOff val="25633"/>
              <a:lumOff val="159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Begin with the curriculum (Year Level Overview / Curriculum and Assessment Plan)</a:t>
          </a:r>
        </a:p>
        <a:p>
          <a:pPr marL="114300" lvl="1" indent="-114300" algn="l" defTabSz="666750">
            <a:lnSpc>
              <a:spcPct val="90000"/>
            </a:lnSpc>
            <a:spcBef>
              <a:spcPct val="0"/>
            </a:spcBef>
            <a:spcAft>
              <a:spcPct val="15000"/>
            </a:spcAft>
            <a:buChar char="•"/>
          </a:pPr>
          <a:r>
            <a:rPr lang="en-AU" sz="1500" kern="1200"/>
            <a:t>Plan with the End in Mind (Assessment Resources)</a:t>
          </a:r>
        </a:p>
      </dsp:txBody>
      <dsp:txXfrm>
        <a:off x="3359089" y="1347393"/>
        <a:ext cx="4626590" cy="824085"/>
      </dsp:txXfrm>
    </dsp:sp>
    <dsp:sp modelId="{68F0EC5E-B950-4857-96B5-19B836E2EAE5}">
      <dsp:nvSpPr>
        <dsp:cNvPr id="0" name=""/>
        <dsp:cNvSpPr/>
      </dsp:nvSpPr>
      <dsp:spPr>
        <a:xfrm>
          <a:off x="0" y="1210045"/>
          <a:ext cx="3359089" cy="1098781"/>
        </a:xfrm>
        <a:prstGeom prst="roundRect">
          <a:avLst/>
        </a:prstGeom>
        <a:solidFill>
          <a:schemeClr val="accent5">
            <a:hueOff val="-5028120"/>
            <a:satOff val="22566"/>
            <a:lumOff val="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Establish</a:t>
          </a:r>
        </a:p>
      </dsp:txBody>
      <dsp:txXfrm>
        <a:off x="53638" y="1263683"/>
        <a:ext cx="3251813" cy="991505"/>
      </dsp:txXfrm>
    </dsp:sp>
    <dsp:sp modelId="{B4F05CBF-7BD1-4588-9968-D665701084A4}">
      <dsp:nvSpPr>
        <dsp:cNvPr id="0" name=""/>
        <dsp:cNvSpPr/>
      </dsp:nvSpPr>
      <dsp:spPr>
        <a:xfrm>
          <a:off x="3359089" y="2418705"/>
          <a:ext cx="5038633" cy="1098781"/>
        </a:xfrm>
        <a:prstGeom prst="rightArrow">
          <a:avLst>
            <a:gd name="adj1" fmla="val 75000"/>
            <a:gd name="adj2" fmla="val 50000"/>
          </a:avLst>
        </a:prstGeom>
        <a:solidFill>
          <a:schemeClr val="accent5">
            <a:tint val="40000"/>
            <a:alpha val="90000"/>
            <a:hueOff val="-10438629"/>
            <a:satOff val="51267"/>
            <a:lumOff val="3181"/>
            <a:alphaOff val="0"/>
          </a:schemeClr>
        </a:solidFill>
        <a:ln w="12700" cap="flat" cmpd="sng" algn="ctr">
          <a:solidFill>
            <a:schemeClr val="accent5">
              <a:tint val="40000"/>
              <a:alpha val="90000"/>
              <a:hueOff val="-10438629"/>
              <a:satOff val="51267"/>
              <a:lumOff val="31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highlight>
                <a:srgbClr val="FFFF00"/>
              </a:highlight>
            </a:rPr>
            <a:t>Teaching and Learning Sequence</a:t>
          </a:r>
        </a:p>
      </dsp:txBody>
      <dsp:txXfrm>
        <a:off x="3359089" y="2556053"/>
        <a:ext cx="4626590" cy="824085"/>
      </dsp:txXfrm>
    </dsp:sp>
    <dsp:sp modelId="{3D76CDDC-5AA3-4982-BF45-8407BC63A577}">
      <dsp:nvSpPr>
        <dsp:cNvPr id="0" name=""/>
        <dsp:cNvSpPr/>
      </dsp:nvSpPr>
      <dsp:spPr>
        <a:xfrm>
          <a:off x="0" y="2418705"/>
          <a:ext cx="3359089" cy="1098781"/>
        </a:xfrm>
        <a:prstGeom prst="roundRect">
          <a:avLst/>
        </a:prstGeom>
        <a:solidFill>
          <a:schemeClr val="accent5">
            <a:hueOff val="-10056240"/>
            <a:satOff val="45131"/>
            <a:lumOff val="1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Activate and Support</a:t>
          </a:r>
        </a:p>
      </dsp:txBody>
      <dsp:txXfrm>
        <a:off x="53638" y="2472343"/>
        <a:ext cx="3251813" cy="991505"/>
      </dsp:txXfrm>
    </dsp:sp>
    <dsp:sp modelId="{7B7E2C20-E7D4-484A-96E3-A8B988114E73}">
      <dsp:nvSpPr>
        <dsp:cNvPr id="0" name=""/>
        <dsp:cNvSpPr/>
      </dsp:nvSpPr>
      <dsp:spPr>
        <a:xfrm>
          <a:off x="3359089" y="3627365"/>
          <a:ext cx="5038633" cy="1098781"/>
        </a:xfrm>
        <a:prstGeom prst="rightArrow">
          <a:avLst>
            <a:gd name="adj1" fmla="val 75000"/>
            <a:gd name="adj2" fmla="val 50000"/>
          </a:avLst>
        </a:prstGeom>
        <a:solidFill>
          <a:schemeClr val="accent5">
            <a:tint val="40000"/>
            <a:alpha val="90000"/>
            <a:hueOff val="-15657942"/>
            <a:satOff val="76900"/>
            <a:lumOff val="4772"/>
            <a:alphaOff val="0"/>
          </a:schemeClr>
        </a:solidFill>
        <a:ln w="12700" cap="flat" cmpd="sng" algn="ctr">
          <a:solidFill>
            <a:schemeClr val="accent5">
              <a:tint val="40000"/>
              <a:alpha val="90000"/>
              <a:hueOff val="-15657942"/>
              <a:satOff val="76900"/>
              <a:lumOff val="477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latin typeface="Tahoma"/>
              <a:ea typeface="Tahoma"/>
              <a:cs typeface="Tahoma"/>
            </a:rPr>
            <a:t>Evaluate the effect of teaching on student achievement and success</a:t>
          </a:r>
          <a:endParaRPr lang="en-AU" sz="1500" kern="1200"/>
        </a:p>
        <a:p>
          <a:pPr marL="114300" lvl="1" indent="-114300" algn="l" defTabSz="666750">
            <a:lnSpc>
              <a:spcPct val="90000"/>
            </a:lnSpc>
            <a:spcBef>
              <a:spcPct val="0"/>
            </a:spcBef>
            <a:spcAft>
              <a:spcPct val="15000"/>
            </a:spcAft>
            <a:buChar char="•"/>
          </a:pPr>
          <a:r>
            <a:rPr lang="en-AU" sz="1500" kern="1200"/>
            <a:t>Feedback that moves learning forward</a:t>
          </a:r>
        </a:p>
      </dsp:txBody>
      <dsp:txXfrm>
        <a:off x="3359089" y="3764713"/>
        <a:ext cx="4626590" cy="824085"/>
      </dsp:txXfrm>
    </dsp:sp>
    <dsp:sp modelId="{13181BF0-1BA3-4DCE-859E-07BDD8A4CD4C}">
      <dsp:nvSpPr>
        <dsp:cNvPr id="0" name=""/>
        <dsp:cNvSpPr/>
      </dsp:nvSpPr>
      <dsp:spPr>
        <a:xfrm>
          <a:off x="0" y="3627365"/>
          <a:ext cx="3359089" cy="1098781"/>
        </a:xfrm>
        <a:prstGeom prst="roundRect">
          <a:avLst/>
        </a:prstGeom>
        <a:solidFill>
          <a:schemeClr val="accent5">
            <a:hueOff val="-15084360"/>
            <a:satOff val="67697"/>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Evaluate and Respond</a:t>
          </a:r>
        </a:p>
      </dsp:txBody>
      <dsp:txXfrm>
        <a:off x="53638" y="3681003"/>
        <a:ext cx="3251813" cy="99150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46DFF-B642-4543-8619-F80DE0CD3551}">
      <dsp:nvSpPr>
        <dsp:cNvPr id="0" name=""/>
        <dsp:cNvSpPr/>
      </dsp:nvSpPr>
      <dsp:spPr>
        <a:xfrm>
          <a:off x="3359089" y="1385"/>
          <a:ext cx="5038633" cy="1098781"/>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Who are my learners?</a:t>
          </a:r>
        </a:p>
      </dsp:txBody>
      <dsp:txXfrm>
        <a:off x="3359089" y="138733"/>
        <a:ext cx="4626590" cy="824085"/>
      </dsp:txXfrm>
    </dsp:sp>
    <dsp:sp modelId="{A929D40E-4142-4521-ACEF-FEE2458DEF58}">
      <dsp:nvSpPr>
        <dsp:cNvPr id="0" name=""/>
        <dsp:cNvSpPr/>
      </dsp:nvSpPr>
      <dsp:spPr>
        <a:xfrm>
          <a:off x="0" y="1385"/>
          <a:ext cx="3359089" cy="109878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Focus on the learner</a:t>
          </a:r>
        </a:p>
      </dsp:txBody>
      <dsp:txXfrm>
        <a:off x="53638" y="55023"/>
        <a:ext cx="3251813" cy="991505"/>
      </dsp:txXfrm>
    </dsp:sp>
    <dsp:sp modelId="{58143823-1756-4F51-8466-C2279B8C5CE8}">
      <dsp:nvSpPr>
        <dsp:cNvPr id="0" name=""/>
        <dsp:cNvSpPr/>
      </dsp:nvSpPr>
      <dsp:spPr>
        <a:xfrm>
          <a:off x="3359089" y="1210045"/>
          <a:ext cx="5038633" cy="1098781"/>
        </a:xfrm>
        <a:prstGeom prst="rightArrow">
          <a:avLst>
            <a:gd name="adj1" fmla="val 75000"/>
            <a:gd name="adj2" fmla="val 50000"/>
          </a:avLst>
        </a:prstGeom>
        <a:solidFill>
          <a:schemeClr val="accent5">
            <a:tint val="40000"/>
            <a:alpha val="90000"/>
            <a:hueOff val="-5219314"/>
            <a:satOff val="25633"/>
            <a:lumOff val="1591"/>
            <a:alphaOff val="0"/>
          </a:schemeClr>
        </a:solidFill>
        <a:ln w="12700" cap="flat" cmpd="sng" algn="ctr">
          <a:solidFill>
            <a:schemeClr val="accent5">
              <a:tint val="40000"/>
              <a:alpha val="90000"/>
              <a:hueOff val="-5219314"/>
              <a:satOff val="25633"/>
              <a:lumOff val="159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Begin with the curriculum (Year Level Overview / Curriculum and Assessment Plan)</a:t>
          </a:r>
        </a:p>
        <a:p>
          <a:pPr marL="114300" lvl="1" indent="-114300" algn="l" defTabSz="666750">
            <a:lnSpc>
              <a:spcPct val="90000"/>
            </a:lnSpc>
            <a:spcBef>
              <a:spcPct val="0"/>
            </a:spcBef>
            <a:spcAft>
              <a:spcPct val="15000"/>
            </a:spcAft>
            <a:buChar char="•"/>
          </a:pPr>
          <a:r>
            <a:rPr lang="en-AU" sz="1500" kern="1200"/>
            <a:t>Plan with the End in Mind (Assessment Resources)</a:t>
          </a:r>
        </a:p>
      </dsp:txBody>
      <dsp:txXfrm>
        <a:off x="3359089" y="1347393"/>
        <a:ext cx="4626590" cy="824085"/>
      </dsp:txXfrm>
    </dsp:sp>
    <dsp:sp modelId="{68F0EC5E-B950-4857-96B5-19B836E2EAE5}">
      <dsp:nvSpPr>
        <dsp:cNvPr id="0" name=""/>
        <dsp:cNvSpPr/>
      </dsp:nvSpPr>
      <dsp:spPr>
        <a:xfrm>
          <a:off x="0" y="1210045"/>
          <a:ext cx="3359089" cy="1098781"/>
        </a:xfrm>
        <a:prstGeom prst="roundRect">
          <a:avLst/>
        </a:prstGeom>
        <a:solidFill>
          <a:schemeClr val="accent5">
            <a:hueOff val="-5028120"/>
            <a:satOff val="22566"/>
            <a:lumOff val="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Establish</a:t>
          </a:r>
        </a:p>
      </dsp:txBody>
      <dsp:txXfrm>
        <a:off x="53638" y="1263683"/>
        <a:ext cx="3251813" cy="991505"/>
      </dsp:txXfrm>
    </dsp:sp>
    <dsp:sp modelId="{B4F05CBF-7BD1-4588-9968-D665701084A4}">
      <dsp:nvSpPr>
        <dsp:cNvPr id="0" name=""/>
        <dsp:cNvSpPr/>
      </dsp:nvSpPr>
      <dsp:spPr>
        <a:xfrm>
          <a:off x="3359089" y="2418705"/>
          <a:ext cx="5038633" cy="1098781"/>
        </a:xfrm>
        <a:prstGeom prst="rightArrow">
          <a:avLst>
            <a:gd name="adj1" fmla="val 75000"/>
            <a:gd name="adj2" fmla="val 50000"/>
          </a:avLst>
        </a:prstGeom>
        <a:solidFill>
          <a:schemeClr val="accent5">
            <a:tint val="40000"/>
            <a:alpha val="90000"/>
            <a:hueOff val="-10438629"/>
            <a:satOff val="51267"/>
            <a:lumOff val="3181"/>
            <a:alphaOff val="0"/>
          </a:schemeClr>
        </a:solidFill>
        <a:ln w="12700" cap="flat" cmpd="sng" algn="ctr">
          <a:solidFill>
            <a:schemeClr val="accent5">
              <a:tint val="40000"/>
              <a:alpha val="90000"/>
              <a:hueOff val="-10438629"/>
              <a:satOff val="51267"/>
              <a:lumOff val="31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dirty="0"/>
            <a:t>Teaching and Learning Sequence</a:t>
          </a:r>
        </a:p>
      </dsp:txBody>
      <dsp:txXfrm>
        <a:off x="3359089" y="2556053"/>
        <a:ext cx="4626590" cy="824085"/>
      </dsp:txXfrm>
    </dsp:sp>
    <dsp:sp modelId="{3D76CDDC-5AA3-4982-BF45-8407BC63A577}">
      <dsp:nvSpPr>
        <dsp:cNvPr id="0" name=""/>
        <dsp:cNvSpPr/>
      </dsp:nvSpPr>
      <dsp:spPr>
        <a:xfrm>
          <a:off x="0" y="2418705"/>
          <a:ext cx="3359089" cy="1098781"/>
        </a:xfrm>
        <a:prstGeom prst="roundRect">
          <a:avLst/>
        </a:prstGeom>
        <a:solidFill>
          <a:schemeClr val="accent5">
            <a:hueOff val="-10056240"/>
            <a:satOff val="45131"/>
            <a:lumOff val="1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Activate and Support</a:t>
          </a:r>
        </a:p>
      </dsp:txBody>
      <dsp:txXfrm>
        <a:off x="53638" y="2472343"/>
        <a:ext cx="3251813" cy="991505"/>
      </dsp:txXfrm>
    </dsp:sp>
    <dsp:sp modelId="{7B7E2C20-E7D4-484A-96E3-A8B988114E73}">
      <dsp:nvSpPr>
        <dsp:cNvPr id="0" name=""/>
        <dsp:cNvSpPr/>
      </dsp:nvSpPr>
      <dsp:spPr>
        <a:xfrm>
          <a:off x="3359089" y="3627365"/>
          <a:ext cx="5038633" cy="1098781"/>
        </a:xfrm>
        <a:prstGeom prst="rightArrow">
          <a:avLst>
            <a:gd name="adj1" fmla="val 75000"/>
            <a:gd name="adj2" fmla="val 50000"/>
          </a:avLst>
        </a:prstGeom>
        <a:solidFill>
          <a:schemeClr val="accent5">
            <a:tint val="40000"/>
            <a:alpha val="90000"/>
            <a:hueOff val="-15657942"/>
            <a:satOff val="76900"/>
            <a:lumOff val="4772"/>
            <a:alphaOff val="0"/>
          </a:schemeClr>
        </a:solidFill>
        <a:ln w="12700" cap="flat" cmpd="sng" algn="ctr">
          <a:solidFill>
            <a:schemeClr val="accent5">
              <a:tint val="40000"/>
              <a:alpha val="90000"/>
              <a:hueOff val="-15657942"/>
              <a:satOff val="76900"/>
              <a:lumOff val="477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dirty="0">
              <a:highlight>
                <a:srgbClr val="FFFF00"/>
              </a:highlight>
              <a:latin typeface="Tahoma"/>
              <a:ea typeface="Tahoma"/>
              <a:cs typeface="Tahoma"/>
            </a:rPr>
            <a:t>Evaluate the effect of teaching on student achievement and success</a:t>
          </a:r>
          <a:endParaRPr lang="en-AU" sz="1500" kern="1200" dirty="0">
            <a:highlight>
              <a:srgbClr val="FFFF00"/>
            </a:highlight>
          </a:endParaRPr>
        </a:p>
        <a:p>
          <a:pPr marL="114300" lvl="1" indent="-114300" algn="l" defTabSz="666750">
            <a:lnSpc>
              <a:spcPct val="90000"/>
            </a:lnSpc>
            <a:spcBef>
              <a:spcPct val="0"/>
            </a:spcBef>
            <a:spcAft>
              <a:spcPct val="15000"/>
            </a:spcAft>
            <a:buChar char="•"/>
          </a:pPr>
          <a:r>
            <a:rPr lang="en-AU" sz="1500" kern="1200" dirty="0"/>
            <a:t>Feedback that moves learning forward</a:t>
          </a:r>
        </a:p>
      </dsp:txBody>
      <dsp:txXfrm>
        <a:off x="3359089" y="3764713"/>
        <a:ext cx="4626590" cy="824085"/>
      </dsp:txXfrm>
    </dsp:sp>
    <dsp:sp modelId="{13181BF0-1BA3-4DCE-859E-07BDD8A4CD4C}">
      <dsp:nvSpPr>
        <dsp:cNvPr id="0" name=""/>
        <dsp:cNvSpPr/>
      </dsp:nvSpPr>
      <dsp:spPr>
        <a:xfrm>
          <a:off x="0" y="3627365"/>
          <a:ext cx="3359089" cy="1098781"/>
        </a:xfrm>
        <a:prstGeom prst="roundRect">
          <a:avLst/>
        </a:prstGeom>
        <a:solidFill>
          <a:schemeClr val="accent5">
            <a:hueOff val="-15084360"/>
            <a:satOff val="67697"/>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Evaluate and Respond</a:t>
          </a:r>
        </a:p>
      </dsp:txBody>
      <dsp:txXfrm>
        <a:off x="53638" y="3681003"/>
        <a:ext cx="3251813" cy="99150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A46DFF-B642-4543-8619-F80DE0CD3551}">
      <dsp:nvSpPr>
        <dsp:cNvPr id="0" name=""/>
        <dsp:cNvSpPr/>
      </dsp:nvSpPr>
      <dsp:spPr>
        <a:xfrm>
          <a:off x="3359089" y="1385"/>
          <a:ext cx="5038633" cy="1098781"/>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Who are my learners?</a:t>
          </a:r>
        </a:p>
      </dsp:txBody>
      <dsp:txXfrm>
        <a:off x="3359089" y="138733"/>
        <a:ext cx="4626590" cy="824085"/>
      </dsp:txXfrm>
    </dsp:sp>
    <dsp:sp modelId="{A929D40E-4142-4521-ACEF-FEE2458DEF58}">
      <dsp:nvSpPr>
        <dsp:cNvPr id="0" name=""/>
        <dsp:cNvSpPr/>
      </dsp:nvSpPr>
      <dsp:spPr>
        <a:xfrm>
          <a:off x="0" y="1385"/>
          <a:ext cx="3359089" cy="109878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Focus on the learner</a:t>
          </a:r>
        </a:p>
      </dsp:txBody>
      <dsp:txXfrm>
        <a:off x="53638" y="55023"/>
        <a:ext cx="3251813" cy="991505"/>
      </dsp:txXfrm>
    </dsp:sp>
    <dsp:sp modelId="{58143823-1756-4F51-8466-C2279B8C5CE8}">
      <dsp:nvSpPr>
        <dsp:cNvPr id="0" name=""/>
        <dsp:cNvSpPr/>
      </dsp:nvSpPr>
      <dsp:spPr>
        <a:xfrm>
          <a:off x="3359089" y="1210045"/>
          <a:ext cx="5038633" cy="1098781"/>
        </a:xfrm>
        <a:prstGeom prst="rightArrow">
          <a:avLst>
            <a:gd name="adj1" fmla="val 75000"/>
            <a:gd name="adj2" fmla="val 50000"/>
          </a:avLst>
        </a:prstGeom>
        <a:solidFill>
          <a:schemeClr val="accent5">
            <a:tint val="40000"/>
            <a:alpha val="90000"/>
            <a:hueOff val="-5219314"/>
            <a:satOff val="25633"/>
            <a:lumOff val="1591"/>
            <a:alphaOff val="0"/>
          </a:schemeClr>
        </a:solidFill>
        <a:ln w="12700" cap="flat" cmpd="sng" algn="ctr">
          <a:solidFill>
            <a:schemeClr val="accent5">
              <a:tint val="40000"/>
              <a:alpha val="90000"/>
              <a:hueOff val="-5219314"/>
              <a:satOff val="25633"/>
              <a:lumOff val="159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a:t>Begin with the curriculum (Year Level Overview / Curriculum and Assessment Plan)</a:t>
          </a:r>
        </a:p>
        <a:p>
          <a:pPr marL="114300" lvl="1" indent="-114300" algn="l" defTabSz="666750">
            <a:lnSpc>
              <a:spcPct val="90000"/>
            </a:lnSpc>
            <a:spcBef>
              <a:spcPct val="0"/>
            </a:spcBef>
            <a:spcAft>
              <a:spcPct val="15000"/>
            </a:spcAft>
            <a:buChar char="•"/>
          </a:pPr>
          <a:r>
            <a:rPr lang="en-AU" sz="1500" kern="1200"/>
            <a:t>Plan with the End in Mind (Assessment Resources)</a:t>
          </a:r>
        </a:p>
      </dsp:txBody>
      <dsp:txXfrm>
        <a:off x="3359089" y="1347393"/>
        <a:ext cx="4626590" cy="824085"/>
      </dsp:txXfrm>
    </dsp:sp>
    <dsp:sp modelId="{68F0EC5E-B950-4857-96B5-19B836E2EAE5}">
      <dsp:nvSpPr>
        <dsp:cNvPr id="0" name=""/>
        <dsp:cNvSpPr/>
      </dsp:nvSpPr>
      <dsp:spPr>
        <a:xfrm>
          <a:off x="0" y="1210045"/>
          <a:ext cx="3359089" cy="1098781"/>
        </a:xfrm>
        <a:prstGeom prst="roundRect">
          <a:avLst/>
        </a:prstGeom>
        <a:solidFill>
          <a:schemeClr val="accent5">
            <a:hueOff val="-5028120"/>
            <a:satOff val="22566"/>
            <a:lumOff val="8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Establish</a:t>
          </a:r>
        </a:p>
      </dsp:txBody>
      <dsp:txXfrm>
        <a:off x="53638" y="1263683"/>
        <a:ext cx="3251813" cy="991505"/>
      </dsp:txXfrm>
    </dsp:sp>
    <dsp:sp modelId="{B4F05CBF-7BD1-4588-9968-D665701084A4}">
      <dsp:nvSpPr>
        <dsp:cNvPr id="0" name=""/>
        <dsp:cNvSpPr/>
      </dsp:nvSpPr>
      <dsp:spPr>
        <a:xfrm>
          <a:off x="3359089" y="2418705"/>
          <a:ext cx="5038633" cy="1098781"/>
        </a:xfrm>
        <a:prstGeom prst="rightArrow">
          <a:avLst>
            <a:gd name="adj1" fmla="val 75000"/>
            <a:gd name="adj2" fmla="val 50000"/>
          </a:avLst>
        </a:prstGeom>
        <a:solidFill>
          <a:schemeClr val="accent5">
            <a:tint val="40000"/>
            <a:alpha val="90000"/>
            <a:hueOff val="-10438629"/>
            <a:satOff val="51267"/>
            <a:lumOff val="3181"/>
            <a:alphaOff val="0"/>
          </a:schemeClr>
        </a:solidFill>
        <a:ln w="12700" cap="flat" cmpd="sng" algn="ctr">
          <a:solidFill>
            <a:schemeClr val="accent5">
              <a:tint val="40000"/>
              <a:alpha val="90000"/>
              <a:hueOff val="-10438629"/>
              <a:satOff val="51267"/>
              <a:lumOff val="31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dirty="0"/>
            <a:t>Teaching and Learning Sequence</a:t>
          </a:r>
        </a:p>
      </dsp:txBody>
      <dsp:txXfrm>
        <a:off x="3359089" y="2556053"/>
        <a:ext cx="4626590" cy="824085"/>
      </dsp:txXfrm>
    </dsp:sp>
    <dsp:sp modelId="{3D76CDDC-5AA3-4982-BF45-8407BC63A577}">
      <dsp:nvSpPr>
        <dsp:cNvPr id="0" name=""/>
        <dsp:cNvSpPr/>
      </dsp:nvSpPr>
      <dsp:spPr>
        <a:xfrm>
          <a:off x="0" y="2418705"/>
          <a:ext cx="3359089" cy="1098781"/>
        </a:xfrm>
        <a:prstGeom prst="roundRect">
          <a:avLst/>
        </a:prstGeom>
        <a:solidFill>
          <a:schemeClr val="accent5">
            <a:hueOff val="-10056240"/>
            <a:satOff val="45131"/>
            <a:lumOff val="17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Activate and Support</a:t>
          </a:r>
        </a:p>
      </dsp:txBody>
      <dsp:txXfrm>
        <a:off x="53638" y="2472343"/>
        <a:ext cx="3251813" cy="991505"/>
      </dsp:txXfrm>
    </dsp:sp>
    <dsp:sp modelId="{7B7E2C20-E7D4-484A-96E3-A8B988114E73}">
      <dsp:nvSpPr>
        <dsp:cNvPr id="0" name=""/>
        <dsp:cNvSpPr/>
      </dsp:nvSpPr>
      <dsp:spPr>
        <a:xfrm>
          <a:off x="3359089" y="3627365"/>
          <a:ext cx="5038633" cy="1098781"/>
        </a:xfrm>
        <a:prstGeom prst="rightArrow">
          <a:avLst>
            <a:gd name="adj1" fmla="val 75000"/>
            <a:gd name="adj2" fmla="val 50000"/>
          </a:avLst>
        </a:prstGeom>
        <a:solidFill>
          <a:schemeClr val="accent5">
            <a:tint val="40000"/>
            <a:alpha val="90000"/>
            <a:hueOff val="-15657942"/>
            <a:satOff val="76900"/>
            <a:lumOff val="4772"/>
            <a:alphaOff val="0"/>
          </a:schemeClr>
        </a:solidFill>
        <a:ln w="12700" cap="flat" cmpd="sng" algn="ctr">
          <a:solidFill>
            <a:schemeClr val="accent5">
              <a:tint val="40000"/>
              <a:alpha val="90000"/>
              <a:hueOff val="-15657942"/>
              <a:satOff val="76900"/>
              <a:lumOff val="477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AU" sz="1500" kern="1200" dirty="0">
              <a:latin typeface="Tahoma"/>
              <a:ea typeface="Tahoma"/>
              <a:cs typeface="Tahoma"/>
            </a:rPr>
            <a:t>Evaluate the effect of teaching on student achievement and success</a:t>
          </a:r>
          <a:endParaRPr lang="en-AU" sz="1500" kern="1200" dirty="0"/>
        </a:p>
        <a:p>
          <a:pPr marL="114300" lvl="1" indent="-114300" algn="l" defTabSz="666750">
            <a:lnSpc>
              <a:spcPct val="90000"/>
            </a:lnSpc>
            <a:spcBef>
              <a:spcPct val="0"/>
            </a:spcBef>
            <a:spcAft>
              <a:spcPct val="15000"/>
            </a:spcAft>
            <a:buChar char="•"/>
          </a:pPr>
          <a:r>
            <a:rPr lang="en-AU" sz="1500" kern="1200" dirty="0">
              <a:highlight>
                <a:srgbClr val="FFFF00"/>
              </a:highlight>
            </a:rPr>
            <a:t>Feedback that moves learning forward</a:t>
          </a:r>
        </a:p>
      </dsp:txBody>
      <dsp:txXfrm>
        <a:off x="3359089" y="3764713"/>
        <a:ext cx="4626590" cy="824085"/>
      </dsp:txXfrm>
    </dsp:sp>
    <dsp:sp modelId="{13181BF0-1BA3-4DCE-859E-07BDD8A4CD4C}">
      <dsp:nvSpPr>
        <dsp:cNvPr id="0" name=""/>
        <dsp:cNvSpPr/>
      </dsp:nvSpPr>
      <dsp:spPr>
        <a:xfrm>
          <a:off x="0" y="3627365"/>
          <a:ext cx="3359089" cy="1098781"/>
        </a:xfrm>
        <a:prstGeom prst="roundRect">
          <a:avLst/>
        </a:prstGeom>
        <a:solidFill>
          <a:schemeClr val="accent5">
            <a:hueOff val="-15084360"/>
            <a:satOff val="67697"/>
            <a:lumOff val="25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AU" sz="3100" kern="1200"/>
            <a:t>Evaluate and Respond</a:t>
          </a:r>
        </a:p>
      </dsp:txBody>
      <dsp:txXfrm>
        <a:off x="53638" y="3681003"/>
        <a:ext cx="3251813" cy="99150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50444" y="0"/>
            <a:ext cx="2945659" cy="498055"/>
          </a:xfrm>
          <a:prstGeom prst="rect">
            <a:avLst/>
          </a:prstGeom>
        </p:spPr>
        <p:txBody>
          <a:bodyPr vert="horz" lIns="91440" tIns="45720" rIns="91440" bIns="45720" rtlCol="0"/>
          <a:lstStyle>
            <a:lvl1pPr algn="r">
              <a:defRPr sz="1200"/>
            </a:lvl1pPr>
          </a:lstStyle>
          <a:p>
            <a:fld id="{C28E3BF6-4753-4CEB-A690-DCA77ABD449D}" type="datetimeFigureOut">
              <a:rPr lang="en-AU" smtClean="0"/>
              <a:t>9/03/2026</a:t>
            </a:fld>
            <a:endParaRPr lang="en-AU"/>
          </a:p>
        </p:txBody>
      </p:sp>
      <p:sp>
        <p:nvSpPr>
          <p:cNvPr id="4" name="Slide Image Placeholder 3"/>
          <p:cNvSpPr>
            <a:spLocks noGrp="1" noRot="1" noChangeAspect="1"/>
          </p:cNvSpPr>
          <p:nvPr>
            <p:ph type="sldImg" idx="2"/>
          </p:nvPr>
        </p:nvSpPr>
        <p:spPr>
          <a:xfrm>
            <a:off x="425450" y="1243013"/>
            <a:ext cx="5946775" cy="334645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E3D8239E-A1BD-4DB9-AA56-F3441A78E572}" type="slidenum">
              <a:rPr lang="en-AU" smtClean="0"/>
              <a:t>‹#›</a:t>
            </a:fld>
            <a:endParaRPr lang="en-AU"/>
          </a:p>
        </p:txBody>
      </p:sp>
    </p:spTree>
    <p:extLst>
      <p:ext uri="{BB962C8B-B14F-4D97-AF65-F5344CB8AC3E}">
        <p14:creationId xmlns:p14="http://schemas.microsoft.com/office/powerpoint/2010/main" val="224364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98C939-CA3D-49A4-9262-924713AAB47B}"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2813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0936B-1F9C-A44A-658F-2836D1111D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6A4074-0FB8-3F4D-C7BA-2A4FE5FD67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0C9069-53DF-4621-5355-07749D64EA5F}"/>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56D5CA6B-32A3-D96E-712D-F96AD181B1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11564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45307-20D2-1BA1-162B-99A757B3FA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FB8B0D-E025-6C4B-0647-525DB5BE3E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255496-C3FC-64B5-5C51-943BCA30555D}"/>
              </a:ext>
            </a:extLst>
          </p:cNvPr>
          <p:cNvSpPr>
            <a:spLocks noGrp="1"/>
          </p:cNvSpPr>
          <p:nvPr>
            <p:ph type="body" idx="1"/>
          </p:nvPr>
        </p:nvSpPr>
        <p:spPr/>
        <p:txBody>
          <a:bodyPr/>
          <a:lstStyle/>
          <a:p>
            <a:r>
              <a:rPr lang="en-AU"/>
              <a:t>Discuss in groups first before showing </a:t>
            </a:r>
          </a:p>
        </p:txBody>
      </p:sp>
      <p:sp>
        <p:nvSpPr>
          <p:cNvPr id="4" name="Slide Number Placeholder 3">
            <a:extLst>
              <a:ext uri="{FF2B5EF4-FFF2-40B4-BE49-F238E27FC236}">
                <a16:creationId xmlns:a16="http://schemas.microsoft.com/office/drawing/2014/main" id="{36C02F7C-3BFA-2839-8144-9E145824256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07396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7A5BF400-38D3-4B08-945B-A239D8EC1693}" type="slidenum">
              <a:rPr lang="en-AU" smtClean="0"/>
              <a:t>12</a:t>
            </a:fld>
            <a:endParaRPr lang="en-AU"/>
          </a:p>
        </p:txBody>
      </p:sp>
    </p:spTree>
    <p:extLst>
      <p:ext uri="{BB962C8B-B14F-4D97-AF65-F5344CB8AC3E}">
        <p14:creationId xmlns:p14="http://schemas.microsoft.com/office/powerpoint/2010/main" val="3044393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6125"/>
            <a:ext cx="6626225" cy="3727450"/>
          </a:xfrm>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6AB13253-3B54-4854-9387-FA5AFCEA33CB}" type="slidenum">
              <a:rPr lang="en-AU" smtClean="0">
                <a:solidFill>
                  <a:prstClr val="black"/>
                </a:solidFill>
              </a:rPr>
              <a:pPr/>
              <a:t>15</a:t>
            </a:fld>
            <a:endParaRPr lang="en-AU">
              <a:solidFill>
                <a:prstClr val="black"/>
              </a:solidFill>
            </a:endParaRPr>
          </a:p>
        </p:txBody>
      </p:sp>
    </p:spTree>
    <p:extLst>
      <p:ext uri="{BB962C8B-B14F-4D97-AF65-F5344CB8AC3E}">
        <p14:creationId xmlns:p14="http://schemas.microsoft.com/office/powerpoint/2010/main" val="281142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78EFC-C4CD-27DB-FE65-7B51C0F121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D92205-49C6-FDCC-FDE5-010D760130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7682DE-1891-FA22-1382-1F6FAFD23D89}"/>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7AD242D2-53C6-46C5-2AC8-E6C76F43A9A7}"/>
              </a:ext>
            </a:extLst>
          </p:cNvPr>
          <p:cNvSpPr>
            <a:spLocks noGrp="1"/>
          </p:cNvSpPr>
          <p:nvPr>
            <p:ph type="sldNum" sz="quarter" idx="5"/>
          </p:nvPr>
        </p:nvSpPr>
        <p:spPr/>
        <p:txBody>
          <a:bodyPr/>
          <a:lstStyle/>
          <a:p>
            <a:fld id="{7A5BF400-38D3-4B08-945B-A239D8EC1693}" type="slidenum">
              <a:rPr lang="en-AU" smtClean="0"/>
              <a:t>17</a:t>
            </a:fld>
            <a:endParaRPr lang="en-AU"/>
          </a:p>
        </p:txBody>
      </p:sp>
    </p:spTree>
    <p:extLst>
      <p:ext uri="{BB962C8B-B14F-4D97-AF65-F5344CB8AC3E}">
        <p14:creationId xmlns:p14="http://schemas.microsoft.com/office/powerpoint/2010/main" val="2765143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6125"/>
            <a:ext cx="6626225" cy="3727450"/>
          </a:xfrm>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75037F40-2EEF-4980-8693-902AC4CE088F}" type="slidenum">
              <a:rPr lang="en-AU" smtClean="0"/>
              <a:t>19</a:t>
            </a:fld>
            <a:endParaRPr lang="en-AU"/>
          </a:p>
        </p:txBody>
      </p:sp>
    </p:spTree>
    <p:extLst>
      <p:ext uri="{BB962C8B-B14F-4D97-AF65-F5344CB8AC3E}">
        <p14:creationId xmlns:p14="http://schemas.microsoft.com/office/powerpoint/2010/main" val="37461707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6125"/>
            <a:ext cx="6626225" cy="3727450"/>
          </a:xfrm>
        </p:spPr>
      </p:sp>
      <p:sp>
        <p:nvSpPr>
          <p:cNvPr id="3" name="Notes Placeholder 2"/>
          <p:cNvSpPr>
            <a:spLocks noGrp="1"/>
          </p:cNvSpPr>
          <p:nvPr>
            <p:ph type="body" idx="1"/>
          </p:nvPr>
        </p:nvSpPr>
        <p:spPr/>
        <p:txBody>
          <a:bodyPr/>
          <a:lstStyle/>
          <a:p>
            <a:endParaRPr lang="en-US" baseline="0"/>
          </a:p>
          <a:p>
            <a:endParaRPr lang="en-US"/>
          </a:p>
        </p:txBody>
      </p:sp>
      <p:sp>
        <p:nvSpPr>
          <p:cNvPr id="4" name="Slide Number Placeholder 3"/>
          <p:cNvSpPr>
            <a:spLocks noGrp="1"/>
          </p:cNvSpPr>
          <p:nvPr>
            <p:ph type="sldNum" sz="quarter" idx="10"/>
          </p:nvPr>
        </p:nvSpPr>
        <p:spPr/>
        <p:txBody>
          <a:bodyPr/>
          <a:lstStyle/>
          <a:p>
            <a:fld id="{31D9C67F-D850-4809-9876-606085A3E6C7}" type="slidenum">
              <a:rPr lang="en-AU" smtClean="0"/>
              <a:t>20</a:t>
            </a:fld>
            <a:endParaRPr lang="en-AU"/>
          </a:p>
        </p:txBody>
      </p:sp>
    </p:spTree>
    <p:extLst>
      <p:ext uri="{BB962C8B-B14F-4D97-AF65-F5344CB8AC3E}">
        <p14:creationId xmlns:p14="http://schemas.microsoft.com/office/powerpoint/2010/main" val="17997214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6125"/>
            <a:ext cx="6626225" cy="3727450"/>
          </a:xfrm>
        </p:spPr>
      </p:sp>
      <p:sp>
        <p:nvSpPr>
          <p:cNvPr id="3" name="Notes Placeholder 2"/>
          <p:cNvSpPr>
            <a:spLocks noGrp="1"/>
          </p:cNvSpPr>
          <p:nvPr>
            <p:ph type="body" idx="1"/>
          </p:nvPr>
        </p:nvSpPr>
        <p:spPr>
          <a:xfrm>
            <a:off x="752362" y="5140113"/>
            <a:ext cx="5397858" cy="4855522"/>
          </a:xfrm>
        </p:spPr>
        <p:txBody>
          <a:bodyPr/>
          <a:lstStyle/>
          <a:p>
            <a:endParaRPr lang="en-US"/>
          </a:p>
          <a:p>
            <a:endParaRPr lang="en-US"/>
          </a:p>
        </p:txBody>
      </p:sp>
      <p:sp>
        <p:nvSpPr>
          <p:cNvPr id="4" name="Slide Number Placeholder 3"/>
          <p:cNvSpPr>
            <a:spLocks noGrp="1"/>
          </p:cNvSpPr>
          <p:nvPr>
            <p:ph type="sldNum" sz="quarter" idx="10"/>
          </p:nvPr>
        </p:nvSpPr>
        <p:spPr/>
        <p:txBody>
          <a:bodyPr/>
          <a:lstStyle/>
          <a:p>
            <a:fld id="{46E5CA13-4428-4A61-8700-AE0D5772B2CF}" type="slidenum">
              <a:rPr lang="en-AU" smtClean="0">
                <a:solidFill>
                  <a:prstClr val="black"/>
                </a:solidFill>
              </a:rPr>
              <a:pPr/>
              <a:t>21</a:t>
            </a:fld>
            <a:endParaRPr lang="en-AU">
              <a:solidFill>
                <a:prstClr val="black"/>
              </a:solidFill>
            </a:endParaRPr>
          </a:p>
        </p:txBody>
      </p:sp>
    </p:spTree>
    <p:extLst>
      <p:ext uri="{BB962C8B-B14F-4D97-AF65-F5344CB8AC3E}">
        <p14:creationId xmlns:p14="http://schemas.microsoft.com/office/powerpoint/2010/main" val="4064129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6125"/>
            <a:ext cx="6626225" cy="3727450"/>
          </a:xfrm>
        </p:spPr>
      </p:sp>
      <p:sp>
        <p:nvSpPr>
          <p:cNvPr id="3" name="Notes Placeholder 2"/>
          <p:cNvSpPr>
            <a:spLocks noGrp="1"/>
          </p:cNvSpPr>
          <p:nvPr>
            <p:ph type="body" idx="1"/>
          </p:nvPr>
        </p:nvSpPr>
        <p:spPr/>
        <p:txBody>
          <a:bodyPr/>
          <a:lstStyle/>
          <a:p>
            <a:endParaRPr lang="en-US"/>
          </a:p>
          <a:p>
            <a:pPr defTabSz="915589">
              <a:defRPr/>
            </a:pPr>
            <a:endParaRPr lang="en-AU"/>
          </a:p>
          <a:p>
            <a:endParaRPr lang="en-US"/>
          </a:p>
        </p:txBody>
      </p:sp>
      <p:sp>
        <p:nvSpPr>
          <p:cNvPr id="4" name="Slide Number Placeholder 3"/>
          <p:cNvSpPr>
            <a:spLocks noGrp="1"/>
          </p:cNvSpPr>
          <p:nvPr>
            <p:ph type="sldNum" sz="quarter" idx="10"/>
          </p:nvPr>
        </p:nvSpPr>
        <p:spPr/>
        <p:txBody>
          <a:bodyPr/>
          <a:lstStyle/>
          <a:p>
            <a:fld id="{31D9C67F-D850-4809-9876-606085A3E6C7}" type="slidenum">
              <a:rPr lang="en-AU" smtClean="0">
                <a:solidFill>
                  <a:prstClr val="black"/>
                </a:solidFill>
              </a:rPr>
              <a:pPr/>
              <a:t>22</a:t>
            </a:fld>
            <a:endParaRPr lang="en-AU">
              <a:solidFill>
                <a:prstClr val="black"/>
              </a:solidFill>
            </a:endParaRPr>
          </a:p>
        </p:txBody>
      </p:sp>
    </p:spTree>
    <p:extLst>
      <p:ext uri="{BB962C8B-B14F-4D97-AF65-F5344CB8AC3E}">
        <p14:creationId xmlns:p14="http://schemas.microsoft.com/office/powerpoint/2010/main" val="2142213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6125"/>
            <a:ext cx="6626225" cy="3727450"/>
          </a:xfrm>
        </p:spPr>
      </p:sp>
      <p:sp>
        <p:nvSpPr>
          <p:cNvPr id="3" name="Notes Placeholder 2"/>
          <p:cNvSpPr>
            <a:spLocks noGrp="1"/>
          </p:cNvSpPr>
          <p:nvPr>
            <p:ph type="body" idx="1"/>
          </p:nvPr>
        </p:nvSpPr>
        <p:spPr>
          <a:xfrm>
            <a:off x="807679" y="4897569"/>
            <a:ext cx="5445760" cy="4472702"/>
          </a:xfrm>
        </p:spPr>
        <p:txBody>
          <a:bodyPr/>
          <a:lstStyle/>
          <a:p>
            <a:endParaRPr lang="en-AU"/>
          </a:p>
          <a:p>
            <a:endParaRPr lang="en-AU"/>
          </a:p>
          <a:p>
            <a:endParaRPr lang="en-AU"/>
          </a:p>
        </p:txBody>
      </p:sp>
      <p:sp>
        <p:nvSpPr>
          <p:cNvPr id="4" name="Slide Number Placeholder 3"/>
          <p:cNvSpPr>
            <a:spLocks noGrp="1"/>
          </p:cNvSpPr>
          <p:nvPr>
            <p:ph type="sldNum" sz="quarter" idx="10"/>
          </p:nvPr>
        </p:nvSpPr>
        <p:spPr/>
        <p:txBody>
          <a:bodyPr/>
          <a:lstStyle/>
          <a:p>
            <a:fld id="{75037F40-2EEF-4980-8693-902AC4CE088F}" type="slidenum">
              <a:rPr lang="en-AU" smtClean="0"/>
              <a:t>24</a:t>
            </a:fld>
            <a:endParaRPr lang="en-AU"/>
          </a:p>
        </p:txBody>
      </p:sp>
    </p:spTree>
    <p:extLst>
      <p:ext uri="{BB962C8B-B14F-4D97-AF65-F5344CB8AC3E}">
        <p14:creationId xmlns:p14="http://schemas.microsoft.com/office/powerpoint/2010/main" val="2923495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3D8239E-A1BD-4DB9-AA56-F3441A78E572}" type="slidenum">
              <a:rPr lang="en-AU" smtClean="0"/>
              <a:t>26</a:t>
            </a:fld>
            <a:endParaRPr lang="en-AU"/>
          </a:p>
        </p:txBody>
      </p:sp>
    </p:spTree>
    <p:extLst>
      <p:ext uri="{BB962C8B-B14F-4D97-AF65-F5344CB8AC3E}">
        <p14:creationId xmlns:p14="http://schemas.microsoft.com/office/powerpoint/2010/main" val="1562228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5123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28EA8-A824-43A2-98BF-8BD95A4499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B25B4D-C256-DCB8-2EBA-A2CD6A7677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340FCE-4FFB-3EE2-E5BB-490808F578EF}"/>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D86386D5-33CE-A945-4370-AF6966D533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8239E-A1BD-4DB9-AA56-F3441A78E572}"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20279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02B-5FEE-8441-B8FB-4593CBC360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AAC198-7F18-4797-EE32-FC08D71F80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2120B0-81D9-5568-189E-1F76251D1192}"/>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7D2356F6-8394-EA16-F977-4783F1E8B3D9}"/>
              </a:ext>
            </a:extLst>
          </p:cNvPr>
          <p:cNvSpPr>
            <a:spLocks noGrp="1"/>
          </p:cNvSpPr>
          <p:nvPr>
            <p:ph type="sldNum" sz="quarter" idx="5"/>
          </p:nvPr>
        </p:nvSpPr>
        <p:spPr/>
        <p:txBody>
          <a:bodyPr/>
          <a:lstStyle/>
          <a:p>
            <a:fld id="{7A5BF400-38D3-4B08-945B-A239D8EC1693}" type="slidenum">
              <a:rPr lang="en-AU" smtClean="0"/>
              <a:t>34</a:t>
            </a:fld>
            <a:endParaRPr lang="en-AU"/>
          </a:p>
        </p:txBody>
      </p:sp>
    </p:spTree>
    <p:extLst>
      <p:ext uri="{BB962C8B-B14F-4D97-AF65-F5344CB8AC3E}">
        <p14:creationId xmlns:p14="http://schemas.microsoft.com/office/powerpoint/2010/main" val="3339286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7A5B8-279C-FB0E-26B9-9DA42DD70A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0A2CB3-3A95-31F6-F20E-C51F5F57A6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27DF89-BD16-9CC4-0A1E-72E7E5D51D85}"/>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89C4ADEF-72C0-F0B3-ACFD-B1761026676E}"/>
              </a:ext>
            </a:extLst>
          </p:cNvPr>
          <p:cNvSpPr>
            <a:spLocks noGrp="1"/>
          </p:cNvSpPr>
          <p:nvPr>
            <p:ph type="sldNum" sz="quarter" idx="5"/>
          </p:nvPr>
        </p:nvSpPr>
        <p:spPr/>
        <p:txBody>
          <a:bodyPr/>
          <a:lstStyle/>
          <a:p>
            <a:fld id="{7A5BF400-38D3-4B08-945B-A239D8EC1693}" type="slidenum">
              <a:rPr lang="en-AU" smtClean="0"/>
              <a:t>37</a:t>
            </a:fld>
            <a:endParaRPr lang="en-AU"/>
          </a:p>
        </p:txBody>
      </p:sp>
    </p:spTree>
    <p:extLst>
      <p:ext uri="{BB962C8B-B14F-4D97-AF65-F5344CB8AC3E}">
        <p14:creationId xmlns:p14="http://schemas.microsoft.com/office/powerpoint/2010/main" val="40802919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44F2D-4AEF-A93E-8C43-A24E8CBFC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6613E8-F3B4-FC2F-7359-03F9D38C6AAD}"/>
              </a:ext>
            </a:extLst>
          </p:cNvPr>
          <p:cNvSpPr>
            <a:spLocks noGrp="1" noRot="1" noChangeAspect="1"/>
          </p:cNvSpPr>
          <p:nvPr>
            <p:ph type="sldImg"/>
          </p:nvPr>
        </p:nvSpPr>
        <p:spPr>
          <a:xfrm>
            <a:off x="90488" y="746125"/>
            <a:ext cx="6626225" cy="3727450"/>
          </a:xfrm>
        </p:spPr>
      </p:sp>
      <p:sp>
        <p:nvSpPr>
          <p:cNvPr id="3" name="Notes Placeholder 2">
            <a:extLst>
              <a:ext uri="{FF2B5EF4-FFF2-40B4-BE49-F238E27FC236}">
                <a16:creationId xmlns:a16="http://schemas.microsoft.com/office/drawing/2014/main" id="{9AC62A3F-E12F-2C2D-0EB3-D293874AB8CE}"/>
              </a:ext>
            </a:extLst>
          </p:cNvPr>
          <p:cNvSpPr>
            <a:spLocks noGrp="1"/>
          </p:cNvSpPr>
          <p:nvPr>
            <p:ph type="body" idx="1"/>
          </p:nvPr>
        </p:nvSpPr>
        <p:spPr>
          <a:xfrm>
            <a:off x="807679" y="4897569"/>
            <a:ext cx="5445760" cy="4472702"/>
          </a:xfrm>
        </p:spPr>
        <p:txBody>
          <a:bodyPr/>
          <a:lstStyle/>
          <a:p>
            <a:endParaRPr lang="en-AU"/>
          </a:p>
          <a:p>
            <a:endParaRPr lang="en-AU"/>
          </a:p>
          <a:p>
            <a:endParaRPr lang="en-AU"/>
          </a:p>
        </p:txBody>
      </p:sp>
      <p:sp>
        <p:nvSpPr>
          <p:cNvPr id="4" name="Slide Number Placeholder 3">
            <a:extLst>
              <a:ext uri="{FF2B5EF4-FFF2-40B4-BE49-F238E27FC236}">
                <a16:creationId xmlns:a16="http://schemas.microsoft.com/office/drawing/2014/main" id="{73EFB469-FA87-C042-B9B1-EC2CFE596779}"/>
              </a:ext>
            </a:extLst>
          </p:cNvPr>
          <p:cNvSpPr>
            <a:spLocks noGrp="1"/>
          </p:cNvSpPr>
          <p:nvPr>
            <p:ph type="sldNum" sz="quarter" idx="10"/>
          </p:nvPr>
        </p:nvSpPr>
        <p:spPr/>
        <p:txBody>
          <a:bodyPr/>
          <a:lstStyle/>
          <a:p>
            <a:fld id="{75037F40-2EEF-4980-8693-902AC4CE088F}" type="slidenum">
              <a:rPr lang="en-AU" smtClean="0"/>
              <a:t>40</a:t>
            </a:fld>
            <a:endParaRPr lang="en-AU"/>
          </a:p>
        </p:txBody>
      </p:sp>
    </p:spTree>
    <p:extLst>
      <p:ext uri="{BB962C8B-B14F-4D97-AF65-F5344CB8AC3E}">
        <p14:creationId xmlns:p14="http://schemas.microsoft.com/office/powerpoint/2010/main" val="1491225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6125"/>
            <a:ext cx="6626225" cy="3727450"/>
          </a:xfrm>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67D2F336-B7ED-4A3C-A585-96E917CBC186}" type="slidenum">
              <a:rPr lang="en-AU" smtClean="0"/>
              <a:t>46</a:t>
            </a:fld>
            <a:endParaRPr lang="en-AU"/>
          </a:p>
        </p:txBody>
      </p:sp>
    </p:spTree>
    <p:extLst>
      <p:ext uri="{BB962C8B-B14F-4D97-AF65-F5344CB8AC3E}">
        <p14:creationId xmlns:p14="http://schemas.microsoft.com/office/powerpoint/2010/main" val="25294126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50</a:t>
            </a:fld>
            <a:endParaRPr lang="en-AU"/>
          </a:p>
        </p:txBody>
      </p:sp>
    </p:spTree>
    <p:extLst>
      <p:ext uri="{BB962C8B-B14F-4D97-AF65-F5344CB8AC3E}">
        <p14:creationId xmlns:p14="http://schemas.microsoft.com/office/powerpoint/2010/main" val="39332857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51</a:t>
            </a:fld>
            <a:endParaRPr lang="en-AU"/>
          </a:p>
        </p:txBody>
      </p:sp>
    </p:spTree>
    <p:extLst>
      <p:ext uri="{BB962C8B-B14F-4D97-AF65-F5344CB8AC3E}">
        <p14:creationId xmlns:p14="http://schemas.microsoft.com/office/powerpoint/2010/main" val="437189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Essay Plan</a:t>
            </a:r>
          </a:p>
          <a:p>
            <a:endParaRPr lang="en-AU"/>
          </a:p>
          <a:p>
            <a:r>
              <a:rPr lang="en-AU" b="1" i="0"/>
              <a:t>Introduction:</a:t>
            </a:r>
          </a:p>
          <a:p>
            <a:r>
              <a:rPr lang="en-AU" b="1"/>
              <a:t>Hypothesis and position</a:t>
            </a:r>
          </a:p>
          <a:p>
            <a:r>
              <a:rPr lang="en-AU" sz="1800" b="1">
                <a:solidFill>
                  <a:srgbClr val="054166"/>
                </a:solidFill>
                <a:latin typeface="Tahoma" panose="020B0604030504040204" pitchFamily="34" charset="0"/>
                <a:ea typeface="Times New Roman" panose="02020603050405020304" pitchFamily="18" charset="0"/>
                <a:cs typeface="Times New Roman" panose="02020603050405020304" pitchFamily="18" charset="0"/>
              </a:rPr>
              <a:t>150-200 words</a:t>
            </a:r>
            <a:endParaRPr lang="en-AU" sz="1800" b="1">
              <a:solidFill>
                <a:srgbClr val="054166"/>
              </a:solidFill>
              <a:latin typeface="Tahoma" panose="020B0604030504040204" pitchFamily="34" charset="0"/>
              <a:ea typeface="Yu Gothic Light" panose="020B0300000000000000" pitchFamily="34" charset="-128"/>
              <a:cs typeface="Times New Roman" panose="02020603050405020304" pitchFamily="18" charset="0"/>
            </a:endParaRPr>
          </a:p>
          <a:p>
            <a:pPr marL="228897" algn="just">
              <a:lnSpc>
                <a:spcPct val="115000"/>
              </a:lnSpc>
              <a:spcBef>
                <a:spcPts val="300"/>
              </a:spcBef>
              <a:spcAft>
                <a:spcPts val="601"/>
              </a:spcAft>
            </a:pPr>
            <a:r>
              <a:rPr lang="en-AU" sz="1800">
                <a:latin typeface="Tahoma" panose="020B0604030504040204" pitchFamily="34" charset="0"/>
                <a:ea typeface="Times New Roman" panose="02020603050405020304" pitchFamily="18" charset="0"/>
              </a:rPr>
              <a:t> </a:t>
            </a:r>
            <a:endParaRPr lang="en-AU" sz="1800">
              <a:latin typeface="Tahoma" panose="020B0604030504040204" pitchFamily="34" charset="0"/>
              <a:ea typeface="Calibri" panose="020F0502020204030204" pitchFamily="34" charset="0"/>
            </a:endParaRPr>
          </a:p>
          <a:p>
            <a:pPr>
              <a:lnSpc>
                <a:spcPct val="115000"/>
              </a:lnSpc>
              <a:spcBef>
                <a:spcPts val="300"/>
              </a:spcBef>
              <a:spcAft>
                <a:spcPts val="601"/>
              </a:spcAft>
            </a:pPr>
            <a:r>
              <a:rPr lang="en-AU" sz="1800">
                <a:latin typeface="Tahoma" panose="020B0604030504040204" pitchFamily="34" charset="0"/>
                <a:ea typeface="Times New Roman" panose="02020603050405020304" pitchFamily="18" charset="0"/>
              </a:rPr>
              <a:t>State the intention of the task – outlining your hypothesis/position on the level of significance and provide reasons/signposts why you are taking this position</a:t>
            </a:r>
            <a:endParaRPr lang="en-AU" sz="1800">
              <a:latin typeface="Tahoma" panose="020B0604030504040204" pitchFamily="34" charset="0"/>
              <a:ea typeface="Calibri" panose="020F0502020204030204" pitchFamily="34" charset="0"/>
            </a:endParaRPr>
          </a:p>
          <a:p>
            <a:endParaRPr lang="en-AU"/>
          </a:p>
          <a:p>
            <a:r>
              <a:rPr lang="en-AU" b="1"/>
              <a:t>Body</a:t>
            </a:r>
          </a:p>
          <a:p>
            <a:pPr>
              <a:lnSpc>
                <a:spcPct val="115000"/>
              </a:lnSpc>
              <a:spcBef>
                <a:spcPts val="300"/>
              </a:spcBef>
              <a:spcAft>
                <a:spcPts val="601"/>
              </a:spcAft>
            </a:pPr>
            <a:r>
              <a:rPr lang="en-AU" sz="1800">
                <a:latin typeface="Tahoma" panose="020B0604030504040204" pitchFamily="34" charset="0"/>
                <a:ea typeface="Times New Roman" panose="02020603050405020304" pitchFamily="18" charset="0"/>
              </a:rPr>
              <a:t>Demonstrate understanding, analysis, evaluation and references to support throughout.</a:t>
            </a:r>
            <a:endParaRPr lang="en-AU" sz="1800">
              <a:latin typeface="Tahoma" panose="020B0604030504040204" pitchFamily="34" charset="0"/>
              <a:ea typeface="Calibri" panose="020F0502020204030204" pitchFamily="34" charset="0"/>
            </a:endParaRPr>
          </a:p>
          <a:p>
            <a:pPr marL="228897">
              <a:lnSpc>
                <a:spcPct val="115000"/>
              </a:lnSpc>
              <a:spcBef>
                <a:spcPts val="300"/>
              </a:spcBef>
              <a:spcAft>
                <a:spcPts val="601"/>
              </a:spcAft>
            </a:pPr>
            <a:r>
              <a:rPr lang="en-AU" sz="1800" b="1">
                <a:latin typeface="Tahoma" panose="020B0604030504040204" pitchFamily="34" charset="0"/>
                <a:ea typeface="Times New Roman" panose="02020603050405020304" pitchFamily="18" charset="0"/>
              </a:rPr>
              <a:t> </a:t>
            </a:r>
            <a:endParaRPr lang="en-AU" sz="1800">
              <a:latin typeface="Tahoma" panose="020B0604030504040204" pitchFamily="34" charset="0"/>
              <a:ea typeface="Calibri" panose="020F0502020204030204" pitchFamily="34" charset="0"/>
            </a:endParaRPr>
          </a:p>
          <a:p>
            <a:pPr marL="228897">
              <a:lnSpc>
                <a:spcPct val="115000"/>
              </a:lnSpc>
              <a:spcBef>
                <a:spcPts val="300"/>
              </a:spcBef>
              <a:spcAft>
                <a:spcPts val="601"/>
              </a:spcAft>
            </a:pPr>
            <a:r>
              <a:rPr lang="en-AU" sz="1800" b="1">
                <a:latin typeface="Tahoma" panose="020B0604030504040204" pitchFamily="34" charset="0"/>
                <a:ea typeface="Times New Roman" panose="02020603050405020304" pitchFamily="18" charset="0"/>
                <a:cs typeface="Times New Roman" panose="02020603050405020304" pitchFamily="18" charset="0"/>
              </a:rPr>
              <a:t>Understanding of</a:t>
            </a:r>
            <a:r>
              <a:rPr lang="en-AU" sz="1800">
                <a:latin typeface="Tahoma" panose="020B0604030504040204" pitchFamily="34" charset="0"/>
                <a:ea typeface="Times New Roman" panose="02020603050405020304" pitchFamily="18" charset="0"/>
                <a:cs typeface="Times New Roman" panose="02020603050405020304" pitchFamily="18" charset="0"/>
              </a:rPr>
              <a:t>: The vision and purpose </a:t>
            </a:r>
            <a:r>
              <a:rPr lang="en-AU" sz="1800">
                <a:solidFill>
                  <a:srgbClr val="DA008E"/>
                </a:solidFill>
                <a:latin typeface="Tahoma" panose="020B0604030504040204" pitchFamily="34" charset="0"/>
                <a:ea typeface="Times New Roman" panose="02020603050405020304" pitchFamily="18" charset="0"/>
                <a:cs typeface="Times New Roman" panose="02020603050405020304" pitchFamily="18" charset="0"/>
              </a:rPr>
              <a:t>(why) </a:t>
            </a:r>
            <a:r>
              <a:rPr lang="en-AU" sz="1800">
                <a:latin typeface="Tahoma" panose="020B0604030504040204" pitchFamily="34" charset="0"/>
                <a:ea typeface="Times New Roman" panose="02020603050405020304" pitchFamily="18" charset="0"/>
                <a:cs typeface="Times New Roman" panose="02020603050405020304" pitchFamily="18" charset="0"/>
              </a:rPr>
              <a:t>of Religious Education in schools in the Archdiocese of Brisbane taking into account the contemporary contexts (recontextualised) of our learners. </a:t>
            </a:r>
            <a:r>
              <a:rPr lang="en-AU" sz="1800" b="1">
                <a:latin typeface="Tahoma" panose="020B0604030504040204" pitchFamily="34" charset="0"/>
                <a:ea typeface="Times New Roman" panose="02020603050405020304" pitchFamily="18" charset="0"/>
                <a:cs typeface="Times New Roman" panose="02020603050405020304" pitchFamily="18" charset="0"/>
              </a:rPr>
              <a:t>200 words</a:t>
            </a:r>
          </a:p>
          <a:p>
            <a:pPr marL="343346" indent="-343346">
              <a:lnSpc>
                <a:spcPct val="115000"/>
              </a:lnSpc>
              <a:spcBef>
                <a:spcPts val="300"/>
              </a:spcBef>
              <a:spcAft>
                <a:spcPts val="601"/>
              </a:spcAft>
              <a:buSzPts val="800"/>
              <a:buFont typeface="Tahoma" panose="020B0604030504040204" pitchFamily="34" charset="0"/>
              <a:buAutoNum type="arabicPeriod"/>
            </a:pPr>
            <a:endParaRPr lang="en-AU" sz="1800" b="1">
              <a:latin typeface="Tahoma" panose="020B0604030504040204" pitchFamily="34" charset="0"/>
              <a:ea typeface="Calibri" panose="020F0502020204030204" pitchFamily="34" charset="0"/>
              <a:cs typeface="Times New Roman" panose="02020603050405020304" pitchFamily="18" charset="0"/>
            </a:endParaRPr>
          </a:p>
          <a:p>
            <a:pPr>
              <a:lnSpc>
                <a:spcPct val="115000"/>
              </a:lnSpc>
              <a:spcBef>
                <a:spcPts val="300"/>
              </a:spcBef>
              <a:spcAft>
                <a:spcPts val="601"/>
              </a:spcAft>
              <a:buSzPts val="800"/>
            </a:pPr>
            <a:r>
              <a:rPr lang="en-AU" sz="1800" b="1">
                <a:latin typeface="Tahoma" panose="020B0604030504040204" pitchFamily="34" charset="0"/>
                <a:ea typeface="Calibri" panose="020F0502020204030204" pitchFamily="34" charset="0"/>
                <a:cs typeface="Times New Roman" panose="02020603050405020304" pitchFamily="18" charset="0"/>
              </a:rPr>
              <a:t>To begin review the Two dimensions of Religious Education – page 21</a:t>
            </a:r>
            <a:endParaRPr lang="en-AU" sz="1800">
              <a:latin typeface="Tahoma" panose="020B0604030504040204" pitchFamily="34" charset="0"/>
              <a:ea typeface="Calibri" panose="020F0502020204030204" pitchFamily="34" charset="0"/>
              <a:cs typeface="Times New Roman" panose="02020603050405020304" pitchFamily="18" charset="0"/>
            </a:endParaRPr>
          </a:p>
          <a:p>
            <a:endParaRPr lang="en-AU"/>
          </a:p>
        </p:txBody>
      </p:sp>
      <p:sp>
        <p:nvSpPr>
          <p:cNvPr id="4" name="Slide Number Placeholder 3"/>
          <p:cNvSpPr>
            <a:spLocks noGrp="1"/>
          </p:cNvSpPr>
          <p:nvPr>
            <p:ph type="sldNum" sz="quarter" idx="5"/>
          </p:nvPr>
        </p:nvSpPr>
        <p:spPr/>
        <p:txBody>
          <a:bodyPr/>
          <a:lstStyle/>
          <a:p>
            <a:fld id="{0C750C59-7F22-4855-B633-7689E926DB12}" type="slidenum">
              <a:rPr lang="en-AU" smtClean="0"/>
              <a:t>52</a:t>
            </a:fld>
            <a:endParaRPr lang="en-AU"/>
          </a:p>
        </p:txBody>
      </p:sp>
    </p:spTree>
    <p:extLst>
      <p:ext uri="{BB962C8B-B14F-4D97-AF65-F5344CB8AC3E}">
        <p14:creationId xmlns:p14="http://schemas.microsoft.com/office/powerpoint/2010/main" val="26666903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53</a:t>
            </a:fld>
            <a:endParaRPr lang="en-AU"/>
          </a:p>
        </p:txBody>
      </p:sp>
    </p:spTree>
    <p:extLst>
      <p:ext uri="{BB962C8B-B14F-4D97-AF65-F5344CB8AC3E}">
        <p14:creationId xmlns:p14="http://schemas.microsoft.com/office/powerpoint/2010/main" val="21729188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2075" y="747713"/>
            <a:ext cx="6632575" cy="3730625"/>
          </a:xfrm>
        </p:spPr>
      </p:sp>
      <p:sp>
        <p:nvSpPr>
          <p:cNvPr id="3" name="Notes Placeholder 2"/>
          <p:cNvSpPr>
            <a:spLocks noGrp="1"/>
          </p:cNvSpPr>
          <p:nvPr>
            <p:ph type="body" idx="1"/>
          </p:nvPr>
        </p:nvSpPr>
        <p:spPr/>
        <p:txBody>
          <a:bodyPr/>
          <a:lstStyle/>
          <a:p>
            <a:pPr defTabSz="915589">
              <a:defRPr/>
            </a:pPr>
            <a:r>
              <a:rPr lang="en-AU" dirty="0"/>
              <a:t>Have you got the right definition of Vision – Moran = P.10 </a:t>
            </a:r>
          </a:p>
          <a:p>
            <a:endParaRPr lang="en-AU" dirty="0"/>
          </a:p>
          <a:p>
            <a:endParaRPr lang="en-AU" dirty="0"/>
          </a:p>
          <a:p>
            <a:r>
              <a:rPr lang="en-AU" b="1" dirty="0"/>
              <a:t>Body</a:t>
            </a:r>
          </a:p>
          <a:p>
            <a:pPr>
              <a:lnSpc>
                <a:spcPct val="115000"/>
              </a:lnSpc>
              <a:spcBef>
                <a:spcPts val="300"/>
              </a:spcBef>
              <a:spcAft>
                <a:spcPts val="601"/>
              </a:spcAft>
            </a:pPr>
            <a:r>
              <a:rPr lang="en-AU" dirty="0">
                <a:latin typeface="Tahoma" panose="020B0604030504040204" pitchFamily="34" charset="0"/>
                <a:ea typeface="Times New Roman" panose="02020603050405020304" pitchFamily="18" charset="0"/>
              </a:rPr>
              <a:t>Demonstrate understanding, analysis, evaluation and references to support throughout.</a:t>
            </a:r>
            <a:endParaRPr lang="en-AU" dirty="0">
              <a:latin typeface="Tahoma" panose="020B0604030504040204" pitchFamily="34" charset="0"/>
              <a:ea typeface="Calibri" panose="020F0502020204030204" pitchFamily="34" charset="0"/>
            </a:endParaRPr>
          </a:p>
          <a:p>
            <a:pPr marL="228897">
              <a:lnSpc>
                <a:spcPct val="115000"/>
              </a:lnSpc>
              <a:spcBef>
                <a:spcPts val="300"/>
              </a:spcBef>
              <a:spcAft>
                <a:spcPts val="601"/>
              </a:spcAft>
            </a:pPr>
            <a:r>
              <a:rPr lang="en-AU" b="1" dirty="0">
                <a:latin typeface="Tahoma" panose="020B0604030504040204" pitchFamily="34" charset="0"/>
                <a:ea typeface="Times New Roman" panose="02020603050405020304" pitchFamily="18" charset="0"/>
              </a:rPr>
              <a:t> </a:t>
            </a:r>
            <a:endParaRPr lang="en-AU" dirty="0">
              <a:latin typeface="Tahoma" panose="020B0604030504040204" pitchFamily="34" charset="0"/>
              <a:ea typeface="Calibri" panose="020F0502020204030204" pitchFamily="34" charset="0"/>
            </a:endParaRPr>
          </a:p>
          <a:p>
            <a:pPr>
              <a:lnSpc>
                <a:spcPct val="115000"/>
              </a:lnSpc>
              <a:spcBef>
                <a:spcPts val="300"/>
              </a:spcBef>
              <a:spcAft>
                <a:spcPts val="601"/>
              </a:spcAft>
              <a:buSzPts val="800"/>
            </a:pPr>
            <a:r>
              <a:rPr lang="en-AU" b="1" dirty="0">
                <a:latin typeface="Tahoma" panose="020B0604030504040204" pitchFamily="34" charset="0"/>
                <a:ea typeface="Times New Roman" panose="02020603050405020304" pitchFamily="18" charset="0"/>
                <a:cs typeface="Times New Roman" panose="02020603050405020304" pitchFamily="18" charset="0"/>
              </a:rPr>
              <a:t>Understanding of</a:t>
            </a:r>
            <a:r>
              <a:rPr lang="en-AU" dirty="0">
                <a:latin typeface="Tahoma" panose="020B0604030504040204" pitchFamily="34" charset="0"/>
                <a:ea typeface="Times New Roman" panose="02020603050405020304" pitchFamily="18" charset="0"/>
                <a:cs typeface="Times New Roman" panose="02020603050405020304" pitchFamily="18" charset="0"/>
              </a:rPr>
              <a:t>: The vision and purpose </a:t>
            </a:r>
            <a:r>
              <a:rPr lang="en-AU"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(why) </a:t>
            </a:r>
            <a:r>
              <a:rPr lang="en-AU" dirty="0">
                <a:latin typeface="Tahoma" panose="020B0604030504040204" pitchFamily="34" charset="0"/>
                <a:ea typeface="Times New Roman" panose="02020603050405020304" pitchFamily="18" charset="0"/>
                <a:cs typeface="Times New Roman" panose="02020603050405020304" pitchFamily="18" charset="0"/>
              </a:rPr>
              <a:t>of Religious Education in schools in the Archdiocese of Brisbane taking into account the contemporary contexts (recontextualised) of our learners. </a:t>
            </a:r>
            <a:r>
              <a:rPr lang="en-AU" b="1" dirty="0">
                <a:latin typeface="Tahoma" panose="020B0604030504040204" pitchFamily="34" charset="0"/>
                <a:ea typeface="Times New Roman" panose="02020603050405020304" pitchFamily="18" charset="0"/>
                <a:cs typeface="Times New Roman" panose="02020603050405020304" pitchFamily="18" charset="0"/>
              </a:rPr>
              <a:t>200 words</a:t>
            </a:r>
          </a:p>
          <a:p>
            <a:pPr marL="343346" indent="-343346">
              <a:lnSpc>
                <a:spcPct val="115000"/>
              </a:lnSpc>
              <a:spcBef>
                <a:spcPts val="300"/>
              </a:spcBef>
              <a:spcAft>
                <a:spcPts val="601"/>
              </a:spcAft>
              <a:buSzPts val="800"/>
              <a:buFont typeface="Tahoma" panose="020B0604030504040204" pitchFamily="34" charset="0"/>
              <a:buAutoNum type="arabicPeriod"/>
            </a:pPr>
            <a:endParaRPr lang="en-AU" b="1" dirty="0">
              <a:latin typeface="Tahoma" panose="020B0604030504040204" pitchFamily="34" charset="0"/>
              <a:ea typeface="Times New Roman" panose="02020603050405020304" pitchFamily="18" charset="0"/>
              <a:cs typeface="Times New Roman" panose="02020603050405020304" pitchFamily="18" charset="0"/>
            </a:endParaRPr>
          </a:p>
          <a:p>
            <a:pPr>
              <a:lnSpc>
                <a:spcPct val="115000"/>
              </a:lnSpc>
              <a:spcBef>
                <a:spcPts val="300"/>
              </a:spcBef>
              <a:spcAft>
                <a:spcPts val="601"/>
              </a:spcAft>
              <a:buSzPts val="800"/>
            </a:pPr>
            <a:r>
              <a:rPr lang="en-AU" b="1" dirty="0">
                <a:latin typeface="Tahoma" panose="020B0604030504040204" pitchFamily="34" charset="0"/>
                <a:ea typeface="Times New Roman" panose="02020603050405020304" pitchFamily="18" charset="0"/>
                <a:cs typeface="Times New Roman" panose="02020603050405020304" pitchFamily="18" charset="0"/>
              </a:rPr>
              <a:t>What is the vision – page 10/11</a:t>
            </a:r>
          </a:p>
        </p:txBody>
      </p:sp>
      <p:sp>
        <p:nvSpPr>
          <p:cNvPr id="4" name="Slide Number Placeholder 3"/>
          <p:cNvSpPr>
            <a:spLocks noGrp="1"/>
          </p:cNvSpPr>
          <p:nvPr>
            <p:ph type="sldNum" sz="quarter" idx="10"/>
          </p:nvPr>
        </p:nvSpPr>
        <p:spPr/>
        <p:txBody>
          <a:bodyPr/>
          <a:lstStyle/>
          <a:p>
            <a:fld id="{0C750C59-7F22-4855-B633-7689E926DB12}" type="slidenum">
              <a:rPr lang="en-AU" smtClean="0"/>
              <a:t>54</a:t>
            </a:fld>
            <a:endParaRPr lang="en-AU"/>
          </a:p>
        </p:txBody>
      </p:sp>
    </p:spTree>
    <p:extLst>
      <p:ext uri="{BB962C8B-B14F-4D97-AF65-F5344CB8AC3E}">
        <p14:creationId xmlns:p14="http://schemas.microsoft.com/office/powerpoint/2010/main" val="34751695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2075" y="747713"/>
            <a:ext cx="6632575" cy="3730625"/>
          </a:xfrm>
        </p:spPr>
      </p:sp>
      <p:sp>
        <p:nvSpPr>
          <p:cNvPr id="3" name="Notes Placeholder 2"/>
          <p:cNvSpPr>
            <a:spLocks noGrp="1"/>
          </p:cNvSpPr>
          <p:nvPr>
            <p:ph type="body" idx="1"/>
          </p:nvPr>
        </p:nvSpPr>
        <p:spPr/>
        <p:txBody>
          <a:bodyPr/>
          <a:lstStyle/>
          <a:p>
            <a:r>
              <a:rPr lang="en-AU" sz="900" b="1" dirty="0"/>
              <a:t>Body</a:t>
            </a:r>
          </a:p>
          <a:p>
            <a:pPr>
              <a:lnSpc>
                <a:spcPct val="115000"/>
              </a:lnSpc>
              <a:spcBef>
                <a:spcPts val="300"/>
              </a:spcBef>
              <a:spcAft>
                <a:spcPts val="601"/>
              </a:spcAft>
              <a:buSzPts val="800"/>
            </a:pPr>
            <a:r>
              <a:rPr lang="en-AU" sz="900" b="1" dirty="0">
                <a:latin typeface="Tahoma" panose="020B0604030504040204" pitchFamily="34" charset="0"/>
                <a:ea typeface="Times New Roman" panose="02020603050405020304" pitchFamily="18" charset="0"/>
                <a:cs typeface="Times New Roman" panose="02020603050405020304" pitchFamily="18" charset="0"/>
              </a:rPr>
              <a:t>Understanding of</a:t>
            </a:r>
            <a:r>
              <a:rPr lang="en-AU" sz="900" dirty="0">
                <a:latin typeface="Tahoma" panose="020B0604030504040204" pitchFamily="34" charset="0"/>
                <a:ea typeface="Times New Roman" panose="02020603050405020304" pitchFamily="18" charset="0"/>
                <a:cs typeface="Times New Roman" panose="02020603050405020304" pitchFamily="18" charset="0"/>
              </a:rPr>
              <a:t>: The vision and purpose </a:t>
            </a:r>
            <a:r>
              <a:rPr lang="en-AU" sz="900"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(why) </a:t>
            </a:r>
            <a:r>
              <a:rPr lang="en-AU" sz="900" dirty="0">
                <a:latin typeface="Tahoma" panose="020B0604030504040204" pitchFamily="34" charset="0"/>
                <a:ea typeface="Times New Roman" panose="02020603050405020304" pitchFamily="18" charset="0"/>
                <a:cs typeface="Times New Roman" panose="02020603050405020304" pitchFamily="18" charset="0"/>
              </a:rPr>
              <a:t>of Religious Education in schools in the Archdiocese of Brisbane taking into account the contemporary contexts (recontextualised) of our learners. </a:t>
            </a:r>
            <a:r>
              <a:rPr lang="en-AU" sz="900" b="1" dirty="0">
                <a:latin typeface="Tahoma" panose="020B0604030504040204" pitchFamily="34" charset="0"/>
                <a:ea typeface="Times New Roman" panose="02020603050405020304" pitchFamily="18" charset="0"/>
                <a:cs typeface="Times New Roman" panose="02020603050405020304" pitchFamily="18" charset="0"/>
              </a:rPr>
              <a:t>200 words</a:t>
            </a:r>
          </a:p>
          <a:p>
            <a:endParaRPr lang="en-AU" sz="900" b="1" dirty="0"/>
          </a:p>
          <a:p>
            <a:r>
              <a:rPr lang="en-AU" sz="900" b="1" dirty="0"/>
              <a:t>Why – Contemporary contexts – Page 14 - 17</a:t>
            </a:r>
          </a:p>
          <a:p>
            <a:r>
              <a:rPr lang="en-AU" sz="900" b="1" dirty="0"/>
              <a:t>Societal</a:t>
            </a:r>
            <a:endParaRPr lang="en-AU" sz="900" baseline="0" dirty="0"/>
          </a:p>
          <a:p>
            <a:r>
              <a:rPr lang="en-AU" sz="900" baseline="0" dirty="0"/>
              <a:t>Many students want to come to our school.  Why?  - many want a Catholic School education but they do not fully understand the foundational nature and central importance of religious and spiritual dimension of Catholic education.</a:t>
            </a:r>
          </a:p>
          <a:p>
            <a:endParaRPr lang="en-AU" sz="900" baseline="0" dirty="0"/>
          </a:p>
          <a:p>
            <a:r>
              <a:rPr lang="en-AU" sz="900" b="1" baseline="0" dirty="0"/>
              <a:t>Ecclesial</a:t>
            </a:r>
            <a:endParaRPr lang="en-AU" sz="900" baseline="0" dirty="0"/>
          </a:p>
          <a:p>
            <a:r>
              <a:rPr lang="en-AU" sz="900" b="1" baseline="0" dirty="0"/>
              <a:t>Roy Williams </a:t>
            </a:r>
            <a:r>
              <a:rPr lang="en-AU" sz="900" baseline="0" dirty="0"/>
              <a:t>states in his book </a:t>
            </a:r>
            <a:r>
              <a:rPr lang="en-AU" sz="900" i="1" baseline="0" dirty="0"/>
              <a:t>Post God Nation?  </a:t>
            </a:r>
            <a:r>
              <a:rPr lang="en-AU" sz="900" i="0" baseline="0" dirty="0"/>
              <a:t>s</a:t>
            </a:r>
            <a:r>
              <a:rPr lang="en-AU" sz="900" baseline="0" dirty="0"/>
              <a:t>ays </a:t>
            </a:r>
            <a:r>
              <a:rPr lang="en-AU" sz="900" i="1" baseline="0" dirty="0"/>
              <a:t>in the 1901 census, 96% of respondents identified as Christian and half the adults regularly attended church.  A century on 61% of the population identify as nominally Christian and only 8% regularly attend services of worship.  What happened?</a:t>
            </a:r>
            <a:endParaRPr lang="en-AU" sz="900" baseline="0" dirty="0"/>
          </a:p>
          <a:p>
            <a:r>
              <a:rPr lang="en-AU" sz="900" baseline="0" dirty="0"/>
              <a:t>The school is often the place where students and their families encounter the mission and outreach of the Church, especially through pastoral care and the experience of Catholic Christian community.</a:t>
            </a:r>
          </a:p>
          <a:p>
            <a:r>
              <a:rPr lang="en-AU" sz="900" b="1" baseline="0" dirty="0"/>
              <a:t>Educational</a:t>
            </a:r>
          </a:p>
          <a:p>
            <a:r>
              <a:rPr lang="en-AU" sz="900" baseline="0" dirty="0"/>
              <a:t>Catholic schools Integrate Faith, Life and Culture challenging negative societal influences that impact upon the spiritual wellbeing of students e.g.  Support for the inner journey,  developing peaceful hearts, listening to the voice of God and others, discernment, individualism, narcissism, moral relativism and consumerism. </a:t>
            </a:r>
          </a:p>
          <a:p>
            <a:r>
              <a:rPr lang="en-AU" sz="900" b="1" baseline="0" dirty="0"/>
              <a:t>Digital</a:t>
            </a:r>
          </a:p>
          <a:p>
            <a:r>
              <a:rPr lang="en-AU" sz="900" baseline="0" dirty="0"/>
              <a:t>RE seeks to engage students in the critical, creative and responsible use of digital tools  - digital citizenship  Opportunities to connect in global context</a:t>
            </a:r>
          </a:p>
          <a:p>
            <a:endParaRPr lang="en-AU" baseline="0" dirty="0"/>
          </a:p>
        </p:txBody>
      </p:sp>
      <p:sp>
        <p:nvSpPr>
          <p:cNvPr id="4" name="Slide Number Placeholder 3"/>
          <p:cNvSpPr>
            <a:spLocks noGrp="1"/>
          </p:cNvSpPr>
          <p:nvPr>
            <p:ph type="sldNum" sz="quarter" idx="10"/>
          </p:nvPr>
        </p:nvSpPr>
        <p:spPr/>
        <p:txBody>
          <a:bodyPr/>
          <a:lstStyle/>
          <a:p>
            <a:pPr defTabSz="915589">
              <a:defRPr/>
            </a:pPr>
            <a:fld id="{0C750C59-7F22-4855-B633-7689E926DB12}" type="slidenum">
              <a:rPr lang="en-AU">
                <a:solidFill>
                  <a:prstClr val="black"/>
                </a:solidFill>
                <a:latin typeface="Calibri" panose="020F0502020204030204"/>
              </a:rPr>
              <a:pPr defTabSz="915589">
                <a:defRPr/>
              </a:pPr>
              <a:t>55</a:t>
            </a:fld>
            <a:endParaRPr lang="en-AU">
              <a:solidFill>
                <a:prstClr val="black"/>
              </a:solidFill>
              <a:latin typeface="Calibri" panose="020F0502020204030204"/>
            </a:endParaRPr>
          </a:p>
        </p:txBody>
      </p:sp>
    </p:spTree>
    <p:extLst>
      <p:ext uri="{BB962C8B-B14F-4D97-AF65-F5344CB8AC3E}">
        <p14:creationId xmlns:p14="http://schemas.microsoft.com/office/powerpoint/2010/main" val="19158121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56</a:t>
            </a:fld>
            <a:endParaRPr lang="en-AU"/>
          </a:p>
        </p:txBody>
      </p:sp>
    </p:spTree>
    <p:extLst>
      <p:ext uri="{BB962C8B-B14F-4D97-AF65-F5344CB8AC3E}">
        <p14:creationId xmlns:p14="http://schemas.microsoft.com/office/powerpoint/2010/main" val="9244967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1202"/>
              </a:lnSpc>
              <a:spcBef>
                <a:spcPts val="300"/>
              </a:spcBef>
              <a:spcAft>
                <a:spcPts val="401"/>
              </a:spcAft>
              <a:buSzPts val="800"/>
            </a:pPr>
            <a:r>
              <a:rPr lang="en-AU" sz="1800" b="1" dirty="0">
                <a:latin typeface="Tahoma" panose="020B0604030504040204" pitchFamily="34" charset="0"/>
                <a:ea typeface="Times New Roman" panose="02020603050405020304" pitchFamily="18" charset="0"/>
                <a:cs typeface="Times New Roman" panose="02020603050405020304" pitchFamily="18" charset="0"/>
              </a:rPr>
              <a:t>2.  Explain:</a:t>
            </a:r>
            <a:r>
              <a:rPr lang="en-AU" sz="1800" dirty="0">
                <a:latin typeface="Tahoma" panose="020B0604030504040204" pitchFamily="34" charset="0"/>
                <a:ea typeface="Times New Roman" panose="02020603050405020304" pitchFamily="18" charset="0"/>
                <a:cs typeface="Times New Roman" panose="02020603050405020304" pitchFamily="18" charset="0"/>
              </a:rPr>
              <a:t> The importance of engaging learners in the two distinct yet complementary dimensions of religious education (as conceptualised in the </a:t>
            </a:r>
            <a:r>
              <a:rPr lang="en-AU" sz="1800" i="1"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Model for Religious Education</a:t>
            </a:r>
            <a:r>
              <a:rPr lang="en-AU" sz="1800"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a:t>
            </a:r>
            <a:r>
              <a:rPr lang="en-AU" sz="1800" dirty="0">
                <a:solidFill>
                  <a:srgbClr val="00B050"/>
                </a:solidFill>
                <a:latin typeface="Tahoma" panose="020B0604030504040204" pitchFamily="34" charset="0"/>
                <a:ea typeface="Times New Roman" panose="02020603050405020304" pitchFamily="18" charset="0"/>
                <a:cs typeface="Times New Roman" panose="02020603050405020304" pitchFamily="18" charset="0"/>
              </a:rPr>
              <a:t> </a:t>
            </a:r>
            <a:r>
              <a:rPr lang="en-AU" sz="1800" dirty="0">
                <a:latin typeface="Tahoma" panose="020B0604030504040204" pitchFamily="34" charset="0"/>
                <a:ea typeface="Times New Roman" panose="02020603050405020304" pitchFamily="18" charset="0"/>
                <a:cs typeface="Times New Roman" panose="02020603050405020304" pitchFamily="18" charset="0"/>
              </a:rPr>
              <a:t>in order to fulfill the </a:t>
            </a:r>
            <a:r>
              <a:rPr lang="en-AU" sz="1800" i="1"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Vision for Religious Education</a:t>
            </a:r>
            <a:r>
              <a:rPr lang="en-AU" sz="1800" dirty="0">
                <a:solidFill>
                  <a:srgbClr val="BED733"/>
                </a:solidFill>
                <a:latin typeface="Tahoma" panose="020B0604030504040204" pitchFamily="34" charset="0"/>
                <a:ea typeface="Times New Roman" panose="02020603050405020304" pitchFamily="18" charset="0"/>
                <a:cs typeface="Times New Roman" panose="02020603050405020304" pitchFamily="18" charset="0"/>
              </a:rPr>
              <a:t>, </a:t>
            </a:r>
            <a:r>
              <a:rPr lang="en-AU" sz="1800" b="1" dirty="0">
                <a:latin typeface="Tahoma" panose="020B0604030504040204" pitchFamily="34" charset="0"/>
                <a:ea typeface="Times New Roman" panose="02020603050405020304" pitchFamily="18" charset="0"/>
                <a:cs typeface="Times New Roman" panose="02020603050405020304" pitchFamily="18" charset="0"/>
              </a:rPr>
              <a:t>citing examples</a:t>
            </a:r>
            <a:r>
              <a:rPr lang="en-AU" sz="1800" dirty="0">
                <a:latin typeface="Tahoma" panose="020B0604030504040204" pitchFamily="34" charset="0"/>
                <a:ea typeface="Times New Roman" panose="02020603050405020304" pitchFamily="18" charset="0"/>
                <a:cs typeface="Times New Roman" panose="02020603050405020304" pitchFamily="18" charset="0"/>
              </a:rPr>
              <a:t> from your professional experience. </a:t>
            </a:r>
            <a:endParaRPr lang="en-AU" sz="1800" dirty="0">
              <a:latin typeface="Tahoma" panose="020B0604030504040204" pitchFamily="34" charset="0"/>
              <a:ea typeface="Calibri" panose="020F0502020204030204" pitchFamily="34" charset="0"/>
              <a:cs typeface="Times New Roman" panose="02020603050405020304" pitchFamily="18" charset="0"/>
            </a:endParaRPr>
          </a:p>
          <a:p>
            <a:pPr>
              <a:lnSpc>
                <a:spcPts val="1202"/>
              </a:lnSpc>
              <a:spcBef>
                <a:spcPts val="300"/>
              </a:spcBef>
              <a:spcAft>
                <a:spcPts val="401"/>
              </a:spcAft>
              <a:buSzPts val="800"/>
            </a:pPr>
            <a:endParaRPr lang="en-AU" sz="1800" dirty="0">
              <a:latin typeface="Tahoma" panose="020B0604030504040204" pitchFamily="34" charset="0"/>
              <a:ea typeface="Calibri" panose="020F0502020204030204" pitchFamily="34" charset="0"/>
              <a:cs typeface="Times New Roman" panose="02020603050405020304" pitchFamily="18" charset="0"/>
            </a:endParaRPr>
          </a:p>
          <a:p>
            <a:pPr>
              <a:lnSpc>
                <a:spcPts val="1202"/>
              </a:lnSpc>
              <a:spcBef>
                <a:spcPts val="300"/>
              </a:spcBef>
              <a:spcAft>
                <a:spcPts val="401"/>
              </a:spcAft>
              <a:buSzPts val="800"/>
            </a:pPr>
            <a:r>
              <a:rPr lang="en-AU" sz="1800" b="1" dirty="0">
                <a:latin typeface="Tahoma" panose="020B0604030504040204" pitchFamily="34" charset="0"/>
                <a:ea typeface="Times New Roman" panose="02020603050405020304" pitchFamily="18" charset="0"/>
              </a:rPr>
              <a:t>300 words</a:t>
            </a:r>
            <a:endParaRPr lang="en-AU" sz="1800" dirty="0">
              <a:latin typeface="Tahoma" panose="020B0604030504040204" pitchFamily="34" charset="0"/>
              <a:ea typeface="Calibri" panose="020F0502020204030204" pitchFamily="34" charset="0"/>
            </a:endParaRPr>
          </a:p>
          <a:p>
            <a:endParaRPr lang="en-AU" sz="1800" dirty="0">
              <a:latin typeface="Tahoma" panose="020B0604030504040204" pitchFamily="34" charset="0"/>
              <a:ea typeface="Calibri" panose="020F0502020204030204" pitchFamily="34" charset="0"/>
            </a:endParaRPr>
          </a:p>
          <a:p>
            <a:r>
              <a:rPr lang="en-AU" sz="1800" dirty="0">
                <a:latin typeface="Tahoma" panose="020B0604030504040204" pitchFamily="34" charset="0"/>
                <a:ea typeface="Calibri" panose="020F0502020204030204" pitchFamily="34" charset="0"/>
              </a:rPr>
              <a:t>Model of religious Education – explain slide</a:t>
            </a:r>
          </a:p>
          <a:p>
            <a:endParaRPr lang="en-AU" sz="1800" dirty="0">
              <a:latin typeface="Tahoma" panose="020B0604030504040204" pitchFamily="34" charset="0"/>
              <a:ea typeface="Calibri" panose="020F0502020204030204" pitchFamily="34" charset="0"/>
            </a:endParaRPr>
          </a:p>
          <a:p>
            <a:r>
              <a:rPr lang="en-AU" sz="1800" dirty="0">
                <a:latin typeface="Tahoma" panose="020B0604030504040204" pitchFamily="34" charset="0"/>
                <a:ea typeface="Calibri" panose="020F0502020204030204" pitchFamily="34" charset="0"/>
              </a:rPr>
              <a:t>Each is distinct yet they are complimentary – link with professional experience examples – how does the teaching in the classroom link to the religious life of the school </a:t>
            </a:r>
            <a:r>
              <a:rPr lang="en-AU" sz="1800" dirty="0" err="1">
                <a:latin typeface="Tahoma" panose="020B0604030504040204" pitchFamily="34" charset="0"/>
                <a:ea typeface="Calibri" panose="020F0502020204030204" pitchFamily="34" charset="0"/>
              </a:rPr>
              <a:t>ie</a:t>
            </a:r>
            <a:r>
              <a:rPr lang="en-AU" sz="1800" dirty="0">
                <a:latin typeface="Tahoma" panose="020B0604030504040204" pitchFamily="34" charset="0"/>
                <a:ea typeface="Calibri" panose="020F0502020204030204" pitchFamily="34" charset="0"/>
              </a:rPr>
              <a:t> - </a:t>
            </a:r>
            <a:endParaRPr lang="en-US" dirty="0"/>
          </a:p>
        </p:txBody>
      </p:sp>
      <p:sp>
        <p:nvSpPr>
          <p:cNvPr id="4" name="Slide Number Placeholder 3"/>
          <p:cNvSpPr>
            <a:spLocks noGrp="1"/>
          </p:cNvSpPr>
          <p:nvPr>
            <p:ph type="sldNum" sz="quarter" idx="10"/>
          </p:nvPr>
        </p:nvSpPr>
        <p:spPr/>
        <p:txBody>
          <a:bodyPr/>
          <a:lstStyle/>
          <a:p>
            <a:fld id="{0C750C59-7F22-4855-B633-7689E926DB12}" type="slidenum">
              <a:rPr lang="en-AU" smtClean="0"/>
              <a:t>57</a:t>
            </a:fld>
            <a:endParaRPr lang="en-AU"/>
          </a:p>
        </p:txBody>
      </p:sp>
    </p:spTree>
    <p:extLst>
      <p:ext uri="{BB962C8B-B14F-4D97-AF65-F5344CB8AC3E}">
        <p14:creationId xmlns:p14="http://schemas.microsoft.com/office/powerpoint/2010/main" val="18182639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58</a:t>
            </a:fld>
            <a:endParaRPr lang="en-AU"/>
          </a:p>
        </p:txBody>
      </p:sp>
    </p:spTree>
    <p:extLst>
      <p:ext uri="{BB962C8B-B14F-4D97-AF65-F5344CB8AC3E}">
        <p14:creationId xmlns:p14="http://schemas.microsoft.com/office/powerpoint/2010/main" val="6788992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1D2F1-8153-5585-A8E5-AC7E6DA1C5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E4849C-5952-48B0-DF4E-1411DF5A1E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41BF2B-CB63-3406-2CD0-1A18A1072DCE}"/>
              </a:ext>
            </a:extLst>
          </p:cNvPr>
          <p:cNvSpPr>
            <a:spLocks noGrp="1"/>
          </p:cNvSpPr>
          <p:nvPr>
            <p:ph type="body" idx="1"/>
          </p:nvPr>
        </p:nvSpPr>
        <p:spPr/>
        <p:txBody>
          <a:bodyPr/>
          <a:lstStyle/>
          <a:p>
            <a:r>
              <a:rPr lang="en-AU" dirty="0"/>
              <a:t>This is the point to the assignment – why are these things critical as an approach </a:t>
            </a:r>
          </a:p>
          <a:p>
            <a:r>
              <a:rPr lang="en-AU" dirty="0"/>
              <a:t>Other dioceses might have a different approach – does it work</a:t>
            </a:r>
          </a:p>
          <a:p>
            <a:r>
              <a:rPr lang="en-AU" dirty="0"/>
              <a:t>Why is this the approach needed for the current context of our schools </a:t>
            </a:r>
          </a:p>
          <a:p>
            <a:endParaRPr lang="en-AU" dirty="0"/>
          </a:p>
          <a:p>
            <a:endParaRPr lang="en-AU" dirty="0"/>
          </a:p>
          <a:p>
            <a:pPr>
              <a:lnSpc>
                <a:spcPct val="115000"/>
              </a:lnSpc>
              <a:spcBef>
                <a:spcPts val="300"/>
              </a:spcBef>
              <a:spcAft>
                <a:spcPts val="601"/>
              </a:spcAft>
              <a:buSzPts val="800"/>
            </a:pPr>
            <a:r>
              <a:rPr lang="en-AU" sz="1800" b="1" dirty="0">
                <a:latin typeface="Tahoma" panose="020B0604030504040204" pitchFamily="34" charset="0"/>
                <a:ea typeface="Times New Roman" panose="02020603050405020304" pitchFamily="18" charset="0"/>
                <a:cs typeface="Times New Roman" panose="02020603050405020304" pitchFamily="18" charset="0"/>
              </a:rPr>
              <a:t>3.  Explain how:</a:t>
            </a:r>
            <a:r>
              <a:rPr lang="en-AU" sz="1800" dirty="0">
                <a:latin typeface="Tahoma" panose="020B0604030504040204" pitchFamily="34" charset="0"/>
                <a:ea typeface="Times New Roman" panose="02020603050405020304" pitchFamily="18" charset="0"/>
                <a:cs typeface="Times New Roman" panose="02020603050405020304" pitchFamily="18" charset="0"/>
              </a:rPr>
              <a:t> – The </a:t>
            </a:r>
            <a:r>
              <a:rPr lang="en-AU" sz="1800" dirty="0" err="1">
                <a:latin typeface="Tahoma" panose="020B0604030504040204" pitchFamily="34" charset="0"/>
                <a:ea typeface="Times New Roman" panose="02020603050405020304" pitchFamily="18" charset="0"/>
                <a:cs typeface="Times New Roman" panose="02020603050405020304" pitchFamily="18" charset="0"/>
              </a:rPr>
              <a:t>Reconceptualist</a:t>
            </a:r>
            <a:r>
              <a:rPr lang="en-AU" sz="1800" dirty="0">
                <a:latin typeface="Tahoma" panose="020B0604030504040204" pitchFamily="34" charset="0"/>
                <a:ea typeface="Times New Roman" panose="02020603050405020304" pitchFamily="18" charset="0"/>
                <a:cs typeface="Times New Roman" panose="02020603050405020304" pitchFamily="18" charset="0"/>
              </a:rPr>
              <a:t> Approach to the teaching of Religion </a:t>
            </a:r>
            <a:r>
              <a:rPr lang="en-AU" sz="1800"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(the three key considerations) </a:t>
            </a:r>
            <a:r>
              <a:rPr lang="en-AU" sz="1800" dirty="0">
                <a:latin typeface="Tahoma" panose="020B0604030504040204" pitchFamily="34" charset="0"/>
                <a:ea typeface="Times New Roman" panose="02020603050405020304" pitchFamily="18" charset="0"/>
                <a:cs typeface="Times New Roman" panose="02020603050405020304" pitchFamily="18" charset="0"/>
              </a:rPr>
              <a:t>engages the plurality of voices to enable learner dialogue </a:t>
            </a:r>
            <a:r>
              <a:rPr lang="en-AU" sz="1800"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for the development of post-critical belief. </a:t>
            </a:r>
            <a:r>
              <a:rPr lang="en-AU" sz="1800" dirty="0">
                <a:latin typeface="Tahoma" panose="020B0604030504040204" pitchFamily="34" charset="0"/>
                <a:ea typeface="Times New Roman" panose="02020603050405020304" pitchFamily="18" charset="0"/>
                <a:cs typeface="Times New Roman" panose="02020603050405020304" pitchFamily="18" charset="0"/>
              </a:rPr>
              <a:t>(</a:t>
            </a:r>
            <a:r>
              <a:rPr lang="en-AU" sz="1800" b="1" dirty="0">
                <a:latin typeface="Tahoma" panose="020B0604030504040204" pitchFamily="34" charset="0"/>
                <a:ea typeface="Times New Roman" panose="02020603050405020304" pitchFamily="18" charset="0"/>
                <a:cs typeface="Times New Roman" panose="02020603050405020304" pitchFamily="18" charset="0"/>
              </a:rPr>
              <a:t>Justify the importance of such dialogue – providing reasons</a:t>
            </a:r>
            <a:r>
              <a:rPr lang="en-AU" sz="1800" dirty="0">
                <a:latin typeface="Tahoma" panose="020B0604030504040204" pitchFamily="34" charset="0"/>
                <a:ea typeface="Times New Roman" panose="02020603050405020304" pitchFamily="18" charset="0"/>
                <a:cs typeface="Times New Roman" panose="02020603050405020304" pitchFamily="18" charset="0"/>
              </a:rPr>
              <a:t>) </a:t>
            </a:r>
            <a:endParaRPr lang="en-AU" sz="1800" dirty="0">
              <a:latin typeface="Tahoma" panose="020B0604030504040204" pitchFamily="34" charset="0"/>
              <a:ea typeface="Calibri" panose="020F0502020204030204" pitchFamily="34" charset="0"/>
              <a:cs typeface="Times New Roman" panose="02020603050405020304" pitchFamily="18" charset="0"/>
            </a:endParaRPr>
          </a:p>
          <a:p>
            <a:pPr marL="228897">
              <a:lnSpc>
                <a:spcPct val="115000"/>
              </a:lnSpc>
              <a:spcBef>
                <a:spcPts val="300"/>
              </a:spcBef>
              <a:spcAft>
                <a:spcPts val="601"/>
              </a:spcAft>
            </a:pPr>
            <a:r>
              <a:rPr lang="en-AU" sz="1800" b="1" dirty="0">
                <a:latin typeface="Tahoma" panose="020B0604030504040204" pitchFamily="34" charset="0"/>
                <a:ea typeface="Times New Roman" panose="02020603050405020304" pitchFamily="18" charset="0"/>
              </a:rPr>
              <a:t>300 words</a:t>
            </a:r>
          </a:p>
          <a:p>
            <a:pPr marL="228897">
              <a:lnSpc>
                <a:spcPct val="115000"/>
              </a:lnSpc>
              <a:spcBef>
                <a:spcPts val="300"/>
              </a:spcBef>
              <a:spcAft>
                <a:spcPts val="601"/>
              </a:spcAft>
            </a:pPr>
            <a:endParaRPr lang="en-AU" sz="1800" b="1" dirty="0">
              <a:latin typeface="Tahoma" panose="020B0604030504040204" pitchFamily="34" charset="0"/>
              <a:ea typeface="Calibri" panose="020F0502020204030204" pitchFamily="34" charset="0"/>
            </a:endParaRPr>
          </a:p>
          <a:p>
            <a:pPr marL="228897">
              <a:lnSpc>
                <a:spcPct val="115000"/>
              </a:lnSpc>
              <a:spcBef>
                <a:spcPts val="300"/>
              </a:spcBef>
              <a:spcAft>
                <a:spcPts val="601"/>
              </a:spcAft>
            </a:pPr>
            <a:endParaRPr lang="en-AU" sz="1800" b="1" dirty="0">
              <a:latin typeface="Tahoma" panose="020B0604030504040204" pitchFamily="34" charset="0"/>
              <a:ea typeface="Calibri" panose="020F0502020204030204" pitchFamily="34" charset="0"/>
            </a:endParaRPr>
          </a:p>
          <a:p>
            <a:pPr marL="228897">
              <a:lnSpc>
                <a:spcPct val="115000"/>
              </a:lnSpc>
              <a:spcBef>
                <a:spcPts val="300"/>
              </a:spcBef>
              <a:spcAft>
                <a:spcPts val="601"/>
              </a:spcAft>
            </a:pPr>
            <a:r>
              <a:rPr lang="en-AU" sz="1800" b="1" dirty="0" err="1">
                <a:latin typeface="Tahoma" panose="020B0604030504040204" pitchFamily="34" charset="0"/>
                <a:ea typeface="Calibri" panose="020F0502020204030204" pitchFamily="34" charset="0"/>
              </a:rPr>
              <a:t>Reconceptualist</a:t>
            </a:r>
            <a:r>
              <a:rPr lang="en-AU" sz="1800" b="1" dirty="0">
                <a:latin typeface="Tahoma" panose="020B0604030504040204" pitchFamily="34" charset="0"/>
                <a:ea typeface="Calibri" panose="020F0502020204030204" pitchFamily="34" charset="0"/>
              </a:rPr>
              <a:t> approach read slide</a:t>
            </a:r>
          </a:p>
          <a:p>
            <a:pPr marL="228897">
              <a:lnSpc>
                <a:spcPct val="115000"/>
              </a:lnSpc>
              <a:spcBef>
                <a:spcPts val="300"/>
              </a:spcBef>
              <a:spcAft>
                <a:spcPts val="601"/>
              </a:spcAft>
            </a:pPr>
            <a:endParaRPr lang="en-AU" sz="1800" b="1" dirty="0">
              <a:latin typeface="Tahoma" panose="020B0604030504040204" pitchFamily="34" charset="0"/>
              <a:ea typeface="Calibri" panose="020F0502020204030204" pitchFamily="34" charset="0"/>
            </a:endParaRPr>
          </a:p>
          <a:p>
            <a:pPr marL="228897">
              <a:lnSpc>
                <a:spcPct val="115000"/>
              </a:lnSpc>
              <a:spcBef>
                <a:spcPts val="300"/>
              </a:spcBef>
              <a:spcAft>
                <a:spcPts val="601"/>
              </a:spcAft>
            </a:pPr>
            <a:r>
              <a:rPr lang="en-AU" sz="1800" b="1" dirty="0">
                <a:latin typeface="Tahoma" panose="020B0604030504040204" pitchFamily="34" charset="0"/>
                <a:ea typeface="Calibri" panose="020F0502020204030204" pitchFamily="34" charset="0"/>
              </a:rPr>
              <a:t>Ensure to include the connection of the considerations to the plurality of voices  / to enable leaner dialogue  / for the development of the post critical belief</a:t>
            </a:r>
            <a:endParaRPr lang="en-AU" sz="1800" dirty="0">
              <a:latin typeface="Tahoma" panose="020B0604030504040204" pitchFamily="34" charset="0"/>
              <a:ea typeface="Calibri" panose="020F0502020204030204" pitchFamily="34" charset="0"/>
            </a:endParaRPr>
          </a:p>
          <a:p>
            <a:endParaRPr lang="en-AU" dirty="0"/>
          </a:p>
        </p:txBody>
      </p:sp>
      <p:sp>
        <p:nvSpPr>
          <p:cNvPr id="4" name="Slide Number Placeholder 3">
            <a:extLst>
              <a:ext uri="{FF2B5EF4-FFF2-40B4-BE49-F238E27FC236}">
                <a16:creationId xmlns:a16="http://schemas.microsoft.com/office/drawing/2014/main" id="{45A6BB15-AED6-C670-2A4A-CEDA5A757F39}"/>
              </a:ext>
            </a:extLst>
          </p:cNvPr>
          <p:cNvSpPr>
            <a:spLocks noGrp="1"/>
          </p:cNvSpPr>
          <p:nvPr>
            <p:ph type="sldNum" sz="quarter" idx="5"/>
          </p:nvPr>
        </p:nvSpPr>
        <p:spPr/>
        <p:txBody>
          <a:bodyPr/>
          <a:lstStyle/>
          <a:p>
            <a:fld id="{0C750C59-7F22-4855-B633-7689E926DB12}" type="slidenum">
              <a:rPr lang="en-AU" smtClean="0"/>
              <a:t>59</a:t>
            </a:fld>
            <a:endParaRPr lang="en-AU"/>
          </a:p>
        </p:txBody>
      </p:sp>
    </p:spTree>
    <p:extLst>
      <p:ext uri="{BB962C8B-B14F-4D97-AF65-F5344CB8AC3E}">
        <p14:creationId xmlns:p14="http://schemas.microsoft.com/office/powerpoint/2010/main" val="18913256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60</a:t>
            </a:fld>
            <a:endParaRPr lang="en-AU"/>
          </a:p>
        </p:txBody>
      </p:sp>
    </p:spTree>
    <p:extLst>
      <p:ext uri="{BB962C8B-B14F-4D97-AF65-F5344CB8AC3E}">
        <p14:creationId xmlns:p14="http://schemas.microsoft.com/office/powerpoint/2010/main" val="32921504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importance of dialogue and leading this in the classroom teaching religion – be open to the queries </a:t>
            </a:r>
          </a:p>
          <a:p>
            <a:r>
              <a:rPr lang="en-AU" dirty="0"/>
              <a:t>Unpack these – you heard about these in the first session today </a:t>
            </a:r>
          </a:p>
          <a:p>
            <a:endParaRPr lang="en-AU" dirty="0"/>
          </a:p>
          <a:p>
            <a:pPr marL="343346" indent="-343346" defTabSz="915589">
              <a:buFontTx/>
              <a:buAutoNum type="arabicPeriod" startAt="4"/>
              <a:defRPr/>
            </a:pPr>
            <a:r>
              <a:rPr lang="en-AU" sz="1800" b="1" dirty="0">
                <a:latin typeface="Tahoma" panose="020B0604030504040204" pitchFamily="34" charset="0"/>
                <a:ea typeface="Times New Roman" panose="02020603050405020304" pitchFamily="18" charset="0"/>
                <a:cs typeface="Times New Roman" panose="02020603050405020304" pitchFamily="18" charset="0"/>
              </a:rPr>
              <a:t>Explain why:</a:t>
            </a:r>
            <a:r>
              <a:rPr lang="en-AU" sz="1800" dirty="0">
                <a:latin typeface="Tahoma" panose="020B0604030504040204" pitchFamily="34" charset="0"/>
                <a:ea typeface="Times New Roman" panose="02020603050405020304" pitchFamily="18" charset="0"/>
                <a:cs typeface="Times New Roman" panose="02020603050405020304" pitchFamily="18" charset="0"/>
              </a:rPr>
              <a:t> The pivotal importance of the roles of the teacher </a:t>
            </a:r>
            <a:r>
              <a:rPr lang="en-AU" sz="1800"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(all three) </a:t>
            </a:r>
            <a:r>
              <a:rPr lang="en-AU" sz="1800" dirty="0">
                <a:latin typeface="Tahoma" panose="020B0604030504040204" pitchFamily="34" charset="0"/>
                <a:ea typeface="Times New Roman" panose="02020603050405020304" pitchFamily="18" charset="0"/>
                <a:cs typeface="Times New Roman" panose="02020603050405020304" pitchFamily="18" charset="0"/>
              </a:rPr>
              <a:t>for effective Religious Education of all learners in contemporary Catholic schools </a:t>
            </a:r>
            <a:r>
              <a:rPr lang="en-AU" sz="1800"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a:t>
            </a:r>
            <a:r>
              <a:rPr lang="en-AU" sz="1800" i="1"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the learners will be more than consumers of the tradition</a:t>
            </a:r>
            <a:r>
              <a:rPr lang="en-AU" sz="1800" dirty="0">
                <a:solidFill>
                  <a:srgbClr val="DA008E"/>
                </a:solidFill>
                <a:latin typeface="Tahoma" panose="020B0604030504040204" pitchFamily="34" charset="0"/>
                <a:ea typeface="Times New Roman" panose="02020603050405020304" pitchFamily="18" charset="0"/>
                <a:cs typeface="Times New Roman" panose="02020603050405020304" pitchFamily="18" charset="0"/>
              </a:rPr>
              <a:t>) </a:t>
            </a:r>
            <a:r>
              <a:rPr lang="en-AU" sz="1800" b="1" dirty="0">
                <a:latin typeface="Tahoma" panose="020B0604030504040204" pitchFamily="34" charset="0"/>
                <a:ea typeface="Times New Roman" panose="02020603050405020304" pitchFamily="18" charset="0"/>
                <a:cs typeface="Times New Roman" panose="02020603050405020304" pitchFamily="18" charset="0"/>
              </a:rPr>
              <a:t>Evaluate the why here</a:t>
            </a:r>
            <a:r>
              <a:rPr lang="en-AU" sz="1800" dirty="0">
                <a:latin typeface="Tahoma" panose="020B0604030504040204" pitchFamily="34" charset="0"/>
                <a:ea typeface="Times New Roman" panose="02020603050405020304" pitchFamily="18" charset="0"/>
                <a:cs typeface="Times New Roman" panose="02020603050405020304" pitchFamily="18" charset="0"/>
              </a:rPr>
              <a:t> - the pivotal importance. </a:t>
            </a:r>
            <a:r>
              <a:rPr lang="en-AU" sz="1800" b="1" dirty="0">
                <a:latin typeface="Tahoma" panose="020B0604030504040204" pitchFamily="34" charset="0"/>
                <a:ea typeface="Times New Roman" panose="02020603050405020304" pitchFamily="18" charset="0"/>
                <a:cs typeface="Times New Roman" panose="02020603050405020304" pitchFamily="18" charset="0"/>
              </a:rPr>
              <a:t>400 words</a:t>
            </a:r>
          </a:p>
          <a:p>
            <a:pPr marL="343346" indent="-343346" defTabSz="915589">
              <a:buFontTx/>
              <a:buAutoNum type="arabicPeriod" startAt="4"/>
              <a:defRPr/>
            </a:pPr>
            <a:endParaRPr lang="en-AU" sz="1800" b="1" dirty="0">
              <a:latin typeface="Tahoma" panose="020B0604030504040204" pitchFamily="34" charset="0"/>
              <a:ea typeface="Calibri" panose="020F0502020204030204" pitchFamily="34" charset="0"/>
              <a:cs typeface="Times New Roman" panose="02020603050405020304" pitchFamily="18" charset="0"/>
            </a:endParaRPr>
          </a:p>
          <a:p>
            <a:pPr marL="343346" indent="-343346" defTabSz="915589">
              <a:buFontTx/>
              <a:buAutoNum type="arabicPeriod" startAt="4"/>
              <a:defRPr/>
            </a:pPr>
            <a:endParaRPr lang="en-AU" sz="1800" b="1" dirty="0">
              <a:latin typeface="Tahoma" panose="020B0604030504040204" pitchFamily="34" charset="0"/>
              <a:ea typeface="Calibri" panose="020F0502020204030204" pitchFamily="34" charset="0"/>
              <a:cs typeface="Times New Roman" panose="02020603050405020304" pitchFamily="18" charset="0"/>
            </a:endParaRPr>
          </a:p>
          <a:p>
            <a:pPr defTabSz="915589">
              <a:defRPr/>
            </a:pPr>
            <a:r>
              <a:rPr lang="en-AU" sz="1800" b="1" dirty="0">
                <a:latin typeface="Tahoma" panose="020B0604030504040204" pitchFamily="34" charset="0"/>
                <a:ea typeface="Calibri" panose="020F0502020204030204" pitchFamily="34" charset="0"/>
                <a:cs typeface="Times New Roman" panose="02020603050405020304" pitchFamily="18" charset="0"/>
              </a:rPr>
              <a:t>Read each meaning from black book page – page 12/13</a:t>
            </a:r>
            <a:endParaRPr lang="en-AU" sz="1800" dirty="0">
              <a:latin typeface="Tahoma" panose="020B0604030504040204" pitchFamily="34" charset="0"/>
              <a:ea typeface="Calibri" panose="020F0502020204030204" pitchFamily="34" charset="0"/>
              <a:cs typeface="Times New Roman" panose="02020603050405020304" pitchFamily="18" charset="0"/>
            </a:endParaRPr>
          </a:p>
          <a:p>
            <a:endParaRPr lang="en-AU" dirty="0"/>
          </a:p>
        </p:txBody>
      </p:sp>
      <p:sp>
        <p:nvSpPr>
          <p:cNvPr id="4" name="Slide Number Placeholder 3"/>
          <p:cNvSpPr>
            <a:spLocks noGrp="1"/>
          </p:cNvSpPr>
          <p:nvPr>
            <p:ph type="sldNum" sz="quarter" idx="5"/>
          </p:nvPr>
        </p:nvSpPr>
        <p:spPr/>
        <p:txBody>
          <a:bodyPr/>
          <a:lstStyle/>
          <a:p>
            <a:fld id="{0C750C59-7F22-4855-B633-7689E926DB12}" type="slidenum">
              <a:rPr lang="en-AU" smtClean="0"/>
              <a:t>61</a:t>
            </a:fld>
            <a:endParaRPr lang="en-AU"/>
          </a:p>
        </p:txBody>
      </p:sp>
    </p:spTree>
    <p:extLst>
      <p:ext uri="{BB962C8B-B14F-4D97-AF65-F5344CB8AC3E}">
        <p14:creationId xmlns:p14="http://schemas.microsoft.com/office/powerpoint/2010/main" val="34233177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62</a:t>
            </a:fld>
            <a:endParaRPr lang="en-AU"/>
          </a:p>
        </p:txBody>
      </p:sp>
    </p:spTree>
    <p:extLst>
      <p:ext uri="{BB962C8B-B14F-4D97-AF65-F5344CB8AC3E}">
        <p14:creationId xmlns:p14="http://schemas.microsoft.com/office/powerpoint/2010/main" val="10785458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DD239-C3FB-9240-54BD-DA89E978D2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CFBCDF-7D3A-1F9B-4A7B-07A5C81A8C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1021E1-EEEA-3A28-BE8E-63918F7B34AF}"/>
              </a:ext>
            </a:extLst>
          </p:cNvPr>
          <p:cNvSpPr>
            <a:spLocks noGrp="1"/>
          </p:cNvSpPr>
          <p:nvPr>
            <p:ph type="body" idx="1"/>
          </p:nvPr>
        </p:nvSpPr>
        <p:spPr/>
        <p:txBody>
          <a:bodyPr/>
          <a:lstStyle/>
          <a:p>
            <a:pPr marL="343346" indent="-343346">
              <a:lnSpc>
                <a:spcPct val="115000"/>
              </a:lnSpc>
              <a:spcBef>
                <a:spcPts val="300"/>
              </a:spcBef>
              <a:buSzPts val="800"/>
              <a:buFont typeface="Tahoma" panose="020B0604030504040204" pitchFamily="34" charset="0"/>
              <a:buAutoNum type="arabicPeriod"/>
            </a:pP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Evaluate</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 (2 paragraphs): The </a:t>
            </a: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degree of significance </a:t>
            </a:r>
            <a:r>
              <a:rPr lang="en-AU" sz="1800" b="1" dirty="0">
                <a:solidFill>
                  <a:srgbClr val="FF46BE"/>
                </a:solidFill>
                <a:latin typeface="Tahoma" panose="020B0604030504040204" pitchFamily="34" charset="0"/>
                <a:ea typeface="Times New Roman" panose="02020603050405020304" pitchFamily="18" charset="0"/>
                <a:cs typeface="Times New Roman" panose="02020603050405020304" pitchFamily="18" charset="0"/>
              </a:rPr>
              <a:t>(evaluate)</a:t>
            </a: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 </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for teachers</a:t>
            </a: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 </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to effectively implement a </a:t>
            </a:r>
            <a:r>
              <a:rPr lang="en-AU" sz="1800" dirty="0" err="1">
                <a:solidFill>
                  <a:srgbClr val="054166"/>
                </a:solidFill>
                <a:latin typeface="Tahoma" panose="020B0604030504040204" pitchFamily="34" charset="0"/>
                <a:ea typeface="Times New Roman" panose="02020603050405020304" pitchFamily="18" charset="0"/>
                <a:cs typeface="Times New Roman" panose="02020603050405020304" pitchFamily="18" charset="0"/>
              </a:rPr>
              <a:t>Reconceptualist</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 Approach to Religious Education, in response to contemporary learners, providing reasons to </a:t>
            </a: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justify your position as outlined in your introduction </a:t>
            </a:r>
            <a:r>
              <a:rPr lang="en-AU" sz="1800" b="1" dirty="0">
                <a:solidFill>
                  <a:srgbClr val="FF46BE"/>
                </a:solidFill>
                <a:latin typeface="Tahoma" panose="020B0604030504040204" pitchFamily="34" charset="0"/>
                <a:ea typeface="Times New Roman" panose="02020603050405020304" pitchFamily="18" charset="0"/>
                <a:cs typeface="Times New Roman" panose="02020603050405020304" pitchFamily="18" charset="0"/>
              </a:rPr>
              <a:t>(the whys).</a:t>
            </a:r>
            <a:r>
              <a:rPr lang="en-AU" sz="1800" dirty="0">
                <a:solidFill>
                  <a:srgbClr val="FF46BE"/>
                </a:solidFill>
                <a:latin typeface="Tahoma" panose="020B0604030504040204" pitchFamily="34" charset="0"/>
                <a:ea typeface="Times New Roman" panose="02020603050405020304" pitchFamily="18" charset="0"/>
                <a:cs typeface="Times New Roman" panose="02020603050405020304" pitchFamily="18" charset="0"/>
              </a:rPr>
              <a:t> </a:t>
            </a: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Consider in your evaluation ….</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 </a:t>
            </a:r>
            <a:endParaRPr lang="en-AU" sz="1800" dirty="0">
              <a:solidFill>
                <a:srgbClr val="054166"/>
              </a:solidFill>
              <a:latin typeface="Tahoma" panose="020B0604030504040204" pitchFamily="34" charset="0"/>
              <a:ea typeface="Calibri" panose="020F0502020204030204" pitchFamily="34" charset="0"/>
              <a:cs typeface="Times New Roman" panose="02020603050405020304" pitchFamily="18" charset="0"/>
            </a:endParaRPr>
          </a:p>
          <a:p>
            <a:pPr marL="228897">
              <a:lnSpc>
                <a:spcPct val="115000"/>
              </a:lnSpc>
              <a:spcAft>
                <a:spcPts val="601"/>
              </a:spcAft>
            </a:pPr>
            <a:r>
              <a:rPr lang="en-AU" sz="1800" b="1" dirty="0">
                <a:solidFill>
                  <a:srgbClr val="FF46BE"/>
                </a:solidFill>
                <a:latin typeface="Tahoma" panose="020B0604030504040204" pitchFamily="34" charset="0"/>
                <a:ea typeface="Times New Roman" panose="02020603050405020304" pitchFamily="18" charset="0"/>
              </a:rPr>
              <a:t>What are the implications for the teaching of Religious Education in a Catholic School if you don’t implement a </a:t>
            </a:r>
            <a:r>
              <a:rPr lang="en-AU" sz="1800" b="1" dirty="0" err="1">
                <a:solidFill>
                  <a:srgbClr val="FF46BE"/>
                </a:solidFill>
                <a:latin typeface="Tahoma" panose="020B0604030504040204" pitchFamily="34" charset="0"/>
                <a:ea typeface="Times New Roman" panose="02020603050405020304" pitchFamily="18" charset="0"/>
              </a:rPr>
              <a:t>reconceptualist</a:t>
            </a:r>
            <a:r>
              <a:rPr lang="en-AU" sz="1800" b="1" dirty="0">
                <a:solidFill>
                  <a:srgbClr val="FF46BE"/>
                </a:solidFill>
                <a:latin typeface="Tahoma" panose="020B0604030504040204" pitchFamily="34" charset="0"/>
                <a:ea typeface="Times New Roman" panose="02020603050405020304" pitchFamily="18" charset="0"/>
              </a:rPr>
              <a:t> approach? </a:t>
            </a:r>
            <a:endParaRPr lang="en-AU" sz="1800" dirty="0">
              <a:solidFill>
                <a:srgbClr val="054166"/>
              </a:solidFill>
              <a:latin typeface="Tahoma" panose="020B0604030504040204" pitchFamily="34" charset="0"/>
              <a:ea typeface="Calibri" panose="020F0502020204030204" pitchFamily="34" charset="0"/>
            </a:endParaRPr>
          </a:p>
          <a:p>
            <a:pPr marL="228897">
              <a:lnSpc>
                <a:spcPct val="115000"/>
              </a:lnSpc>
              <a:spcBef>
                <a:spcPts val="300"/>
              </a:spcBef>
              <a:spcAft>
                <a:spcPts val="601"/>
              </a:spcAft>
            </a:pPr>
            <a:r>
              <a:rPr lang="en-AU" sz="1800" b="1" dirty="0">
                <a:latin typeface="Tahoma" panose="020B0604030504040204" pitchFamily="34" charset="0"/>
                <a:ea typeface="Times New Roman" panose="02020603050405020304" pitchFamily="18" charset="0"/>
              </a:rPr>
              <a:t>500 words</a:t>
            </a:r>
          </a:p>
          <a:p>
            <a:pPr marL="228897">
              <a:lnSpc>
                <a:spcPct val="115000"/>
              </a:lnSpc>
              <a:spcBef>
                <a:spcPts val="300"/>
              </a:spcBef>
              <a:spcAft>
                <a:spcPts val="601"/>
              </a:spcAft>
            </a:pPr>
            <a:endParaRPr lang="en-AU" sz="1800" b="1" dirty="0">
              <a:latin typeface="Tahoma" panose="020B0604030504040204" pitchFamily="34" charset="0"/>
              <a:ea typeface="Calibri" panose="020F0502020204030204" pitchFamily="34" charset="0"/>
            </a:endParaRPr>
          </a:p>
          <a:p>
            <a:pPr marL="228897">
              <a:lnSpc>
                <a:spcPct val="115000"/>
              </a:lnSpc>
              <a:spcBef>
                <a:spcPts val="300"/>
              </a:spcBef>
              <a:spcAft>
                <a:spcPts val="601"/>
              </a:spcAft>
            </a:pPr>
            <a:endParaRPr lang="en-AU" sz="1800" b="1" dirty="0">
              <a:latin typeface="Tahoma" panose="020B0604030504040204" pitchFamily="34" charset="0"/>
              <a:ea typeface="Calibri" panose="020F0502020204030204" pitchFamily="34" charset="0"/>
            </a:endParaRPr>
          </a:p>
          <a:p>
            <a:pPr>
              <a:lnSpc>
                <a:spcPct val="115000"/>
              </a:lnSpc>
              <a:spcBef>
                <a:spcPts val="300"/>
              </a:spcBef>
              <a:buSzPts val="800"/>
            </a:pP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Consider:</a:t>
            </a:r>
          </a:p>
          <a:p>
            <a:pPr marL="343346" indent="-343346">
              <a:lnSpc>
                <a:spcPct val="115000"/>
              </a:lnSpc>
              <a:spcBef>
                <a:spcPts val="300"/>
              </a:spcBef>
              <a:buSzPts val="800"/>
              <a:buFont typeface="Arial" panose="020B0604020202020204" pitchFamily="34" charset="0"/>
              <a:buChar char="•"/>
            </a:pP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degree of significance </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for teachers</a:t>
            </a: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 </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to effectively implement a </a:t>
            </a:r>
            <a:r>
              <a:rPr lang="en-AU" sz="1800" dirty="0" err="1">
                <a:solidFill>
                  <a:srgbClr val="054166"/>
                </a:solidFill>
                <a:latin typeface="Tahoma" panose="020B0604030504040204" pitchFamily="34" charset="0"/>
                <a:ea typeface="Times New Roman" panose="02020603050405020304" pitchFamily="18" charset="0"/>
                <a:cs typeface="Times New Roman" panose="02020603050405020304" pitchFamily="18" charset="0"/>
              </a:rPr>
              <a:t>Reconceptualist</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 Approach to Religious Education, </a:t>
            </a:r>
          </a:p>
          <a:p>
            <a:pPr marL="343346" indent="-343346">
              <a:lnSpc>
                <a:spcPct val="115000"/>
              </a:lnSpc>
              <a:spcBef>
                <a:spcPts val="300"/>
              </a:spcBef>
              <a:buSzPts val="800"/>
              <a:buFont typeface="Arial" panose="020B0604020202020204" pitchFamily="34" charset="0"/>
              <a:buChar char="•"/>
            </a:pP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in response to contemporary learners</a:t>
            </a:r>
          </a:p>
          <a:p>
            <a:pPr marL="343346" indent="-343346">
              <a:lnSpc>
                <a:spcPct val="115000"/>
              </a:lnSpc>
              <a:spcBef>
                <a:spcPts val="300"/>
              </a:spcBef>
              <a:buSzPts val="800"/>
              <a:buFont typeface="Arial" panose="020B0604020202020204" pitchFamily="34" charset="0"/>
              <a:buChar char="•"/>
            </a:pPr>
            <a:r>
              <a:rPr lang="en-AU" sz="1800" dirty="0">
                <a:solidFill>
                  <a:srgbClr val="054166"/>
                </a:solidFill>
                <a:ea typeface="Times New Roman" panose="02020603050405020304" pitchFamily="18" charset="0"/>
                <a:cs typeface="Times New Roman" panose="02020603050405020304" pitchFamily="18" charset="0"/>
              </a:rPr>
              <a:t>c</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onnect to your why paragraphs</a:t>
            </a:r>
          </a:p>
          <a:p>
            <a:pPr marL="343346" indent="-343346">
              <a:lnSpc>
                <a:spcPct val="115000"/>
              </a:lnSpc>
              <a:spcBef>
                <a:spcPts val="300"/>
              </a:spcBef>
              <a:buSzPts val="800"/>
              <a:buFont typeface="Arial" panose="020B0604020202020204" pitchFamily="34" charset="0"/>
              <a:buChar char="•"/>
            </a:pPr>
            <a:endPar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endParaRPr>
          </a:p>
          <a:p>
            <a:pPr>
              <a:lnSpc>
                <a:spcPct val="115000"/>
              </a:lnSpc>
              <a:spcBef>
                <a:spcPts val="300"/>
              </a:spcBef>
              <a:buSzPts val="800"/>
            </a:pPr>
            <a:r>
              <a:rPr lang="en-AU" sz="1800" b="1"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Consider in your evaluation ….</a:t>
            </a:r>
            <a:r>
              <a:rPr lang="en-AU" sz="1800" dirty="0">
                <a:solidFill>
                  <a:srgbClr val="054166"/>
                </a:solidFill>
                <a:latin typeface="Tahoma" panose="020B0604030504040204" pitchFamily="34" charset="0"/>
                <a:ea typeface="Times New Roman" panose="02020603050405020304" pitchFamily="18" charset="0"/>
                <a:cs typeface="Times New Roman" panose="02020603050405020304" pitchFamily="18" charset="0"/>
              </a:rPr>
              <a:t> </a:t>
            </a:r>
            <a:endParaRPr lang="en-AU" sz="1800" dirty="0">
              <a:solidFill>
                <a:srgbClr val="054166"/>
              </a:solidFill>
              <a:latin typeface="Tahoma" panose="020B0604030504040204" pitchFamily="34" charset="0"/>
              <a:ea typeface="Calibri" panose="020F0502020204030204" pitchFamily="34" charset="0"/>
              <a:cs typeface="Times New Roman" panose="02020603050405020304" pitchFamily="18" charset="0"/>
            </a:endParaRPr>
          </a:p>
          <a:p>
            <a:pPr marL="228897">
              <a:lnSpc>
                <a:spcPct val="115000"/>
              </a:lnSpc>
              <a:spcAft>
                <a:spcPts val="601"/>
              </a:spcAft>
            </a:pPr>
            <a:r>
              <a:rPr lang="en-AU" sz="1800" b="1" dirty="0">
                <a:solidFill>
                  <a:srgbClr val="FF46BE"/>
                </a:solidFill>
                <a:latin typeface="Tahoma" panose="020B0604030504040204" pitchFamily="34" charset="0"/>
                <a:ea typeface="Times New Roman" panose="02020603050405020304" pitchFamily="18" charset="0"/>
              </a:rPr>
              <a:t>What are the implications for the teaching of Religious Education in a Catholic School if you don’t implement a </a:t>
            </a:r>
            <a:r>
              <a:rPr lang="en-AU" sz="1800" b="1" dirty="0" err="1">
                <a:solidFill>
                  <a:srgbClr val="FF46BE"/>
                </a:solidFill>
                <a:latin typeface="Tahoma" panose="020B0604030504040204" pitchFamily="34" charset="0"/>
                <a:ea typeface="Times New Roman" panose="02020603050405020304" pitchFamily="18" charset="0"/>
              </a:rPr>
              <a:t>reconceptualist</a:t>
            </a:r>
            <a:r>
              <a:rPr lang="en-AU" sz="1800" b="1" dirty="0">
                <a:solidFill>
                  <a:srgbClr val="FF46BE"/>
                </a:solidFill>
                <a:latin typeface="Tahoma" panose="020B0604030504040204" pitchFamily="34" charset="0"/>
                <a:ea typeface="Times New Roman" panose="02020603050405020304" pitchFamily="18" charset="0"/>
              </a:rPr>
              <a:t> approach? </a:t>
            </a:r>
            <a:endParaRPr lang="en-AU" sz="1800" dirty="0">
              <a:solidFill>
                <a:srgbClr val="054166"/>
              </a:solidFill>
              <a:latin typeface="Tahoma" panose="020B0604030504040204" pitchFamily="34" charset="0"/>
              <a:ea typeface="Calibri" panose="020F0502020204030204" pitchFamily="34" charset="0"/>
            </a:endParaRPr>
          </a:p>
          <a:p>
            <a:pPr marL="228897">
              <a:lnSpc>
                <a:spcPct val="115000"/>
              </a:lnSpc>
              <a:spcBef>
                <a:spcPts val="300"/>
              </a:spcBef>
              <a:spcAft>
                <a:spcPts val="601"/>
              </a:spcAft>
            </a:pPr>
            <a:endParaRPr lang="en-AU" sz="1800" dirty="0">
              <a:latin typeface="Tahoma" panose="020B0604030504040204" pitchFamily="34" charset="0"/>
              <a:ea typeface="Calibri" panose="020F0502020204030204" pitchFamily="34" charset="0"/>
            </a:endParaRPr>
          </a:p>
          <a:p>
            <a:endParaRPr lang="en-AU" dirty="0"/>
          </a:p>
        </p:txBody>
      </p:sp>
      <p:sp>
        <p:nvSpPr>
          <p:cNvPr id="4" name="Slide Number Placeholder 3">
            <a:extLst>
              <a:ext uri="{FF2B5EF4-FFF2-40B4-BE49-F238E27FC236}">
                <a16:creationId xmlns:a16="http://schemas.microsoft.com/office/drawing/2014/main" id="{C708E80B-1160-E1C8-175C-10960642D449}"/>
              </a:ext>
            </a:extLst>
          </p:cNvPr>
          <p:cNvSpPr>
            <a:spLocks noGrp="1"/>
          </p:cNvSpPr>
          <p:nvPr>
            <p:ph type="sldNum" sz="quarter" idx="5"/>
          </p:nvPr>
        </p:nvSpPr>
        <p:spPr/>
        <p:txBody>
          <a:bodyPr/>
          <a:lstStyle/>
          <a:p>
            <a:fld id="{0C750C59-7F22-4855-B633-7689E926DB12}" type="slidenum">
              <a:rPr lang="en-AU" smtClean="0"/>
              <a:t>63</a:t>
            </a:fld>
            <a:endParaRPr lang="en-AU"/>
          </a:p>
        </p:txBody>
      </p:sp>
    </p:spTree>
    <p:extLst>
      <p:ext uri="{BB962C8B-B14F-4D97-AF65-F5344CB8AC3E}">
        <p14:creationId xmlns:p14="http://schemas.microsoft.com/office/powerpoint/2010/main" val="2138608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64</a:t>
            </a:fld>
            <a:endParaRPr lang="en-AU"/>
          </a:p>
        </p:txBody>
      </p:sp>
    </p:spTree>
    <p:extLst>
      <p:ext uri="{BB962C8B-B14F-4D97-AF65-F5344CB8AC3E}">
        <p14:creationId xmlns:p14="http://schemas.microsoft.com/office/powerpoint/2010/main" val="17188310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ABDAB-E576-B615-B111-7C351BBAE9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74550D-5EE0-B6E6-720F-7325FA1AA1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FAE950-2FB2-1F80-9983-748BAE004A53}"/>
              </a:ext>
            </a:extLst>
          </p:cNvPr>
          <p:cNvSpPr>
            <a:spLocks noGrp="1"/>
          </p:cNvSpPr>
          <p:nvPr>
            <p:ph type="body" idx="1"/>
          </p:nvPr>
        </p:nvSpPr>
        <p:spPr/>
        <p:txBody>
          <a:bodyPr/>
          <a:lstStyle/>
          <a:p>
            <a:pPr marL="286121" indent="-286121">
              <a:buFont typeface="Arial" panose="020B0604020202020204" pitchFamily="34" charset="0"/>
              <a:buChar char="•"/>
            </a:pPr>
            <a:r>
              <a:rPr lang="en-US" b="1" dirty="0"/>
              <a:t>no new information</a:t>
            </a:r>
          </a:p>
          <a:p>
            <a:pPr marL="286121" indent="-286121">
              <a:buFont typeface="Arial" panose="020B0604020202020204" pitchFamily="34" charset="0"/>
              <a:buChar char="•"/>
            </a:pPr>
            <a:r>
              <a:rPr lang="en-US" b="1" dirty="0"/>
              <a:t>no quotes </a:t>
            </a:r>
          </a:p>
          <a:p>
            <a:pPr marL="286121" indent="-286121">
              <a:buFont typeface="Arial" panose="020B0604020202020204" pitchFamily="34" charset="0"/>
              <a:buChar char="•"/>
            </a:pPr>
            <a:r>
              <a:rPr lang="en-US" b="1" dirty="0"/>
              <a:t>refer back to the vision and purpose of Religious Education</a:t>
            </a:r>
          </a:p>
          <a:p>
            <a:pPr marL="286121" indent="-286121">
              <a:buFont typeface="Arial" panose="020B0604020202020204" pitchFamily="34" charset="0"/>
              <a:buChar char="•"/>
            </a:pPr>
            <a:r>
              <a:rPr lang="en-US" b="1" dirty="0"/>
              <a:t>outline responsibility of the teacher</a:t>
            </a:r>
          </a:p>
          <a:p>
            <a:pPr marL="286121" indent="-286121">
              <a:buFont typeface="Arial" panose="020B0604020202020204" pitchFamily="34" charset="0"/>
              <a:buChar char="•"/>
            </a:pPr>
            <a:endParaRPr lang="en-US" b="1" dirty="0"/>
          </a:p>
          <a:p>
            <a:r>
              <a:rPr lang="en-US" b="1" dirty="0"/>
              <a:t>Consider:</a:t>
            </a:r>
          </a:p>
          <a:p>
            <a:pPr marL="743916" lvl="1" indent="-286121">
              <a:lnSpc>
                <a:spcPct val="110000"/>
              </a:lnSpc>
              <a:buFont typeface="Courier New" panose="02070309020205020404" pitchFamily="49" charset="0"/>
              <a:buChar char="o"/>
            </a:pPr>
            <a:r>
              <a:rPr lang="en-AU" sz="1800" dirty="0">
                <a:solidFill>
                  <a:srgbClr val="054166"/>
                </a:solidFill>
                <a:latin typeface="Tahoma" panose="020B0604030504040204" pitchFamily="34" charset="0"/>
                <a:ea typeface="Cambria" panose="02040503050406030204" pitchFamily="18" charset="0"/>
              </a:rPr>
              <a:t>Does this bring a new understanding of how you would approach the pedagogy and teaching of this subject? </a:t>
            </a:r>
            <a:endParaRPr lang="en-AU" sz="1800" dirty="0">
              <a:solidFill>
                <a:srgbClr val="054166"/>
              </a:solidFill>
              <a:latin typeface="Tahoma" panose="020B0604030504040204" pitchFamily="34" charset="0"/>
              <a:ea typeface="Calibri" panose="020F0502020204030204" pitchFamily="34" charset="0"/>
            </a:endParaRPr>
          </a:p>
          <a:p>
            <a:pPr marL="743916" lvl="1" indent="-286121">
              <a:lnSpc>
                <a:spcPct val="110000"/>
              </a:lnSpc>
              <a:buFont typeface="Courier New" panose="02070309020205020404" pitchFamily="49" charset="0"/>
              <a:buChar char="o"/>
            </a:pPr>
            <a:r>
              <a:rPr lang="en-AU" sz="1800" dirty="0">
                <a:solidFill>
                  <a:srgbClr val="054166"/>
                </a:solidFill>
                <a:latin typeface="Tahoma" panose="020B0604030504040204" pitchFamily="34" charset="0"/>
                <a:ea typeface="Cambria" panose="02040503050406030204" pitchFamily="18" charset="0"/>
              </a:rPr>
              <a:t>Has this changed your thinking? </a:t>
            </a:r>
            <a:endParaRPr lang="en-AU" sz="1800" dirty="0">
              <a:solidFill>
                <a:srgbClr val="054166"/>
              </a:solidFill>
              <a:latin typeface="Tahoma" panose="020B0604030504040204" pitchFamily="34" charset="0"/>
              <a:ea typeface="Calibri" panose="020F0502020204030204" pitchFamily="34" charset="0"/>
            </a:endParaRPr>
          </a:p>
          <a:p>
            <a:pPr marL="743916" lvl="1" indent="-286121">
              <a:lnSpc>
                <a:spcPct val="110000"/>
              </a:lnSpc>
              <a:buFont typeface="Courier New" panose="02070309020205020404" pitchFamily="49" charset="0"/>
              <a:buChar char="o"/>
            </a:pPr>
            <a:r>
              <a:rPr lang="en-AU" sz="1800" dirty="0">
                <a:solidFill>
                  <a:srgbClr val="054166"/>
                </a:solidFill>
                <a:latin typeface="Tahoma" panose="020B0604030504040204" pitchFamily="34" charset="0"/>
                <a:ea typeface="Cambria" panose="02040503050406030204" pitchFamily="18" charset="0"/>
              </a:rPr>
              <a:t>What will this mean for learners if you do this well? This should support your hypothesis or position.</a:t>
            </a:r>
            <a:endParaRPr lang="en-AU" sz="1800" dirty="0">
              <a:solidFill>
                <a:srgbClr val="054166"/>
              </a:solidFill>
              <a:latin typeface="Tahoma" panose="020B0604030504040204" pitchFamily="34" charset="0"/>
              <a:ea typeface="Calibri" panose="020F0502020204030204" pitchFamily="34" charset="0"/>
            </a:endParaRPr>
          </a:p>
          <a:p>
            <a:endParaRPr lang="en-AU" dirty="0"/>
          </a:p>
        </p:txBody>
      </p:sp>
      <p:sp>
        <p:nvSpPr>
          <p:cNvPr id="4" name="Slide Number Placeholder 3">
            <a:extLst>
              <a:ext uri="{FF2B5EF4-FFF2-40B4-BE49-F238E27FC236}">
                <a16:creationId xmlns:a16="http://schemas.microsoft.com/office/drawing/2014/main" id="{831D8EF8-692D-7D80-DD28-5F3C7060D8D5}"/>
              </a:ext>
            </a:extLst>
          </p:cNvPr>
          <p:cNvSpPr>
            <a:spLocks noGrp="1"/>
          </p:cNvSpPr>
          <p:nvPr>
            <p:ph type="sldNum" sz="quarter" idx="5"/>
          </p:nvPr>
        </p:nvSpPr>
        <p:spPr/>
        <p:txBody>
          <a:bodyPr/>
          <a:lstStyle/>
          <a:p>
            <a:fld id="{0C750C59-7F22-4855-B633-7689E926DB12}" type="slidenum">
              <a:rPr lang="en-AU" smtClean="0"/>
              <a:t>65</a:t>
            </a:fld>
            <a:endParaRPr lang="en-AU"/>
          </a:p>
        </p:txBody>
      </p:sp>
    </p:spTree>
    <p:extLst>
      <p:ext uri="{BB962C8B-B14F-4D97-AF65-F5344CB8AC3E}">
        <p14:creationId xmlns:p14="http://schemas.microsoft.com/office/powerpoint/2010/main" val="6133786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66</a:t>
            </a:fld>
            <a:endParaRPr lang="en-AU"/>
          </a:p>
        </p:txBody>
      </p:sp>
    </p:spTree>
    <p:extLst>
      <p:ext uri="{BB962C8B-B14F-4D97-AF65-F5344CB8AC3E}">
        <p14:creationId xmlns:p14="http://schemas.microsoft.com/office/powerpoint/2010/main" val="12121653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E3D8239E-A1BD-4DB9-AA56-F3441A78E572}" type="slidenum">
              <a:rPr lang="en-AU" smtClean="0"/>
              <a:t>67</a:t>
            </a:fld>
            <a:endParaRPr lang="en-AU"/>
          </a:p>
        </p:txBody>
      </p:sp>
    </p:spTree>
    <p:extLst>
      <p:ext uri="{BB962C8B-B14F-4D97-AF65-F5344CB8AC3E}">
        <p14:creationId xmlns:p14="http://schemas.microsoft.com/office/powerpoint/2010/main" val="20309000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68</a:t>
            </a:fld>
            <a:endParaRPr lang="en-AU"/>
          </a:p>
        </p:txBody>
      </p:sp>
    </p:spTree>
    <p:extLst>
      <p:ext uri="{BB962C8B-B14F-4D97-AF65-F5344CB8AC3E}">
        <p14:creationId xmlns:p14="http://schemas.microsoft.com/office/powerpoint/2010/main" val="10269138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highlight>
                  <a:srgbClr val="FFFF00"/>
                </a:highlight>
              </a:rPr>
              <a:t>Susie </a:t>
            </a:r>
            <a:endParaRPr lang="en-US"/>
          </a:p>
          <a:p>
            <a:endParaRPr lang="en-AU" b="1"/>
          </a:p>
          <a:p>
            <a:r>
              <a:rPr lang="en-US" b="1">
                <a:solidFill>
                  <a:srgbClr val="054166"/>
                </a:solidFill>
              </a:rPr>
              <a:t>God of wisdom,</a:t>
            </a:r>
            <a:endParaRPr lang="en-US" b="1">
              <a:solidFill>
                <a:srgbClr val="054166"/>
              </a:solidFill>
              <a:ea typeface="Calibri"/>
              <a:cs typeface="Calibri"/>
            </a:endParaRPr>
          </a:p>
          <a:p>
            <a:br>
              <a:rPr lang="en-US">
                <a:cs typeface="+mn-lt"/>
              </a:rPr>
            </a:br>
            <a:r>
              <a:rPr lang="en-US">
                <a:solidFill>
                  <a:srgbClr val="054166"/>
                </a:solidFill>
              </a:rPr>
              <a:t>We thank You for all we have explored today</a:t>
            </a:r>
            <a:br>
              <a:rPr lang="en-US">
                <a:cs typeface="+mn-lt"/>
              </a:rPr>
            </a:br>
            <a:r>
              <a:rPr lang="en-US">
                <a:solidFill>
                  <a:srgbClr val="054166"/>
                </a:solidFill>
              </a:rPr>
              <a:t>for new learning, for questions, and for moments of insight.</a:t>
            </a:r>
            <a:endParaRPr lang="en-US">
              <a:solidFill>
                <a:srgbClr val="054166"/>
              </a:solidFill>
              <a:ea typeface="Calibri"/>
              <a:cs typeface="Calibri"/>
            </a:endParaRPr>
          </a:p>
          <a:p>
            <a:endParaRPr lang="en-US">
              <a:solidFill>
                <a:srgbClr val="054166"/>
              </a:solidFill>
            </a:endParaRPr>
          </a:p>
          <a:p>
            <a:r>
              <a:rPr lang="en-US">
                <a:solidFill>
                  <a:srgbClr val="054166"/>
                </a:solidFill>
              </a:rPr>
              <a:t>Bless what has been planted in us today.</a:t>
            </a:r>
            <a:br>
              <a:rPr lang="en-US">
                <a:cs typeface="+mn-lt"/>
              </a:rPr>
            </a:br>
            <a:r>
              <a:rPr lang="en-US">
                <a:solidFill>
                  <a:srgbClr val="054166"/>
                </a:solidFill>
              </a:rPr>
              <a:t>Give us the courage to keep growing,</a:t>
            </a:r>
            <a:br>
              <a:rPr lang="en-US">
                <a:cs typeface="+mn-lt"/>
              </a:rPr>
            </a:br>
            <a:r>
              <a:rPr lang="en-US">
                <a:solidFill>
                  <a:srgbClr val="054166"/>
                </a:solidFill>
              </a:rPr>
              <a:t>the humility to keep learning,</a:t>
            </a:r>
            <a:br>
              <a:rPr lang="en-US">
                <a:cs typeface="+mn-lt"/>
              </a:rPr>
            </a:br>
            <a:r>
              <a:rPr lang="en-US">
                <a:solidFill>
                  <a:srgbClr val="054166"/>
                </a:solidFill>
              </a:rPr>
              <a:t>and the grace to keep showing up with love.</a:t>
            </a:r>
            <a:endParaRPr lang="en-US">
              <a:solidFill>
                <a:srgbClr val="054166"/>
              </a:solidFill>
              <a:ea typeface="Calibri"/>
              <a:cs typeface="Calibri"/>
            </a:endParaRPr>
          </a:p>
          <a:p>
            <a:endParaRPr lang="en-US">
              <a:solidFill>
                <a:srgbClr val="054166"/>
              </a:solidFill>
            </a:endParaRPr>
          </a:p>
          <a:p>
            <a:r>
              <a:rPr lang="en-US">
                <a:solidFill>
                  <a:srgbClr val="054166"/>
                </a:solidFill>
              </a:rPr>
              <a:t>As we leave, may we carry the heart of the Gospel into our classrooms:</a:t>
            </a:r>
          </a:p>
          <a:p>
            <a:r>
              <a:rPr lang="en-US">
                <a:solidFill>
                  <a:srgbClr val="054166"/>
                </a:solidFill>
              </a:rPr>
              <a:t>to see each student as You see them,</a:t>
            </a:r>
            <a:br>
              <a:rPr lang="en-US">
                <a:cs typeface="+mn-lt"/>
              </a:rPr>
            </a:br>
            <a:r>
              <a:rPr lang="en-US">
                <a:solidFill>
                  <a:srgbClr val="054166"/>
                </a:solidFill>
              </a:rPr>
              <a:t>to teach with purpose, and to lead with hope.</a:t>
            </a:r>
            <a:endParaRPr lang="en-US">
              <a:solidFill>
                <a:srgbClr val="054166"/>
              </a:solidFill>
              <a:ea typeface="Calibri"/>
              <a:cs typeface="Calibri"/>
            </a:endParaRPr>
          </a:p>
          <a:p>
            <a:r>
              <a:rPr lang="en-US">
                <a:solidFill>
                  <a:srgbClr val="054166"/>
                </a:solidFill>
              </a:rPr>
              <a:t>We ask this in the name of the Father, and of the Son, and of the Holy Spirit.</a:t>
            </a:r>
            <a:endParaRPr lang="en-US">
              <a:solidFill>
                <a:srgbClr val="054166"/>
              </a:solidFill>
              <a:ea typeface="Calibri"/>
              <a:cs typeface="Calibri"/>
            </a:endParaRPr>
          </a:p>
          <a:p>
            <a:br>
              <a:rPr lang="en-US">
                <a:cs typeface="+mn-lt"/>
              </a:rPr>
            </a:br>
            <a:r>
              <a:rPr lang="en-US" b="1">
                <a:solidFill>
                  <a:srgbClr val="054166"/>
                </a:solidFill>
              </a:rPr>
              <a:t>Amen.</a:t>
            </a:r>
            <a:endParaRPr lang="en-AU"/>
          </a:p>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73BDFC-0D35-3B42-9F8E-C74498F5BC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2776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9.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9.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9.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9.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61231896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12096279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2477348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97336862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8519693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75204736"/>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3CDBB66F-AA04-441F-A2AD-E9F294324E46}" type="datetimeFigureOut">
              <a:rPr lang="en-AU" smtClean="0">
                <a:solidFill>
                  <a:prstClr val="black">
                    <a:tint val="75000"/>
                  </a:prstClr>
                </a:solidFill>
              </a:rPr>
              <a:pPr/>
              <a:t>9/03/2026</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EE3B5717-755B-4761-8416-6E9923EE6A4F}"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769128896"/>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672792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5_Title slide banner GRE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9C7ABB-F987-4E02-8862-D2BFF5C8177C}"/>
              </a:ext>
            </a:extLst>
          </p:cNvPr>
          <p:cNvSpPr/>
          <p:nvPr/>
        </p:nvSpPr>
        <p:spPr>
          <a:xfrm>
            <a:off x="0" y="1"/>
            <a:ext cx="12192000" cy="1344706"/>
          </a:xfrm>
          <a:prstGeom prst="rect">
            <a:avLst/>
          </a:prstGeom>
          <a:solidFill>
            <a:srgbClr val="EBEB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Rectangle 4">
            <a:extLst>
              <a:ext uri="{FF2B5EF4-FFF2-40B4-BE49-F238E27FC236}">
                <a16:creationId xmlns:a16="http://schemas.microsoft.com/office/drawing/2014/main" id="{8F65FB03-0202-46EF-A9C9-465E8284D90E}"/>
              </a:ext>
            </a:extLst>
          </p:cNvPr>
          <p:cNvSpPr/>
          <p:nvPr/>
        </p:nvSpPr>
        <p:spPr>
          <a:xfrm>
            <a:off x="0" y="1461247"/>
            <a:ext cx="12192000" cy="5396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1">
            <a:extLst>
              <a:ext uri="{FF2B5EF4-FFF2-40B4-BE49-F238E27FC236}">
                <a16:creationId xmlns:a16="http://schemas.microsoft.com/office/drawing/2014/main" id="{233FE70A-AAC3-4805-86F6-4AB6E71872E8}"/>
              </a:ext>
            </a:extLst>
          </p:cNvPr>
          <p:cNvSpPr>
            <a:spLocks noGrp="1"/>
          </p:cNvSpPr>
          <p:nvPr>
            <p:ph type="ctrTitle" hasCustomPrompt="1"/>
          </p:nvPr>
        </p:nvSpPr>
        <p:spPr>
          <a:xfrm>
            <a:off x="51467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title style</a:t>
            </a:r>
            <a:endParaRPr lang="en-AU"/>
          </a:p>
        </p:txBody>
      </p:sp>
      <p:sp>
        <p:nvSpPr>
          <p:cNvPr id="4" name="Subtitle 2">
            <a:extLst>
              <a:ext uri="{FF2B5EF4-FFF2-40B4-BE49-F238E27FC236}">
                <a16:creationId xmlns:a16="http://schemas.microsoft.com/office/drawing/2014/main" id="{445F7843-E903-43D8-97E5-DD181AAF961E}"/>
              </a:ext>
            </a:extLst>
          </p:cNvPr>
          <p:cNvSpPr>
            <a:spLocks noGrp="1"/>
          </p:cNvSpPr>
          <p:nvPr>
            <p:ph type="subTitle" idx="1"/>
          </p:nvPr>
        </p:nvSpPr>
        <p:spPr>
          <a:xfrm>
            <a:off x="545805" y="1702970"/>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8" name="Rectangle 7">
            <a:extLst>
              <a:ext uri="{FF2B5EF4-FFF2-40B4-BE49-F238E27FC236}">
                <a16:creationId xmlns:a16="http://schemas.microsoft.com/office/drawing/2014/main" id="{FDC282BF-27E8-496C-B147-6B56DBD6742B}"/>
              </a:ext>
            </a:extLst>
          </p:cNvPr>
          <p:cNvSpPr/>
          <p:nvPr/>
        </p:nvSpPr>
        <p:spPr>
          <a:xfrm>
            <a:off x="0" y="6113929"/>
            <a:ext cx="12192000" cy="764704"/>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2" name="Rectangle 11">
            <a:extLst>
              <a:ext uri="{FF2B5EF4-FFF2-40B4-BE49-F238E27FC236}">
                <a16:creationId xmlns:a16="http://schemas.microsoft.com/office/drawing/2014/main" id="{DA65CFB9-F94E-4A49-AA8A-B5806B6BECFD}"/>
              </a:ext>
            </a:extLst>
          </p:cNvPr>
          <p:cNvSpPr/>
          <p:nvPr/>
        </p:nvSpPr>
        <p:spPr>
          <a:xfrm>
            <a:off x="0" y="1347320"/>
            <a:ext cx="12192000" cy="125880"/>
          </a:xfrm>
          <a:prstGeom prst="rect">
            <a:avLst/>
          </a:prstGeom>
          <a:solidFill>
            <a:srgbClr val="4FC6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3" name="Graphic 12">
            <a:extLst>
              <a:ext uri="{FF2B5EF4-FFF2-40B4-BE49-F238E27FC236}">
                <a16:creationId xmlns:a16="http://schemas.microsoft.com/office/drawing/2014/main" id="{BA00E4D5-8928-48A9-BA74-0B899D33811A}"/>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1415" t="41579" b="9199"/>
          <a:stretch/>
        </p:blipFill>
        <p:spPr>
          <a:xfrm>
            <a:off x="545805" y="6170683"/>
            <a:ext cx="5931397" cy="547250"/>
          </a:xfrm>
          <a:prstGeom prst="rect">
            <a:avLst/>
          </a:prstGeom>
        </p:spPr>
      </p:pic>
    </p:spTree>
    <p:extLst>
      <p:ext uri="{BB962C8B-B14F-4D97-AF65-F5344CB8AC3E}">
        <p14:creationId xmlns:p14="http://schemas.microsoft.com/office/powerpoint/2010/main" val="1748422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4_Title Slide_WHIT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33FE70A-AAC3-4805-86F6-4AB6E71872E8}"/>
              </a:ext>
            </a:extLst>
          </p:cNvPr>
          <p:cNvSpPr>
            <a:spLocks noGrp="1"/>
          </p:cNvSpPr>
          <p:nvPr>
            <p:ph type="ctrTitle"/>
          </p:nvPr>
        </p:nvSpPr>
        <p:spPr>
          <a:xfrm>
            <a:off x="49674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Master title style</a:t>
            </a:r>
            <a:endParaRPr lang="en-AU"/>
          </a:p>
        </p:txBody>
      </p:sp>
      <p:sp>
        <p:nvSpPr>
          <p:cNvPr id="4" name="Subtitle 2">
            <a:extLst>
              <a:ext uri="{FF2B5EF4-FFF2-40B4-BE49-F238E27FC236}">
                <a16:creationId xmlns:a16="http://schemas.microsoft.com/office/drawing/2014/main" id="{445F7843-E903-43D8-97E5-DD181AAF961E}"/>
              </a:ext>
            </a:extLst>
          </p:cNvPr>
          <p:cNvSpPr>
            <a:spLocks noGrp="1"/>
          </p:cNvSpPr>
          <p:nvPr>
            <p:ph type="subTitle" idx="1"/>
          </p:nvPr>
        </p:nvSpPr>
        <p:spPr>
          <a:xfrm>
            <a:off x="545805" y="1568499"/>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Tree>
    <p:extLst>
      <p:ext uri="{BB962C8B-B14F-4D97-AF65-F5344CB8AC3E}">
        <p14:creationId xmlns:p14="http://schemas.microsoft.com/office/powerpoint/2010/main" val="23551317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WITH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5210356" y="1233181"/>
            <a:ext cx="6563116" cy="5172231"/>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1233181"/>
            <a:ext cx="4498527" cy="4828572"/>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5" name="Title 1">
            <a:extLst>
              <a:ext uri="{FF2B5EF4-FFF2-40B4-BE49-F238E27FC236}">
                <a16:creationId xmlns:a16="http://schemas.microsoft.com/office/drawing/2014/main" id="{8E7DFBA7-9942-F349-951F-107D12235917}"/>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
        <p:nvSpPr>
          <p:cNvPr id="6" name="Text Placeholder 3">
            <a:extLst>
              <a:ext uri="{FF2B5EF4-FFF2-40B4-BE49-F238E27FC236}">
                <a16:creationId xmlns:a16="http://schemas.microsoft.com/office/drawing/2014/main" id="{6D95911F-0DC8-1341-9B65-0524FA93B69D}"/>
              </a:ext>
            </a:extLst>
          </p:cNvPr>
          <p:cNvSpPr>
            <a:spLocks noGrp="1"/>
          </p:cNvSpPr>
          <p:nvPr>
            <p:ph type="body" sz="half" idx="10" hasCustomPrompt="1"/>
          </p:nvPr>
        </p:nvSpPr>
        <p:spPr>
          <a:xfrm>
            <a:off x="418528" y="6232543"/>
            <a:ext cx="4498527" cy="284094"/>
          </a:xfrm>
          <a:prstGeom prst="rect">
            <a:avLst/>
          </a:prstGeom>
          <a:solidFill>
            <a:schemeClr val="bg1">
              <a:alpha val="50000"/>
            </a:schemeClr>
          </a:solidFill>
        </p:spPr>
        <p:txBody>
          <a:bodyPr wrap="square" lIns="90000" tIns="90000" rIns="90000" bIns="90000"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860558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ONE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29" y="425570"/>
            <a:ext cx="11284641"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11284641" cy="919012"/>
          </a:xfrm>
          <a:prstGeom prst="rect">
            <a:avLst/>
          </a:prstGeom>
        </p:spPr>
        <p:txBody>
          <a:bodyPr>
            <a:normAutofit/>
          </a:bodyPr>
          <a:lstStyle>
            <a:lvl1pPr marL="0" indent="0">
              <a:lnSpc>
                <a:spcPct val="10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39812430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6" name="Picture Placeholder 2">
            <a:extLst>
              <a:ext uri="{FF2B5EF4-FFF2-40B4-BE49-F238E27FC236}">
                <a16:creationId xmlns:a16="http://schemas.microsoft.com/office/drawing/2014/main" id="{D0386FF9-13C3-0441-870E-FABDD21FA5FA}"/>
              </a:ext>
            </a:extLst>
          </p:cNvPr>
          <p:cNvSpPr>
            <a:spLocks noGrp="1"/>
          </p:cNvSpPr>
          <p:nvPr>
            <p:ph type="pic" idx="10"/>
          </p:nvPr>
        </p:nvSpPr>
        <p:spPr>
          <a:xfrm>
            <a:off x="6182218"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7" name="Text Placeholder 3">
            <a:extLst>
              <a:ext uri="{FF2B5EF4-FFF2-40B4-BE49-F238E27FC236}">
                <a16:creationId xmlns:a16="http://schemas.microsoft.com/office/drawing/2014/main" id="{82797C53-CC8F-0040-94DB-C7F3B2A45A28}"/>
              </a:ext>
            </a:extLst>
          </p:cNvPr>
          <p:cNvSpPr>
            <a:spLocks noGrp="1"/>
          </p:cNvSpPr>
          <p:nvPr>
            <p:ph type="body" sz="half" idx="11" hasCustomPrompt="1"/>
          </p:nvPr>
        </p:nvSpPr>
        <p:spPr>
          <a:xfrm>
            <a:off x="6182218"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16042439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B9BC5470-8A72-4210-B2FC-AAACAD881D45}"/>
              </a:ext>
            </a:extLst>
          </p:cNvPr>
          <p:cNvSpPr>
            <a:spLocks noGrp="1"/>
          </p:cNvSpPr>
          <p:nvPr>
            <p:ph type="body" sz="half" idx="2" hasCustomPrompt="1"/>
          </p:nvPr>
        </p:nvSpPr>
        <p:spPr>
          <a:xfrm>
            <a:off x="41852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8" name="Text Placeholder 3">
            <a:extLst>
              <a:ext uri="{FF2B5EF4-FFF2-40B4-BE49-F238E27FC236}">
                <a16:creationId xmlns:a16="http://schemas.microsoft.com/office/drawing/2014/main" id="{163823EA-12A7-418D-B935-538277D6632C}"/>
              </a:ext>
            </a:extLst>
          </p:cNvPr>
          <p:cNvSpPr>
            <a:spLocks noGrp="1"/>
          </p:cNvSpPr>
          <p:nvPr>
            <p:ph type="body" sz="half" idx="10" hasCustomPrompt="1"/>
          </p:nvPr>
        </p:nvSpPr>
        <p:spPr>
          <a:xfrm>
            <a:off x="625173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9" name="Title 1">
            <a:extLst>
              <a:ext uri="{FF2B5EF4-FFF2-40B4-BE49-F238E27FC236}">
                <a16:creationId xmlns:a16="http://schemas.microsoft.com/office/drawing/2014/main" id="{85AF2645-E725-4712-B9B9-7BED78290A32}"/>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Tree>
    <p:extLst>
      <p:ext uri="{BB962C8B-B14F-4D97-AF65-F5344CB8AC3E}">
        <p14:creationId xmlns:p14="http://schemas.microsoft.com/office/powerpoint/2010/main" val="41142960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REE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30"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8" name="Picture Placeholder 2">
            <a:extLst>
              <a:ext uri="{FF2B5EF4-FFF2-40B4-BE49-F238E27FC236}">
                <a16:creationId xmlns:a16="http://schemas.microsoft.com/office/drawing/2014/main" id="{DC45496B-5C10-524F-8DF3-2D66523EB1CB}"/>
              </a:ext>
            </a:extLst>
          </p:cNvPr>
          <p:cNvSpPr>
            <a:spLocks noGrp="1"/>
          </p:cNvSpPr>
          <p:nvPr>
            <p:ph type="pic" idx="12"/>
          </p:nvPr>
        </p:nvSpPr>
        <p:spPr>
          <a:xfrm>
            <a:off x="4243607"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9" name="Picture Placeholder 2">
            <a:extLst>
              <a:ext uri="{FF2B5EF4-FFF2-40B4-BE49-F238E27FC236}">
                <a16:creationId xmlns:a16="http://schemas.microsoft.com/office/drawing/2014/main" id="{4DC690EA-AF6D-974E-ADDF-92FA92ADFC28}"/>
              </a:ext>
            </a:extLst>
          </p:cNvPr>
          <p:cNvSpPr>
            <a:spLocks noGrp="1"/>
          </p:cNvSpPr>
          <p:nvPr>
            <p:ph type="pic" idx="13"/>
          </p:nvPr>
        </p:nvSpPr>
        <p:spPr>
          <a:xfrm>
            <a:off x="8068685"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10" name="Text Placeholder 3">
            <a:extLst>
              <a:ext uri="{FF2B5EF4-FFF2-40B4-BE49-F238E27FC236}">
                <a16:creationId xmlns:a16="http://schemas.microsoft.com/office/drawing/2014/main" id="{F30E8EE3-F373-2E48-AFDE-1BE5CE961C83}"/>
              </a:ext>
            </a:extLst>
          </p:cNvPr>
          <p:cNvSpPr>
            <a:spLocks noGrp="1"/>
          </p:cNvSpPr>
          <p:nvPr>
            <p:ph type="body" sz="half" idx="14" hasCustomPrompt="1"/>
          </p:nvPr>
        </p:nvSpPr>
        <p:spPr>
          <a:xfrm>
            <a:off x="4257363"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11" name="Text Placeholder 3">
            <a:extLst>
              <a:ext uri="{FF2B5EF4-FFF2-40B4-BE49-F238E27FC236}">
                <a16:creationId xmlns:a16="http://schemas.microsoft.com/office/drawing/2014/main" id="{BB8A761D-4B31-FD40-B9B9-BE85F16EFD48}"/>
              </a:ext>
            </a:extLst>
          </p:cNvPr>
          <p:cNvSpPr>
            <a:spLocks noGrp="1"/>
          </p:cNvSpPr>
          <p:nvPr>
            <p:ph type="body" sz="half" idx="15" hasCustomPrompt="1"/>
          </p:nvPr>
        </p:nvSpPr>
        <p:spPr>
          <a:xfrm>
            <a:off x="8068685"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9459678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IGHT PIC FULL PAG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bg1">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4779670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ARK PIC FULL">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tx2">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9547978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IC WITH QUOT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1"/>
            <a:ext cx="12192000" cy="6869112"/>
          </a:xfrm>
          <a:prstGeom prst="rect">
            <a:avLst/>
          </a:prstGeom>
        </p:spPr>
        <p:txBody>
          <a:bodyPr tIns="2160000" bIns="46800"/>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br>
              <a:rPr lang="en-GB"/>
            </a:br>
            <a:r>
              <a:rPr lang="en-GB"/>
              <a:t>Then right click image and </a:t>
            </a:r>
            <a:br>
              <a:rPr lang="en-GB"/>
            </a:br>
            <a:r>
              <a:rPr lang="en-GB"/>
              <a:t>select ‘Send to Back’</a:t>
            </a:r>
            <a:endParaRPr lang="en-AU"/>
          </a:p>
        </p:txBody>
      </p:sp>
      <p:sp>
        <p:nvSpPr>
          <p:cNvPr id="9" name="Text Placeholder 8">
            <a:extLst>
              <a:ext uri="{FF2B5EF4-FFF2-40B4-BE49-F238E27FC236}">
                <a16:creationId xmlns:a16="http://schemas.microsoft.com/office/drawing/2014/main" id="{591D2DE6-A78F-9040-95A3-D11FC644B634}"/>
              </a:ext>
            </a:extLst>
          </p:cNvPr>
          <p:cNvSpPr>
            <a:spLocks noGrp="1"/>
          </p:cNvSpPr>
          <p:nvPr>
            <p:ph type="body" sz="quarter" idx="12" hasCustomPrompt="1"/>
          </p:nvPr>
        </p:nvSpPr>
        <p:spPr>
          <a:xfrm>
            <a:off x="8193974" y="0"/>
            <a:ext cx="3998026" cy="6869113"/>
          </a:xfrm>
          <a:prstGeom prst="rect">
            <a:avLst/>
          </a:prstGeom>
          <a:solidFill>
            <a:schemeClr val="tx1"/>
          </a:solidFill>
        </p:spPr>
        <p:txBody>
          <a:bodyPr lIns="306000" tIns="540000" rIns="306000" bIns="540000"/>
          <a:lstStyle>
            <a:lvl1pPr>
              <a:lnSpc>
                <a:spcPct val="95000"/>
              </a:lnSpc>
              <a:defRPr sz="2750">
                <a:solidFill>
                  <a:schemeClr val="bg1"/>
                </a:solidFill>
              </a:defRPr>
            </a:lvl1pPr>
          </a:lstStyle>
          <a:p>
            <a:pPr lvl="0"/>
            <a:r>
              <a:rPr lang="en-GB"/>
              <a:t>“This text box can be used to insert a quote or short block of text. This box can be resized, repositioned, or deleted if not used. Tip: Right click on image and select ‘Crop’ to reposition image.”  </a:t>
            </a:r>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8193972" y="6355797"/>
            <a:ext cx="3998028" cy="502202"/>
          </a:xfrm>
          <a:prstGeom prst="rect">
            <a:avLst/>
          </a:prstGeom>
          <a:noFill/>
        </p:spPr>
        <p:txBody>
          <a:bodyPr wrap="square" lIns="306000" tIns="125999" rIns="306000" bIns="270000"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
        <p:nvSpPr>
          <p:cNvPr id="11" name="Text Placeholder 10">
            <a:extLst>
              <a:ext uri="{FF2B5EF4-FFF2-40B4-BE49-F238E27FC236}">
                <a16:creationId xmlns:a16="http://schemas.microsoft.com/office/drawing/2014/main" id="{D2B14033-646A-5644-8236-A37AE4D3907A}"/>
              </a:ext>
            </a:extLst>
          </p:cNvPr>
          <p:cNvSpPr>
            <a:spLocks noGrp="1"/>
          </p:cNvSpPr>
          <p:nvPr>
            <p:ph type="body" sz="quarter" idx="13" hasCustomPrompt="1"/>
          </p:nvPr>
        </p:nvSpPr>
        <p:spPr>
          <a:xfrm>
            <a:off x="8194675" y="5269732"/>
            <a:ext cx="3997325" cy="502202"/>
          </a:xfrm>
          <a:prstGeom prst="rect">
            <a:avLst/>
          </a:prstGeom>
        </p:spPr>
        <p:txBody>
          <a:bodyPr lIns="306000" tIns="90000" rIns="306000" bIns="90000"/>
          <a:lstStyle>
            <a:lvl1pPr marL="0" marR="0" indent="0" algn="l" defTabSz="914400" rtl="0" eaLnBrk="1" fontAlgn="auto" latinLnBrk="0" hangingPunct="1">
              <a:lnSpc>
                <a:spcPct val="100000"/>
              </a:lnSpc>
              <a:spcBef>
                <a:spcPts val="0"/>
              </a:spcBef>
              <a:spcAft>
                <a:spcPts val="0"/>
              </a:spcAft>
              <a:buClrTx/>
              <a:buSzTx/>
              <a:buFontTx/>
              <a:buNone/>
              <a:tabLst/>
              <a:defRPr sz="1700" b="1">
                <a:solidFill>
                  <a:schemeClr val="bg1"/>
                </a:solidFill>
              </a:defRPr>
            </a:lvl1pPr>
          </a:lstStyle>
          <a:p>
            <a:pPr lvl="0"/>
            <a:r>
              <a:rPr lang="en-GB"/>
              <a:t>Add Author’s Name</a:t>
            </a:r>
          </a:p>
        </p:txBody>
      </p:sp>
    </p:spTree>
    <p:extLst>
      <p:ext uri="{BB962C8B-B14F-4D97-AF65-F5344CB8AC3E}">
        <p14:creationId xmlns:p14="http://schemas.microsoft.com/office/powerpoint/2010/main" val="7514052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81105920"/>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56477306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40329704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5421325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932449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118974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56236260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60815593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6617784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0629660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966249"/>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301909395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3C4229-79CF-61CF-443E-CF493FD04C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3499481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BCE0C2E6-C2A5-8CE3-2A42-BB5EBB68A0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6884317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C6E18FB3-B32F-D3D8-F0C6-DA63AD19A48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20588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425513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041437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603354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2609526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2553975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01109669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3888505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9761274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57122BC-BA92-3006-DBD5-46FB54D1353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6640569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26ACEB-6440-FF08-9052-9F10B2AF306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7580482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05E5CAE9-C1A8-C7DF-511B-C4B5FD7EBF7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19627547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04642483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1958575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5287879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794296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996373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8332743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0739194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384186187"/>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FA5F0AE-A29E-FDC5-9CDF-0CC8DFC5DF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19624811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6062BE13-80D4-E337-0313-8DB8F729AF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28313389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7F2B541-4058-77C0-3E97-CB33ECBEEB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69889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460498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165476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9619493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7787244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624930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71554694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7393050"/>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15188849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5E70A493-9EE6-BE9A-BD3F-B3644637F96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356287836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6" name="Picture 5" descr="Text&#10;&#10;Description automatically generated">
            <a:extLst>
              <a:ext uri="{FF2B5EF4-FFF2-40B4-BE49-F238E27FC236}">
                <a16:creationId xmlns:a16="http://schemas.microsoft.com/office/drawing/2014/main" id="{7A6EA498-96CC-2C31-0494-64EF5750C16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38848090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30A8650-C170-7339-7A91-30E735A1F6D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4278302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24438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756419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81393627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931099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325993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665967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578701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rgbClr val="FFB4E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745861533"/>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FEC2AAB6-A04D-DA7B-C92D-C63F674FE2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786039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rgbClr val="FFB4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5" name="Picture 4" descr="Text&#10;&#10;Description automatically generated">
            <a:extLst>
              <a:ext uri="{FF2B5EF4-FFF2-40B4-BE49-F238E27FC236}">
                <a16:creationId xmlns:a16="http://schemas.microsoft.com/office/drawing/2014/main" id="{E50D6FA5-B7F5-A2C6-9EC6-2AC34285F5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40831325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47CE191-FC62-2224-96FB-4930FD15A0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80868961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3842474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11912287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564658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687496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473152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2648815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599563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6.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4.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8.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Box 4">
            <a:extLst>
              <a:ext uri="{FF2B5EF4-FFF2-40B4-BE49-F238E27FC236}">
                <a16:creationId xmlns:a16="http://schemas.microsoft.com/office/drawing/2014/main" id="{D0B20284-2347-D22E-F535-A1564121784B}"/>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330016846"/>
      </p:ext>
    </p:extLst>
  </p:cSld>
  <p:clrMap bg1="lt1" tx1="dk1" bg2="lt2" tx2="dk2" accent1="accent1" accent2="accent2" accent3="accent3" accent4="accent4" accent5="accent5" accent6="accent6" hlink="hlink" folHlink="folHlink"/>
  <p:sldLayoutIdLst>
    <p:sldLayoutId id="2147483730" r:id="rId1"/>
    <p:sldLayoutId id="2147483726" r:id="rId2"/>
    <p:sldLayoutId id="2147483729" r:id="rId3"/>
    <p:sldLayoutId id="2147483731" r:id="rId4"/>
    <p:sldLayoutId id="2147483732" r:id="rId5"/>
    <p:sldLayoutId id="2147483733" r:id="rId6"/>
    <p:sldLayoutId id="2147483728" r:id="rId7"/>
    <p:sldLayoutId id="2147483725" r:id="rId8"/>
    <p:sldLayoutId id="2147483663" r:id="rId9"/>
    <p:sldLayoutId id="2147483843" r:id="rId10"/>
    <p:sldLayoutId id="2147483845" r:id="rId11"/>
    <p:sldLayoutId id="2147483846" r:id="rId12"/>
    <p:sldLayoutId id="2147483847" r:id="rId13"/>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7BAFA00B-EA10-6544-BEA7-D677BA40612F}"/>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0805C28A-DD1E-DB47-A61D-0DF06F146B29}"/>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1A4C5659-9D0F-B568-6960-B7AB85F8678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400146112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836" r:id="rId4"/>
    <p:sldLayoutId id="2147483751" r:id="rId5"/>
    <p:sldLayoutId id="2147483752" r:id="rId6"/>
    <p:sldLayoutId id="2147483753" r:id="rId7"/>
    <p:sldLayoutId id="2147483754" r:id="rId8"/>
  </p:sldLayoutIdLst>
  <p:hf hdr="0" ftr="0" dt="0"/>
  <p:txStyles>
    <p:title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BEC66EA2-E026-72E2-C150-908C5CF6BDF4}"/>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3339451241"/>
      </p:ext>
    </p:extLst>
  </p:cSld>
  <p:clrMap bg1="lt1" tx1="dk1" bg2="lt2" tx2="dk2" accent1="accent1" accent2="accent2" accent3="accent3" accent4="accent4" accent5="accent5" accent6="accent6" hlink="hlink" folHlink="folHlink"/>
  <p:sldLayoutIdLst>
    <p:sldLayoutId id="214748383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34"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4791BD0F-04EE-C7A0-38E0-CC12C8709B01}"/>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990754109"/>
      </p:ext>
    </p:extLst>
  </p:cSld>
  <p:clrMap bg1="lt1" tx1="dk1" bg2="lt2" tx2="dk2" accent1="accent1" accent2="accent2" accent3="accent3" accent4="accent4" accent5="accent5" accent6="accent6" hlink="hlink" folHlink="folHlink"/>
  <p:sldLayoutIdLst>
    <p:sldLayoutId id="2147483838"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51E0A0F-E598-3923-4C74-2B550DD54823}"/>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522552638"/>
      </p:ext>
    </p:extLst>
  </p:cSld>
  <p:clrMap bg1="lt1" tx1="dk1" bg2="lt2" tx2="dk2" accent1="accent1" accent2="accent2" accent3="accent3" accent4="accent4" accent5="accent5" accent6="accent6" hlink="hlink" folHlink="folHlink"/>
  <p:sldLayoutIdLst>
    <p:sldLayoutId id="2147483839"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6B17D7BC-87B5-E261-95E7-5B8FA787CC78}"/>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663049901"/>
      </p:ext>
    </p:extLst>
  </p:cSld>
  <p:clrMap bg1="lt1" tx1="dk1" bg2="lt2" tx2="dk2" accent1="accent1" accent2="accent2" accent3="accent3" accent4="accent4" accent5="accent5" accent6="accent6" hlink="hlink" folHlink="folHlink"/>
  <p:sldLayoutIdLst>
    <p:sldLayoutId id="2147483840"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21951B92-23B1-AF3F-2E03-AB731301E30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557073166"/>
      </p:ext>
    </p:extLst>
  </p:cSld>
  <p:clrMap bg1="lt1" tx1="dk1" bg2="lt2" tx2="dk2" accent1="accent1" accent2="accent2" accent3="accent3" accent4="accent4" accent5="accent5" accent6="accent6" hlink="hlink" folHlink="folHlink"/>
  <p:sldLayoutIdLst>
    <p:sldLayoutId id="214748384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9571025-F1AD-12E1-4D57-C557E6081CA9}"/>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981691905"/>
      </p:ext>
    </p:extLst>
  </p:cSld>
  <p:clrMap bg1="lt1" tx1="dk1" bg2="lt2" tx2="dk2" accent1="accent1" accent2="accent2" accent3="accent3" accent4="accent4" accent5="accent5" accent6="accent6" hlink="hlink" folHlink="folHlink"/>
  <p:sldLayoutIdLst>
    <p:sldLayoutId id="214748384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mybcecatholicedu.sharepoint.com/:b:/s/REAPInserviceProgram1April4-528-292022/EcplKP2gaRZBtXOYrKd9t-0BxD4xPDdPkkZtOy1hhVdXJw?e=qlLYgq"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atholicidentity.bne.catholic.edu.au/religious-education/SitePages/Religion-Curriculum-P12.aspx#linkToHeading10" TargetMode="External"/><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3.png"/><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8.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8.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3" Type="http://schemas.openxmlformats.org/officeDocument/2006/relationships/hyperlink" Target="https://resource.acu.edu.au/acuskills/acstyle/index.html" TargetMode="External"/><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68.xml.rels><?xml version="1.0" encoding="UTF-8" standalone="yes"?>
<Relationships xmlns="http://schemas.openxmlformats.org/package/2006/relationships"><Relationship Id="rId3" Type="http://schemas.openxmlformats.org/officeDocument/2006/relationships/hyperlink" Target="mailto:CORE@bne.catholic.edu.au" TargetMode="External"/><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7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8.xml"/><Relationship Id="rId1" Type="http://schemas.openxmlformats.org/officeDocument/2006/relationships/slideLayout" Target="../slideLayouts/slideLayout11.xml"/><Relationship Id="rId5" Type="http://schemas.openxmlformats.org/officeDocument/2006/relationships/image" Target="../media/image32.png"/><Relationship Id="rId4" Type="http://schemas.openxmlformats.org/officeDocument/2006/relationships/image" Target="../media/image31.sv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a:xfrm>
            <a:off x="0" y="0"/>
            <a:ext cx="12191999" cy="1547999"/>
          </a:xfrm>
        </p:spPr>
        <p:txBody>
          <a:bodyPr/>
          <a:lstStyle/>
          <a:p>
            <a:endParaRPr lang="en-AU" sz="4000"/>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Text Box 2">
            <a:extLst>
              <a:ext uri="{FF2B5EF4-FFF2-40B4-BE49-F238E27FC236}">
                <a16:creationId xmlns:a16="http://schemas.microsoft.com/office/drawing/2014/main" id="{CB43C189-71F0-E9BB-1DC6-20296A9824D2}"/>
              </a:ext>
            </a:extLst>
          </p:cNvPr>
          <p:cNvSpPr txBox="1">
            <a:spLocks noChangeArrowheads="1"/>
          </p:cNvSpPr>
          <p:nvPr/>
        </p:nvSpPr>
        <p:spPr bwMode="auto">
          <a:xfrm>
            <a:off x="507453" y="2295483"/>
            <a:ext cx="10793913" cy="183030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a:cs typeface="Times New Roman"/>
              </a:rPr>
              <a:t>Copyright © </a:t>
            </a:r>
            <a:r>
              <a:rPr lang="en-AU" sz="1600">
                <a:solidFill>
                  <a:srgbClr val="054166"/>
                </a:solidFill>
                <a:latin typeface="Tahoma"/>
                <a:ea typeface="Calibri"/>
                <a:cs typeface="Times New Roman"/>
              </a:rPr>
              <a:t>2026</a:t>
            </a:r>
            <a:r>
              <a:rPr kumimoji="0" lang="en-AU" sz="1600" b="0" i="0" u="none" strike="noStrike" kern="1200" cap="none" spc="0" normalizeH="0" baseline="0" noProof="0">
                <a:ln>
                  <a:noFill/>
                </a:ln>
                <a:solidFill>
                  <a:srgbClr val="054166"/>
                </a:solidFill>
                <a:effectLst/>
                <a:uLnTx/>
                <a:uFillTx/>
                <a:latin typeface="Tahoma"/>
                <a:ea typeface="Calibri"/>
                <a:cs typeface="Times New Roman"/>
              </a:rPr>
              <a:t> Brisbane Catholic Education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This material has been copied and communicated to you in accordance with the statutory licence in section 113P of the Copyright Act 1968. Any further reproduction or communication of this material by you may be the subject of copyright protection under the Act.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Do not remove this notice.</a:t>
            </a:r>
          </a:p>
        </p:txBody>
      </p:sp>
      <p:sp>
        <p:nvSpPr>
          <p:cNvPr id="4" name="Text Box 2">
            <a:extLst>
              <a:ext uri="{FF2B5EF4-FFF2-40B4-BE49-F238E27FC236}">
                <a16:creationId xmlns:a16="http://schemas.microsoft.com/office/drawing/2014/main" id="{B89E1B42-0920-AFEB-FF50-B6D238A0B7B8}"/>
              </a:ext>
            </a:extLst>
          </p:cNvPr>
          <p:cNvSpPr txBox="1">
            <a:spLocks noChangeArrowheads="1"/>
          </p:cNvSpPr>
          <p:nvPr/>
        </p:nvSpPr>
        <p:spPr bwMode="auto">
          <a:xfrm>
            <a:off x="507453" y="4873272"/>
            <a:ext cx="10958165" cy="74252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his PowerPoint has been prepared by </a:t>
            </a:r>
            <a:r>
              <a:rPr lang="en-AU" sz="1600">
                <a:solidFill>
                  <a:srgbClr val="054166"/>
                </a:solidFill>
                <a:latin typeface="Tahoma" panose="020B0604030504040204" pitchFamily="34" charset="0"/>
                <a:ea typeface="Tahoma" panose="020B0604030504040204" pitchFamily="34" charset="0"/>
                <a:cs typeface="Tahoma" panose="020B0604030504040204" pitchFamily="34" charset="0"/>
              </a:rPr>
              <a:t>the</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Formation and Engagement Services, Brisbane Catholic Education. </a:t>
            </a:r>
          </a:p>
          <a:p>
            <a:pPr marL="0" marR="0" lvl="0" indent="0" algn="just" defTabSz="914400" rtl="0" eaLnBrk="1" fontAlgn="auto" latinLnBrk="0" hangingPunct="1">
              <a:lnSpc>
                <a:spcPct val="107000"/>
              </a:lnSpc>
              <a:spcBef>
                <a:spcPts val="0"/>
              </a:spcBef>
              <a:spcAft>
                <a:spcPts val="800"/>
              </a:spcAft>
              <a:buClrTx/>
              <a:buSzTx/>
              <a:buFontTx/>
              <a:buNone/>
              <a:tabLst/>
              <a:defRPr/>
            </a:pPr>
            <a:endParaRPr lang="en-AU" sz="1600">
              <a:solidFill>
                <a:srgbClr val="054166"/>
              </a:solidFill>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0049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BDEEF2-31E9-639F-FCE6-5EE62CEFD2CA}"/>
              </a:ext>
            </a:extLst>
          </p:cNvPr>
          <p:cNvSpPr>
            <a:spLocks noGrp="1"/>
          </p:cNvSpPr>
          <p:nvPr>
            <p:ph type="ctrTitle"/>
          </p:nvPr>
        </p:nvSpPr>
        <p:spPr>
          <a:xfrm>
            <a:off x="51918" y="2013790"/>
            <a:ext cx="11655739" cy="2017515"/>
          </a:xfrm>
        </p:spPr>
        <p:txBody>
          <a:bodyPr/>
          <a:lstStyle/>
          <a:p>
            <a:r>
              <a:rPr lang="en-AU">
                <a:latin typeface="Tahoma"/>
                <a:ea typeface="Tahoma"/>
                <a:cs typeface="Tahoma"/>
              </a:rPr>
              <a:t>Day 1 – Afternoon Session</a:t>
            </a:r>
            <a:endParaRPr lang="en-AU"/>
          </a:p>
        </p:txBody>
      </p:sp>
      <p:sp>
        <p:nvSpPr>
          <p:cNvPr id="5" name="Subtitle 4">
            <a:extLst>
              <a:ext uri="{FF2B5EF4-FFF2-40B4-BE49-F238E27FC236}">
                <a16:creationId xmlns:a16="http://schemas.microsoft.com/office/drawing/2014/main" id="{4805B1A5-9E58-D714-247A-ABCE07C591DD}"/>
              </a:ext>
            </a:extLst>
          </p:cNvPr>
          <p:cNvSpPr>
            <a:spLocks noGrp="1"/>
          </p:cNvSpPr>
          <p:nvPr>
            <p:ph type="subTitle" idx="1"/>
          </p:nvPr>
        </p:nvSpPr>
        <p:spPr/>
        <p:txBody>
          <a:bodyPr/>
          <a:lstStyle/>
          <a:p>
            <a:endParaRPr lang="en-AU"/>
          </a:p>
        </p:txBody>
      </p:sp>
    </p:spTree>
    <p:extLst>
      <p:ext uri="{BB962C8B-B14F-4D97-AF65-F5344CB8AC3E}">
        <p14:creationId xmlns:p14="http://schemas.microsoft.com/office/powerpoint/2010/main" val="162885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5980ED6D-CE73-8840-A53A-19A8BBBF8C59}"/>
              </a:ext>
            </a:extLst>
          </p:cNvPr>
          <p:cNvSpPr>
            <a:spLocks noGrp="1"/>
          </p:cNvSpPr>
          <p:nvPr>
            <p:ph type="subTitle" idx="1"/>
          </p:nvPr>
        </p:nvSpPr>
        <p:spPr/>
        <p:txBody>
          <a:bodyPr/>
          <a:lstStyle/>
          <a:p>
            <a:endParaRPr lang="en-AU" sz="3200"/>
          </a:p>
          <a:p>
            <a:r>
              <a:rPr lang="en-AU" sz="3200"/>
              <a:t>Participants are deepening their understanding of the shape of Religious Education in the Archdiocese of Brisbane.</a:t>
            </a:r>
          </a:p>
        </p:txBody>
      </p:sp>
      <p:pic>
        <p:nvPicPr>
          <p:cNvPr id="2" name="Picture 1" descr="Text&#10;&#10;Description automatically generated with medium confidence">
            <a:extLst>
              <a:ext uri="{FF2B5EF4-FFF2-40B4-BE49-F238E27FC236}">
                <a16:creationId xmlns:a16="http://schemas.microsoft.com/office/drawing/2014/main" id="{12328104-1C32-3A56-BE5B-33537DAF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288716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9CA95-9154-A090-C341-E8470265A92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FCEEAA6-57E1-7A6D-8199-98FF0F37669F}"/>
              </a:ext>
            </a:extLst>
          </p:cNvPr>
          <p:cNvSpPr>
            <a:spLocks noGrp="1"/>
          </p:cNvSpPr>
          <p:nvPr>
            <p:ph type="ctrTitle"/>
          </p:nvPr>
        </p:nvSpPr>
        <p:spPr>
          <a:xfrm>
            <a:off x="51918" y="2013790"/>
            <a:ext cx="11655739" cy="2017515"/>
          </a:xfrm>
        </p:spPr>
        <p:txBody>
          <a:bodyPr/>
          <a:lstStyle/>
          <a:p>
            <a:r>
              <a:rPr lang="en-AU"/>
              <a:t>Curriculum Discovery: Year Level </a:t>
            </a:r>
          </a:p>
        </p:txBody>
      </p:sp>
      <p:sp>
        <p:nvSpPr>
          <p:cNvPr id="5" name="Subtitle 4">
            <a:extLst>
              <a:ext uri="{FF2B5EF4-FFF2-40B4-BE49-F238E27FC236}">
                <a16:creationId xmlns:a16="http://schemas.microsoft.com/office/drawing/2014/main" id="{B08DBFCF-89F2-83D2-9025-B988230D0049}"/>
              </a:ext>
            </a:extLst>
          </p:cNvPr>
          <p:cNvSpPr>
            <a:spLocks noGrp="1"/>
          </p:cNvSpPr>
          <p:nvPr>
            <p:ph type="subTitle" idx="1"/>
          </p:nvPr>
        </p:nvSpPr>
        <p:spPr/>
        <p:txBody>
          <a:bodyPr/>
          <a:lstStyle/>
          <a:p>
            <a:br>
              <a:rPr lang="en-AU"/>
            </a:br>
            <a:r>
              <a:rPr lang="en-AU" i="1"/>
              <a:t>Focus on learners and their learning …</a:t>
            </a:r>
            <a:endParaRPr lang="en-AU"/>
          </a:p>
        </p:txBody>
      </p:sp>
    </p:spTree>
    <p:extLst>
      <p:ext uri="{BB962C8B-B14F-4D97-AF65-F5344CB8AC3E}">
        <p14:creationId xmlns:p14="http://schemas.microsoft.com/office/powerpoint/2010/main" val="524008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7AC1CA-FDFF-7B2A-A102-91EAC94F8B95}"/>
              </a:ext>
            </a:extLst>
          </p:cNvPr>
          <p:cNvSpPr>
            <a:spLocks noGrp="1"/>
          </p:cNvSpPr>
          <p:nvPr>
            <p:ph type="ctrTitle"/>
          </p:nvPr>
        </p:nvSpPr>
        <p:spPr/>
        <p:txBody>
          <a:bodyPr/>
          <a:lstStyle/>
          <a:p>
            <a:r>
              <a:rPr lang="en-AU"/>
              <a:t>ACTIVITY: Learning Entitlement​</a:t>
            </a:r>
          </a:p>
        </p:txBody>
      </p:sp>
      <p:sp>
        <p:nvSpPr>
          <p:cNvPr id="5" name="Subtitle 4">
            <a:extLst>
              <a:ext uri="{FF2B5EF4-FFF2-40B4-BE49-F238E27FC236}">
                <a16:creationId xmlns:a16="http://schemas.microsoft.com/office/drawing/2014/main" id="{2C8BFE87-B4FF-4E1C-4AE3-F6EB9CBBD3AD}"/>
              </a:ext>
            </a:extLst>
          </p:cNvPr>
          <p:cNvSpPr>
            <a:spLocks noGrp="1"/>
          </p:cNvSpPr>
          <p:nvPr>
            <p:ph type="subTitle" idx="1"/>
          </p:nvPr>
        </p:nvSpPr>
        <p:spPr/>
        <p:txBody>
          <a:bodyPr/>
          <a:lstStyle/>
          <a:p>
            <a:r>
              <a:rPr lang="en-AU" sz="2400">
                <a:cs typeface="Segoe UI"/>
              </a:rPr>
              <a:t>Find out more about the ‘learning entitlement’ for your students. Refer to the relevant pages from the following section of your </a:t>
            </a:r>
            <a:r>
              <a:rPr lang="en-AU" sz="2400" i="1">
                <a:cs typeface="Segoe UI"/>
              </a:rPr>
              <a:t>Religious Education </a:t>
            </a:r>
            <a:r>
              <a:rPr lang="en-AU" sz="2400">
                <a:cs typeface="Segoe UI"/>
              </a:rPr>
              <a:t>book</a:t>
            </a:r>
            <a:r>
              <a:rPr lang="en-AU" sz="2400" b="1">
                <a:cs typeface="Segoe UI"/>
              </a:rPr>
              <a:t>:</a:t>
            </a:r>
            <a:r>
              <a:rPr lang="en-US" sz="2400">
                <a:cs typeface="Segoe UI"/>
              </a:rPr>
              <a:t>​</a:t>
            </a:r>
            <a:endParaRPr lang="en-US" sz="2400">
              <a:ea typeface="Tahoma"/>
              <a:cs typeface="Segoe UI"/>
            </a:endParaRPr>
          </a:p>
          <a:p>
            <a:r>
              <a:rPr lang="en-AU" sz="2400">
                <a:cs typeface="Segoe UI"/>
              </a:rPr>
              <a:t>​</a:t>
            </a:r>
            <a:r>
              <a:rPr lang="en-AU" sz="2400" b="1" i="1">
                <a:cs typeface="Segoe UI"/>
                <a:hlinkClick r:id="rId2"/>
              </a:rPr>
              <a:t>Learners and Learning in the Religion Classroom </a:t>
            </a:r>
            <a:r>
              <a:rPr lang="en-US" sz="2400">
                <a:cs typeface="Segoe UI"/>
                <a:hlinkClick r:id="rId2"/>
              </a:rPr>
              <a:t>​</a:t>
            </a:r>
            <a:endParaRPr lang="en-US" sz="2400">
              <a:ea typeface="Tahoma"/>
              <a:cs typeface="Segoe UI"/>
            </a:endParaRPr>
          </a:p>
          <a:p>
            <a:r>
              <a:rPr lang="en-AU" sz="2400" b="1">
                <a:cs typeface="Segoe UI"/>
              </a:rPr>
              <a:t>(pp. 31-34)</a:t>
            </a:r>
            <a:r>
              <a:rPr lang="en-US" sz="2400">
                <a:cs typeface="Segoe UI"/>
              </a:rPr>
              <a:t>​</a:t>
            </a:r>
          </a:p>
          <a:p>
            <a:r>
              <a:rPr lang="en-AU" sz="2400" b="1" i="1">
                <a:solidFill>
                  <a:srgbClr val="054166"/>
                </a:solidFill>
              </a:rPr>
              <a:t>Save the last word …</a:t>
            </a:r>
            <a:endParaRPr lang="en-AU"/>
          </a:p>
        </p:txBody>
      </p:sp>
      <p:pic>
        <p:nvPicPr>
          <p:cNvPr id="2" name="Picture 1">
            <a:extLst>
              <a:ext uri="{FF2B5EF4-FFF2-40B4-BE49-F238E27FC236}">
                <a16:creationId xmlns:a16="http://schemas.microsoft.com/office/drawing/2014/main" id="{9ED4141A-4589-B549-B153-931EDBB4AA09}"/>
              </a:ext>
            </a:extLst>
          </p:cNvPr>
          <p:cNvPicPr>
            <a:picLocks noChangeAspect="1"/>
          </p:cNvPicPr>
          <p:nvPr/>
        </p:nvPicPr>
        <p:blipFill>
          <a:blip r:embed="rId3"/>
          <a:stretch>
            <a:fillRect/>
          </a:stretch>
        </p:blipFill>
        <p:spPr>
          <a:xfrm>
            <a:off x="9613793" y="3624885"/>
            <a:ext cx="1998698" cy="2589000"/>
          </a:xfrm>
          <a:prstGeom prst="rect">
            <a:avLst/>
          </a:prstGeom>
        </p:spPr>
      </p:pic>
      <p:sp>
        <p:nvSpPr>
          <p:cNvPr id="3" name="Text Placeholder 3">
            <a:extLst>
              <a:ext uri="{FF2B5EF4-FFF2-40B4-BE49-F238E27FC236}">
                <a16:creationId xmlns:a16="http://schemas.microsoft.com/office/drawing/2014/main" id="{EA50FA0F-F708-AA77-B058-7116C6340AF2}"/>
              </a:ext>
            </a:extLst>
          </p:cNvPr>
          <p:cNvSpPr txBox="1">
            <a:spLocks/>
          </p:cNvSpPr>
          <p:nvPr/>
        </p:nvSpPr>
        <p:spPr>
          <a:xfrm>
            <a:off x="7194430" y="659714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3461992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F2A1F-DC58-5840-BB0C-7DACACC3A20B}"/>
              </a:ext>
            </a:extLst>
          </p:cNvPr>
          <p:cNvSpPr>
            <a:spLocks noGrp="1"/>
          </p:cNvSpPr>
          <p:nvPr>
            <p:ph type="ctrTitle"/>
          </p:nvPr>
        </p:nvSpPr>
        <p:spPr/>
        <p:txBody>
          <a:bodyPr/>
          <a:lstStyle/>
          <a:p>
            <a:r>
              <a:rPr lang="en-US"/>
              <a:t>Save the last word…</a:t>
            </a:r>
          </a:p>
        </p:txBody>
      </p:sp>
      <p:sp>
        <p:nvSpPr>
          <p:cNvPr id="3" name="Subtitle 2">
            <a:extLst>
              <a:ext uri="{FF2B5EF4-FFF2-40B4-BE49-F238E27FC236}">
                <a16:creationId xmlns:a16="http://schemas.microsoft.com/office/drawing/2014/main" id="{B18F8E89-E1A0-F742-A470-90EBFE824696}"/>
              </a:ext>
            </a:extLst>
          </p:cNvPr>
          <p:cNvSpPr>
            <a:spLocks noGrp="1"/>
          </p:cNvSpPr>
          <p:nvPr>
            <p:ph type="subTitle" idx="1"/>
          </p:nvPr>
        </p:nvSpPr>
        <p:spPr/>
        <p:txBody>
          <a:bodyPr/>
          <a:lstStyle/>
          <a:p>
            <a:pPr marL="457200" indent="-457200">
              <a:buFont typeface="Arial" panose="020B0604020202020204" pitchFamily="34" charset="0"/>
              <a:buChar char="•"/>
            </a:pPr>
            <a:r>
              <a:rPr lang="en-US"/>
              <a:t>Read and highlight three things that stood out for you in the text, that speaks to your experience or that you found interesting or challenging.</a:t>
            </a:r>
          </a:p>
          <a:p>
            <a:pPr marL="457200" indent="-457200">
              <a:buFont typeface="Arial" panose="020B0604020202020204" pitchFamily="34" charset="0"/>
              <a:buChar char="•"/>
            </a:pPr>
            <a:r>
              <a:rPr lang="en-US"/>
              <a:t>Write a few sentences explaining why you chose each quote or highlighted section.</a:t>
            </a:r>
          </a:p>
          <a:p>
            <a:pPr marL="457200" indent="-457200">
              <a:buFont typeface="Arial" panose="020B0604020202020204" pitchFamily="34" charset="0"/>
              <a:buChar char="•"/>
            </a:pPr>
            <a:r>
              <a:rPr lang="en-US"/>
              <a:t>In groups one person (A) shares their quote, the other people (B, C) discuss reason why they think (A) chose the quote. A then reads their notes as to why.</a:t>
            </a:r>
          </a:p>
          <a:p>
            <a:pPr marL="457200" indent="-457200">
              <a:buFont typeface="Arial" panose="020B0604020202020204" pitchFamily="34" charset="0"/>
              <a:buChar char="•"/>
            </a:pPr>
            <a:r>
              <a:rPr lang="en-US"/>
              <a:t>The same process happens for person B and C.</a:t>
            </a:r>
          </a:p>
        </p:txBody>
      </p:sp>
    </p:spTree>
    <p:extLst>
      <p:ext uri="{BB962C8B-B14F-4D97-AF65-F5344CB8AC3E}">
        <p14:creationId xmlns:p14="http://schemas.microsoft.com/office/powerpoint/2010/main" val="589498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D5B50-BB66-92C3-BF39-6C651332151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9696837-20BF-0C57-427F-75D0732620BD}"/>
              </a:ext>
            </a:extLst>
          </p:cNvPr>
          <p:cNvSpPr>
            <a:spLocks noGrp="1"/>
          </p:cNvSpPr>
          <p:nvPr>
            <p:ph type="ctrTitle"/>
          </p:nvPr>
        </p:nvSpPr>
        <p:spPr>
          <a:xfrm>
            <a:off x="51918" y="2013790"/>
            <a:ext cx="11655739" cy="2017515"/>
          </a:xfrm>
        </p:spPr>
        <p:txBody>
          <a:bodyPr/>
          <a:lstStyle/>
          <a:p>
            <a:r>
              <a:rPr lang="en-AU"/>
              <a:t>Navigating the Religion Curriculum P-12</a:t>
            </a:r>
          </a:p>
        </p:txBody>
      </p:sp>
      <p:sp>
        <p:nvSpPr>
          <p:cNvPr id="5" name="Subtitle 4">
            <a:extLst>
              <a:ext uri="{FF2B5EF4-FFF2-40B4-BE49-F238E27FC236}">
                <a16:creationId xmlns:a16="http://schemas.microsoft.com/office/drawing/2014/main" id="{E209759D-DC14-0201-618B-1DF88D23DD6B}"/>
              </a:ext>
            </a:extLst>
          </p:cNvPr>
          <p:cNvSpPr>
            <a:spLocks noGrp="1"/>
          </p:cNvSpPr>
          <p:nvPr>
            <p:ph type="subTitle" idx="1"/>
          </p:nvPr>
        </p:nvSpPr>
        <p:spPr/>
        <p:txBody>
          <a:bodyPr/>
          <a:lstStyle/>
          <a:p>
            <a:br>
              <a:rPr lang="en-AU"/>
            </a:br>
            <a:r>
              <a:rPr lang="en-AU"/>
              <a:t>Key considerations for planning</a:t>
            </a:r>
          </a:p>
        </p:txBody>
      </p:sp>
    </p:spTree>
    <p:extLst>
      <p:ext uri="{BB962C8B-B14F-4D97-AF65-F5344CB8AC3E}">
        <p14:creationId xmlns:p14="http://schemas.microsoft.com/office/powerpoint/2010/main" val="29994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98F82-2557-4685-983F-EE14CFEA8BD1}"/>
              </a:ext>
            </a:extLst>
          </p:cNvPr>
          <p:cNvSpPr>
            <a:spLocks noGrp="1"/>
          </p:cNvSpPr>
          <p:nvPr>
            <p:ph type="ctrTitle"/>
          </p:nvPr>
        </p:nvSpPr>
        <p:spPr/>
        <p:txBody>
          <a:bodyPr>
            <a:normAutofit/>
          </a:bodyPr>
          <a:lstStyle/>
          <a:p>
            <a:r>
              <a:rPr lang="en-US">
                <a:latin typeface="+mn-lt"/>
              </a:rPr>
              <a:t>Revised edition 2020</a:t>
            </a:r>
            <a:endParaRPr lang="en-AU">
              <a:latin typeface="+mn-lt"/>
            </a:endParaRPr>
          </a:p>
        </p:txBody>
      </p:sp>
      <p:sp>
        <p:nvSpPr>
          <p:cNvPr id="3" name="Subtitle 2">
            <a:extLst>
              <a:ext uri="{FF2B5EF4-FFF2-40B4-BE49-F238E27FC236}">
                <a16:creationId xmlns:a16="http://schemas.microsoft.com/office/drawing/2014/main" id="{E35788AA-5496-59E6-F5DB-D1D07124A402}"/>
              </a:ext>
            </a:extLst>
          </p:cNvPr>
          <p:cNvSpPr>
            <a:spLocks noGrp="1"/>
          </p:cNvSpPr>
          <p:nvPr>
            <p:ph type="subTitle" idx="1"/>
          </p:nvPr>
        </p:nvSpPr>
        <p:spPr/>
        <p:txBody>
          <a:bodyPr/>
          <a:lstStyle/>
          <a:p>
            <a:endParaRPr lang="en-AU"/>
          </a:p>
        </p:txBody>
      </p:sp>
      <p:pic>
        <p:nvPicPr>
          <p:cNvPr id="5" name="Picture 4" descr="A picture containing text, photo, holding, table&#10;&#10;Description automatically generated">
            <a:extLst>
              <a:ext uri="{FF2B5EF4-FFF2-40B4-BE49-F238E27FC236}">
                <a16:creationId xmlns:a16="http://schemas.microsoft.com/office/drawing/2014/main" id="{D012EBDF-267E-4D7E-8BAD-2BA69FE866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46633">
            <a:off x="4715595" y="2122875"/>
            <a:ext cx="2539419" cy="3610836"/>
          </a:xfrm>
          <a:prstGeom prst="rect">
            <a:avLst/>
          </a:prstGeom>
        </p:spPr>
      </p:pic>
      <p:sp>
        <p:nvSpPr>
          <p:cNvPr id="4" name="Text Placeholder 3">
            <a:extLst>
              <a:ext uri="{FF2B5EF4-FFF2-40B4-BE49-F238E27FC236}">
                <a16:creationId xmlns:a16="http://schemas.microsoft.com/office/drawing/2014/main" id="{F864E1A2-F434-9BA6-AA24-7D80E8C276B3}"/>
              </a:ext>
            </a:extLst>
          </p:cNvPr>
          <p:cNvSpPr txBox="1">
            <a:spLocks/>
          </p:cNvSpPr>
          <p:nvPr/>
        </p:nvSpPr>
        <p:spPr>
          <a:xfrm>
            <a:off x="7216201" y="6131302"/>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3816504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F1388-3B2B-CF21-4230-2056D3C0F2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E95326-E0B9-90FE-3F7B-759969FD735D}"/>
              </a:ext>
            </a:extLst>
          </p:cNvPr>
          <p:cNvSpPr>
            <a:spLocks noGrp="1"/>
          </p:cNvSpPr>
          <p:nvPr>
            <p:ph type="ctrTitle"/>
          </p:nvPr>
        </p:nvSpPr>
        <p:spPr/>
        <p:txBody>
          <a:bodyPr/>
          <a:lstStyle/>
          <a:p>
            <a:r>
              <a:rPr lang="en-AU"/>
              <a:t>Religious Education Curriculum P-12</a:t>
            </a:r>
          </a:p>
        </p:txBody>
      </p:sp>
      <p:sp>
        <p:nvSpPr>
          <p:cNvPr id="3" name="Subtitle 2">
            <a:extLst>
              <a:ext uri="{FF2B5EF4-FFF2-40B4-BE49-F238E27FC236}">
                <a16:creationId xmlns:a16="http://schemas.microsoft.com/office/drawing/2014/main" id="{58FDD2BD-889C-1171-4293-8B31F66970F6}"/>
              </a:ext>
            </a:extLst>
          </p:cNvPr>
          <p:cNvSpPr>
            <a:spLocks noGrp="1"/>
          </p:cNvSpPr>
          <p:nvPr>
            <p:ph type="subTitle" idx="1"/>
          </p:nvPr>
        </p:nvSpPr>
        <p:spPr/>
        <p:txBody>
          <a:bodyPr vert="horz" lIns="91440" tIns="45720" rIns="91440" bIns="45720" rtlCol="0" anchor="t">
            <a:noAutofit/>
          </a:bodyPr>
          <a:lstStyle/>
          <a:p>
            <a:pPr>
              <a:lnSpc>
                <a:spcPct val="107000"/>
              </a:lnSpc>
              <a:spcAft>
                <a:spcPts val="800"/>
              </a:spcAft>
            </a:pPr>
            <a:r>
              <a:rPr lang="en-AU" sz="2400" b="1">
                <a:effectLst/>
                <a:latin typeface="Tahoma"/>
                <a:ea typeface="Tahoma"/>
                <a:cs typeface="Tahoma"/>
              </a:rPr>
              <a:t>A Catholic view about learning and teaching</a:t>
            </a:r>
            <a:endParaRPr lang="en-AU" sz="2400">
              <a:effectLst/>
              <a:latin typeface="Tahoma"/>
              <a:ea typeface="Tahoma"/>
              <a:cs typeface="Tahoma"/>
            </a:endParaRPr>
          </a:p>
          <a:p>
            <a:pPr>
              <a:lnSpc>
                <a:spcPct val="107000"/>
              </a:lnSpc>
              <a:spcAft>
                <a:spcPts val="800"/>
              </a:spcAft>
            </a:pPr>
            <a:r>
              <a:rPr lang="en-AU" sz="2400" b="1">
                <a:effectLst/>
                <a:latin typeface="Tahoma"/>
                <a:ea typeface="Tahoma"/>
                <a:cs typeface="Tahoma"/>
              </a:rPr>
              <a:t>A </a:t>
            </a:r>
            <a:r>
              <a:rPr lang="en-AU" sz="2400" b="1" err="1">
                <a:effectLst/>
                <a:latin typeface="Tahoma"/>
                <a:ea typeface="Tahoma"/>
                <a:cs typeface="Tahoma"/>
              </a:rPr>
              <a:t>reconceptualist</a:t>
            </a:r>
            <a:r>
              <a:rPr lang="en-AU" sz="2400" b="1">
                <a:effectLst/>
                <a:latin typeface="Tahoma"/>
                <a:ea typeface="Tahoma"/>
                <a:cs typeface="Tahoma"/>
              </a:rPr>
              <a:t> approach </a:t>
            </a:r>
            <a:endParaRPr lang="en-AU" sz="2400">
              <a:effectLst/>
              <a:latin typeface="Tahoma"/>
              <a:ea typeface="Tahoma"/>
              <a:cs typeface="Tahoma"/>
            </a:endParaRPr>
          </a:p>
          <a:p>
            <a:pPr>
              <a:lnSpc>
                <a:spcPct val="107000"/>
              </a:lnSpc>
              <a:spcAft>
                <a:spcPts val="800"/>
              </a:spcAft>
            </a:pPr>
            <a:r>
              <a:rPr lang="en-AU" sz="2400" b="1">
                <a:effectLst/>
                <a:latin typeface="Tahoma"/>
                <a:ea typeface="Tahoma"/>
                <a:cs typeface="Tahoma"/>
              </a:rPr>
              <a:t>Teaching scripture in the classroom</a:t>
            </a:r>
            <a:r>
              <a:rPr lang="en-AU" sz="2400">
                <a:effectLst/>
                <a:latin typeface="Tahoma"/>
                <a:ea typeface="Tahoma"/>
                <a:cs typeface="Tahoma"/>
              </a:rPr>
              <a:t> </a:t>
            </a:r>
          </a:p>
          <a:p>
            <a:pPr>
              <a:lnSpc>
                <a:spcPct val="107000"/>
              </a:lnSpc>
              <a:spcAft>
                <a:spcPts val="800"/>
              </a:spcAft>
            </a:pPr>
            <a:r>
              <a:rPr lang="en-AU" sz="2400" b="1">
                <a:effectLst/>
                <a:latin typeface="Tahoma"/>
                <a:ea typeface="Tahoma"/>
                <a:cs typeface="Tahoma"/>
              </a:rPr>
              <a:t>Learners and learning in the religion classroom</a:t>
            </a:r>
            <a:r>
              <a:rPr lang="en-AU" sz="2400">
                <a:effectLst/>
                <a:latin typeface="Tahoma"/>
                <a:ea typeface="Tahoma"/>
                <a:cs typeface="Tahoma"/>
              </a:rPr>
              <a:t> </a:t>
            </a:r>
          </a:p>
          <a:p>
            <a:pPr>
              <a:lnSpc>
                <a:spcPct val="107000"/>
              </a:lnSpc>
              <a:spcAft>
                <a:spcPts val="800"/>
              </a:spcAft>
            </a:pPr>
            <a:r>
              <a:rPr lang="en-AU" sz="2400" b="1">
                <a:effectLst/>
                <a:latin typeface="Tahoma"/>
                <a:ea typeface="Tahoma"/>
                <a:cs typeface="Tahoma"/>
              </a:rPr>
              <a:t>Design principles for the religious curriculum P-12</a:t>
            </a:r>
            <a:endParaRPr lang="en-AU" sz="2400">
              <a:effectLst/>
              <a:latin typeface="Tahoma"/>
              <a:ea typeface="Tahoma"/>
              <a:cs typeface="Tahoma"/>
            </a:endParaRPr>
          </a:p>
          <a:p>
            <a:pPr>
              <a:lnSpc>
                <a:spcPct val="107000"/>
              </a:lnSpc>
              <a:spcAft>
                <a:spcPts val="800"/>
              </a:spcAft>
            </a:pPr>
            <a:r>
              <a:rPr lang="en-AU" sz="2400" b="1">
                <a:effectLst/>
                <a:latin typeface="Tahoma"/>
                <a:ea typeface="Tahoma"/>
                <a:cs typeface="Tahoma"/>
              </a:rPr>
              <a:t>Structure of the religion curriculum P-12   			</a:t>
            </a:r>
          </a:p>
          <a:p>
            <a:pPr>
              <a:lnSpc>
                <a:spcPct val="107000"/>
              </a:lnSpc>
              <a:spcAft>
                <a:spcPts val="800"/>
              </a:spcAft>
            </a:pPr>
            <a:r>
              <a:rPr lang="en-AU" sz="2400" b="1">
                <a:latin typeface="Tahoma"/>
                <a:ea typeface="Tahoma"/>
                <a:cs typeface="Tahoma"/>
              </a:rPr>
              <a:t>			                  </a:t>
            </a:r>
            <a:r>
              <a:rPr lang="en-AU" sz="1600">
                <a:latin typeface="Tahoma"/>
                <a:ea typeface="Tahoma"/>
                <a:cs typeface="Tahoma"/>
                <a:hlinkClick r:id="rId3">
                  <a:extLst>
                    <a:ext uri="{A12FA001-AC4F-418D-AE19-62706E023703}">
                      <ahyp:hlinkClr xmlns:ahyp="http://schemas.microsoft.com/office/drawing/2018/hyperlinkcolor" val="tx"/>
                    </a:ext>
                  </a:extLst>
                </a:hlinkClick>
              </a:rPr>
              <a:t>Religious Education Curriculum-P12</a:t>
            </a:r>
            <a:endParaRPr lang="en-AU">
              <a:latin typeface="Tahoma"/>
              <a:ea typeface="Tahoma"/>
              <a:cs typeface="Tahoma"/>
              <a:hlinkClick r:id="rId3">
                <a:extLst>
                  <a:ext uri="{A12FA001-AC4F-418D-AE19-62706E023703}">
                    <ahyp:hlinkClr xmlns:ahyp="http://schemas.microsoft.com/office/drawing/2018/hyperlinkcolor" val="tx"/>
                  </a:ext>
                </a:extLst>
              </a:hlinkClick>
            </a:endParaRPr>
          </a:p>
        </p:txBody>
      </p:sp>
      <p:pic>
        <p:nvPicPr>
          <p:cNvPr id="5" name="Picture 4">
            <a:extLst>
              <a:ext uri="{FF2B5EF4-FFF2-40B4-BE49-F238E27FC236}">
                <a16:creationId xmlns:a16="http://schemas.microsoft.com/office/drawing/2014/main" id="{71FF5644-C916-A3A8-D06A-D1CAE7B79B38}"/>
              </a:ext>
            </a:extLst>
          </p:cNvPr>
          <p:cNvPicPr>
            <a:picLocks noChangeAspect="1"/>
          </p:cNvPicPr>
          <p:nvPr/>
        </p:nvPicPr>
        <p:blipFill>
          <a:blip r:embed="rId4"/>
          <a:stretch>
            <a:fillRect/>
          </a:stretch>
        </p:blipFill>
        <p:spPr>
          <a:xfrm>
            <a:off x="8539662" y="1968053"/>
            <a:ext cx="2999467" cy="3658691"/>
          </a:xfrm>
          <a:prstGeom prst="rect">
            <a:avLst/>
          </a:prstGeom>
        </p:spPr>
      </p:pic>
      <p:sp>
        <p:nvSpPr>
          <p:cNvPr id="4" name="Text Placeholder 3">
            <a:extLst>
              <a:ext uri="{FF2B5EF4-FFF2-40B4-BE49-F238E27FC236}">
                <a16:creationId xmlns:a16="http://schemas.microsoft.com/office/drawing/2014/main" id="{5FFD6A2F-1950-93F4-F9AC-DAD57960E037}"/>
              </a:ext>
            </a:extLst>
          </p:cNvPr>
          <p:cNvSpPr txBox="1">
            <a:spLocks/>
          </p:cNvSpPr>
          <p:nvPr/>
        </p:nvSpPr>
        <p:spPr>
          <a:xfrm>
            <a:off x="7194430" y="659714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707829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A2355B-810F-8140-7332-22B3F00B602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80CD6DF-6B44-6B41-097B-77CCE6C8A0BD}"/>
              </a:ext>
            </a:extLst>
          </p:cNvPr>
          <p:cNvSpPr>
            <a:spLocks noGrp="1"/>
          </p:cNvSpPr>
          <p:nvPr>
            <p:ph type="ctrTitle"/>
          </p:nvPr>
        </p:nvSpPr>
        <p:spPr/>
        <p:txBody>
          <a:bodyPr/>
          <a:lstStyle/>
          <a:p>
            <a:r>
              <a:rPr lang="en-AU" b="0" i="0">
                <a:effectLst/>
                <a:latin typeface="Aptos" panose="020B0004020202020204" pitchFamily="34" charset="0"/>
              </a:rPr>
              <a:t>RE curriculum </a:t>
            </a:r>
            <a:endParaRPr lang="en-AU"/>
          </a:p>
        </p:txBody>
      </p:sp>
      <p:sp>
        <p:nvSpPr>
          <p:cNvPr id="5" name="Subtitle 4">
            <a:extLst>
              <a:ext uri="{FF2B5EF4-FFF2-40B4-BE49-F238E27FC236}">
                <a16:creationId xmlns:a16="http://schemas.microsoft.com/office/drawing/2014/main" id="{EEB877A4-54E0-DA03-7228-7C428844529B}"/>
              </a:ext>
            </a:extLst>
          </p:cNvPr>
          <p:cNvSpPr>
            <a:spLocks noGrp="1"/>
          </p:cNvSpPr>
          <p:nvPr>
            <p:ph type="subTitle" idx="1"/>
          </p:nvPr>
        </p:nvSpPr>
        <p:spPr/>
        <p:txBody>
          <a:bodyPr vert="horz" lIns="91440" tIns="45720" rIns="91440" bIns="45720" rtlCol="0" anchor="t">
            <a:noAutofit/>
          </a:bodyPr>
          <a:lstStyle/>
          <a:p>
            <a:pPr fontAlgn="base">
              <a:lnSpc>
                <a:spcPts val="1651"/>
              </a:lnSpc>
            </a:pPr>
            <a:r>
              <a:rPr lang="en-AU" sz="2000" b="0" i="0">
                <a:effectLst/>
                <a:latin typeface="Tahoma"/>
                <a:ea typeface="Tahoma"/>
                <a:cs typeface="Tahoma"/>
              </a:rPr>
              <a:t>The structure and organisation of the Curriculum is built on </a:t>
            </a:r>
            <a:r>
              <a:rPr lang="en-AU" sz="2000">
                <a:latin typeface="Tahoma"/>
                <a:ea typeface="Tahoma"/>
                <a:cs typeface="Tahoma"/>
              </a:rPr>
              <a:t>the Australian</a:t>
            </a:r>
            <a:r>
              <a:rPr lang="en-AU" sz="2000" b="0" i="0">
                <a:effectLst/>
                <a:latin typeface="Tahoma"/>
                <a:ea typeface="Tahoma"/>
                <a:cs typeface="Tahoma"/>
              </a:rPr>
              <a:t> Curriculum model – influenced by HASS/History and English pedagogy  </a:t>
            </a:r>
          </a:p>
          <a:p>
            <a:pPr fontAlgn="base">
              <a:lnSpc>
                <a:spcPts val="1651"/>
              </a:lnSpc>
            </a:pPr>
            <a:r>
              <a:rPr lang="en-AU" sz="2000" b="0" i="0">
                <a:effectLst/>
                <a:latin typeface="Tahoma"/>
                <a:ea typeface="Tahoma"/>
                <a:cs typeface="Tahoma"/>
              </a:rPr>
              <a:t>What is common?  </a:t>
            </a:r>
            <a:endParaRPr lang="en-AU" sz="1200">
              <a:latin typeface="Tahoma"/>
              <a:ea typeface="Tahoma"/>
              <a:cs typeface="Tahoma"/>
            </a:endParaRPr>
          </a:p>
          <a:p>
            <a:pPr marL="285750" indent="-285750">
              <a:buFont typeface="Symbol"/>
              <a:buChar char="•"/>
            </a:pPr>
            <a:endParaRPr lang="en-AU" sz="1200">
              <a:latin typeface="Tahoma"/>
            </a:endParaRPr>
          </a:p>
          <a:p>
            <a:endParaRPr lang="en-AU"/>
          </a:p>
        </p:txBody>
      </p:sp>
      <p:graphicFrame>
        <p:nvGraphicFramePr>
          <p:cNvPr id="2" name="Diagram 1">
            <a:extLst>
              <a:ext uri="{FF2B5EF4-FFF2-40B4-BE49-F238E27FC236}">
                <a16:creationId xmlns:a16="http://schemas.microsoft.com/office/drawing/2014/main" id="{AAB20AC4-E5AF-E99E-BBFF-42F9F92D9AFE}"/>
              </a:ext>
            </a:extLst>
          </p:cNvPr>
          <p:cNvGraphicFramePr/>
          <p:nvPr/>
        </p:nvGraphicFramePr>
        <p:xfrm>
          <a:off x="182380" y="2630773"/>
          <a:ext cx="8232879" cy="40966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 Placeholder 3">
            <a:extLst>
              <a:ext uri="{FF2B5EF4-FFF2-40B4-BE49-F238E27FC236}">
                <a16:creationId xmlns:a16="http://schemas.microsoft.com/office/drawing/2014/main" id="{7A09530E-D454-AF5E-C054-1D5A1463BE8F}"/>
              </a:ext>
            </a:extLst>
          </p:cNvPr>
          <p:cNvSpPr txBox="1">
            <a:spLocks/>
          </p:cNvSpPr>
          <p:nvPr/>
        </p:nvSpPr>
        <p:spPr>
          <a:xfrm>
            <a:off x="8763673" y="6562339"/>
            <a:ext cx="3303153" cy="295661"/>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pic>
        <p:nvPicPr>
          <p:cNvPr id="6" name="Picture 5">
            <a:extLst>
              <a:ext uri="{FF2B5EF4-FFF2-40B4-BE49-F238E27FC236}">
                <a16:creationId xmlns:a16="http://schemas.microsoft.com/office/drawing/2014/main" id="{95A861DB-8146-2380-A929-C47F25206F8F}"/>
              </a:ext>
            </a:extLst>
          </p:cNvPr>
          <p:cNvPicPr>
            <a:picLocks noChangeAspect="1"/>
          </p:cNvPicPr>
          <p:nvPr/>
        </p:nvPicPr>
        <p:blipFill>
          <a:blip r:embed="rId8"/>
          <a:stretch>
            <a:fillRect/>
          </a:stretch>
        </p:blipFill>
        <p:spPr>
          <a:xfrm>
            <a:off x="8707030" y="2424086"/>
            <a:ext cx="3359796" cy="4098213"/>
          </a:xfrm>
          <a:prstGeom prst="rect">
            <a:avLst/>
          </a:prstGeom>
        </p:spPr>
      </p:pic>
    </p:spTree>
    <p:extLst>
      <p:ext uri="{BB962C8B-B14F-4D97-AF65-F5344CB8AC3E}">
        <p14:creationId xmlns:p14="http://schemas.microsoft.com/office/powerpoint/2010/main" val="1646441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DBD2C-9375-DD26-C9F5-C58E19D687F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3BF3789-7C90-0FE4-797A-48A96A29A409}"/>
              </a:ext>
            </a:extLst>
          </p:cNvPr>
          <p:cNvSpPr>
            <a:spLocks noGrp="1"/>
          </p:cNvSpPr>
          <p:nvPr>
            <p:ph type="ctrTitle"/>
          </p:nvPr>
        </p:nvSpPr>
        <p:spPr/>
        <p:txBody>
          <a:bodyPr/>
          <a:lstStyle/>
          <a:p>
            <a:r>
              <a:rPr lang="en-AU" b="0">
                <a:latin typeface="Aptos" panose="020B0004020202020204" pitchFamily="34" charset="0"/>
              </a:rPr>
              <a:t>What is different?</a:t>
            </a:r>
          </a:p>
        </p:txBody>
      </p:sp>
      <p:graphicFrame>
        <p:nvGraphicFramePr>
          <p:cNvPr id="2" name="Diagram 1">
            <a:extLst>
              <a:ext uri="{FF2B5EF4-FFF2-40B4-BE49-F238E27FC236}">
                <a16:creationId xmlns:a16="http://schemas.microsoft.com/office/drawing/2014/main" id="{6E1090C6-5F9A-D4A8-7243-A0B86FCEC62B}"/>
              </a:ext>
            </a:extLst>
          </p:cNvPr>
          <p:cNvGraphicFramePr/>
          <p:nvPr/>
        </p:nvGraphicFramePr>
        <p:xfrm>
          <a:off x="3754704" y="1590562"/>
          <a:ext cx="8307824" cy="51907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 Placeholder 3">
            <a:extLst>
              <a:ext uri="{FF2B5EF4-FFF2-40B4-BE49-F238E27FC236}">
                <a16:creationId xmlns:a16="http://schemas.microsoft.com/office/drawing/2014/main" id="{CD755341-5BFD-9A5E-623A-ED18202068E6}"/>
              </a:ext>
            </a:extLst>
          </p:cNvPr>
          <p:cNvSpPr txBox="1">
            <a:spLocks/>
          </p:cNvSpPr>
          <p:nvPr/>
        </p:nvSpPr>
        <p:spPr>
          <a:xfrm>
            <a:off x="318089" y="6275071"/>
            <a:ext cx="3303153" cy="295661"/>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pic>
        <p:nvPicPr>
          <p:cNvPr id="7" name="Picture 6">
            <a:extLst>
              <a:ext uri="{FF2B5EF4-FFF2-40B4-BE49-F238E27FC236}">
                <a16:creationId xmlns:a16="http://schemas.microsoft.com/office/drawing/2014/main" id="{1F770889-174E-E0E8-17A0-6FC693E57DD1}"/>
              </a:ext>
            </a:extLst>
          </p:cNvPr>
          <p:cNvPicPr>
            <a:picLocks noChangeAspect="1"/>
          </p:cNvPicPr>
          <p:nvPr/>
        </p:nvPicPr>
        <p:blipFill>
          <a:blip r:embed="rId7"/>
          <a:stretch>
            <a:fillRect/>
          </a:stretch>
        </p:blipFill>
        <p:spPr>
          <a:xfrm>
            <a:off x="261446" y="2136818"/>
            <a:ext cx="3359796" cy="4098213"/>
          </a:xfrm>
          <a:prstGeom prst="rect">
            <a:avLst/>
          </a:prstGeom>
        </p:spPr>
      </p:pic>
    </p:spTree>
    <p:extLst>
      <p:ext uri="{BB962C8B-B14F-4D97-AF65-F5344CB8AC3E}">
        <p14:creationId xmlns:p14="http://schemas.microsoft.com/office/powerpoint/2010/main" val="3973050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Teaching </a:t>
            </a:r>
            <a:r>
              <a:rPr lang="en-AU" i="1">
                <a:solidFill>
                  <a:schemeClr val="accent6"/>
                </a:solidFill>
              </a:rPr>
              <a:t>for</a:t>
            </a:r>
            <a:r>
              <a:rPr lang="en-AU"/>
              <a:t> Learning</a:t>
            </a:r>
          </a:p>
        </p:txBody>
      </p:sp>
      <p:sp>
        <p:nvSpPr>
          <p:cNvPr id="7" name="Subtitle 6">
            <a:extLst>
              <a:ext uri="{FF2B5EF4-FFF2-40B4-BE49-F238E27FC236}">
                <a16:creationId xmlns:a16="http://schemas.microsoft.com/office/drawing/2014/main" id="{5980ED6D-CE73-8840-A53A-19A8BBBF8C59}"/>
              </a:ext>
            </a:extLst>
          </p:cNvPr>
          <p:cNvSpPr>
            <a:spLocks noGrp="1"/>
          </p:cNvSpPr>
          <p:nvPr>
            <p:ph type="subTitle" idx="1"/>
          </p:nvPr>
        </p:nvSpPr>
        <p:spPr/>
        <p:txBody>
          <a:bodyPr/>
          <a:lstStyle/>
          <a:p>
            <a:endParaRPr lang="en-AU"/>
          </a:p>
        </p:txBody>
      </p:sp>
      <p:sp>
        <p:nvSpPr>
          <p:cNvPr id="5" name="TextBox 4">
            <a:extLst>
              <a:ext uri="{FF2B5EF4-FFF2-40B4-BE49-F238E27FC236}">
                <a16:creationId xmlns:a16="http://schemas.microsoft.com/office/drawing/2014/main" id="{B840861B-16F7-FCEC-91A1-49DE11E08AEC}"/>
              </a:ext>
            </a:extLst>
          </p:cNvPr>
          <p:cNvSpPr txBox="1"/>
          <p:nvPr/>
        </p:nvSpPr>
        <p:spPr>
          <a:xfrm>
            <a:off x="8425542" y="6619489"/>
            <a:ext cx="6180389" cy="215444"/>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Model of Pedagogy, Curriculum Compass © Brisbane Catholic Education (2025).</a:t>
            </a:r>
          </a:p>
        </p:txBody>
      </p:sp>
      <p:pic>
        <p:nvPicPr>
          <p:cNvPr id="3" name="Picture 2" descr="A diagram of a focus on the learner&#10;&#10;AI-generated content may be incorrect.">
            <a:extLst>
              <a:ext uri="{FF2B5EF4-FFF2-40B4-BE49-F238E27FC236}">
                <a16:creationId xmlns:a16="http://schemas.microsoft.com/office/drawing/2014/main" id="{8C44DF3F-0844-F6D7-CBAE-15301F7FDE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0053" y="1773936"/>
            <a:ext cx="5275489" cy="4619617"/>
          </a:xfrm>
          <a:prstGeom prst="rect">
            <a:avLst/>
          </a:prstGeom>
        </p:spPr>
      </p:pic>
    </p:spTree>
    <p:extLst>
      <p:ext uri="{BB962C8B-B14F-4D97-AF65-F5344CB8AC3E}">
        <p14:creationId xmlns:p14="http://schemas.microsoft.com/office/powerpoint/2010/main" val="1547447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7A76F-46AD-E3F5-7C6E-7138E763A3BA}"/>
              </a:ext>
            </a:extLst>
          </p:cNvPr>
          <p:cNvSpPr>
            <a:spLocks noGrp="1"/>
          </p:cNvSpPr>
          <p:nvPr>
            <p:ph type="ctrTitle"/>
          </p:nvPr>
        </p:nvSpPr>
        <p:spPr>
          <a:xfrm>
            <a:off x="0" y="0"/>
            <a:ext cx="12192000" cy="938893"/>
          </a:xfrm>
        </p:spPr>
        <p:txBody>
          <a:bodyPr/>
          <a:lstStyle/>
          <a:p>
            <a:r>
              <a:rPr lang="en-AU"/>
              <a:t>Teaching </a:t>
            </a:r>
            <a:r>
              <a:rPr lang="en-AU" i="1">
                <a:solidFill>
                  <a:schemeClr val="accent6"/>
                </a:solidFill>
              </a:rPr>
              <a:t>for</a:t>
            </a:r>
            <a:r>
              <a:rPr lang="en-AU"/>
              <a:t> Learning in Religion</a:t>
            </a:r>
          </a:p>
        </p:txBody>
      </p:sp>
      <p:sp>
        <p:nvSpPr>
          <p:cNvPr id="3" name="Subtitle 2">
            <a:extLst>
              <a:ext uri="{FF2B5EF4-FFF2-40B4-BE49-F238E27FC236}">
                <a16:creationId xmlns:a16="http://schemas.microsoft.com/office/drawing/2014/main" id="{6D8BFF8C-FDD8-D818-2BE1-F6DE21FC2F51}"/>
              </a:ext>
            </a:extLst>
          </p:cNvPr>
          <p:cNvSpPr>
            <a:spLocks noGrp="1"/>
          </p:cNvSpPr>
          <p:nvPr>
            <p:ph type="subTitle" idx="1"/>
          </p:nvPr>
        </p:nvSpPr>
        <p:spPr/>
        <p:txBody>
          <a:bodyPr/>
          <a:lstStyle/>
          <a:p>
            <a:endParaRPr lang="en-AU"/>
          </a:p>
        </p:txBody>
      </p:sp>
      <p:graphicFrame>
        <p:nvGraphicFramePr>
          <p:cNvPr id="8" name="Diagram 7">
            <a:extLst>
              <a:ext uri="{FF2B5EF4-FFF2-40B4-BE49-F238E27FC236}">
                <a16:creationId xmlns:a16="http://schemas.microsoft.com/office/drawing/2014/main" id="{CFFB32BF-EB3B-3360-EFED-C0417AD17FE0}"/>
              </a:ext>
            </a:extLst>
          </p:cNvPr>
          <p:cNvGraphicFramePr/>
          <p:nvPr>
            <p:extLst>
              <p:ext uri="{D42A27DB-BD31-4B8C-83A1-F6EECF244321}">
                <p14:modId xmlns:p14="http://schemas.microsoft.com/office/powerpoint/2010/main" val="2666328210"/>
              </p:ext>
            </p:extLst>
          </p:nvPr>
        </p:nvGraphicFramePr>
        <p:xfrm>
          <a:off x="1474560" y="1082801"/>
          <a:ext cx="924287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5488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517D2-0E48-6AC2-E5D5-834239657D27}"/>
              </a:ext>
            </a:extLst>
          </p:cNvPr>
          <p:cNvSpPr>
            <a:spLocks noGrp="1"/>
          </p:cNvSpPr>
          <p:nvPr>
            <p:ph type="ctrTitle"/>
          </p:nvPr>
        </p:nvSpPr>
        <p:spPr/>
        <p:txBody>
          <a:bodyPr/>
          <a:lstStyle/>
          <a:p>
            <a:r>
              <a:rPr lang="en-AU"/>
              <a:t>Planning in Religious Education using the Model of Pedagogy</a:t>
            </a:r>
          </a:p>
        </p:txBody>
      </p:sp>
      <p:graphicFrame>
        <p:nvGraphicFramePr>
          <p:cNvPr id="4" name="Diagram 3">
            <a:extLst>
              <a:ext uri="{FF2B5EF4-FFF2-40B4-BE49-F238E27FC236}">
                <a16:creationId xmlns:a16="http://schemas.microsoft.com/office/drawing/2014/main" id="{1C1A59CE-C068-D547-C6DE-F69093849783}"/>
              </a:ext>
            </a:extLst>
          </p:cNvPr>
          <p:cNvGraphicFramePr/>
          <p:nvPr/>
        </p:nvGraphicFramePr>
        <p:xfrm>
          <a:off x="1897138" y="1773936"/>
          <a:ext cx="8397723" cy="47275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3209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F325D-0A80-4BD3-826A-F407E31339D3}"/>
              </a:ext>
            </a:extLst>
          </p:cNvPr>
          <p:cNvSpPr>
            <a:spLocks noGrp="1"/>
          </p:cNvSpPr>
          <p:nvPr>
            <p:ph type="ctrTitle"/>
          </p:nvPr>
        </p:nvSpPr>
        <p:spPr>
          <a:xfrm>
            <a:off x="9239" y="-981"/>
            <a:ext cx="12191999" cy="1061685"/>
          </a:xfrm>
        </p:spPr>
        <p:txBody>
          <a:bodyPr>
            <a:normAutofit/>
          </a:bodyPr>
          <a:lstStyle/>
          <a:p>
            <a:r>
              <a:rPr lang="en-US" sz="4800">
                <a:latin typeface="+mn-lt"/>
              </a:rPr>
              <a:t>Focus</a:t>
            </a:r>
            <a:endParaRPr lang="en-AU" sz="4800">
              <a:latin typeface="+mn-lt"/>
            </a:endParaRPr>
          </a:p>
        </p:txBody>
      </p:sp>
      <p:sp>
        <p:nvSpPr>
          <p:cNvPr id="4" name="Subtitle 3">
            <a:extLst>
              <a:ext uri="{FF2B5EF4-FFF2-40B4-BE49-F238E27FC236}">
                <a16:creationId xmlns:a16="http://schemas.microsoft.com/office/drawing/2014/main" id="{D1A5DA18-F28E-4F4D-9CA5-9B5B2A64C117}"/>
              </a:ext>
            </a:extLst>
          </p:cNvPr>
          <p:cNvSpPr>
            <a:spLocks noGrp="1"/>
          </p:cNvSpPr>
          <p:nvPr>
            <p:ph type="subTitle" idx="1"/>
          </p:nvPr>
        </p:nvSpPr>
        <p:spPr/>
        <p:txBody>
          <a:bodyPr vert="horz" lIns="91440" tIns="45720" rIns="91440" bIns="45720" rtlCol="0" anchor="t">
            <a:noAutofit/>
          </a:bodyPr>
          <a:lstStyle/>
          <a:p>
            <a:r>
              <a:rPr lang="en-US" sz="2800" b="1"/>
              <a:t>Developing shared clarity about learning</a:t>
            </a:r>
            <a:endParaRPr lang="en-AU" sz="4000" b="1">
              <a:latin typeface="+mn-lt"/>
              <a:ea typeface="Tahoma"/>
              <a:cs typeface="Tahoma"/>
            </a:endParaRPr>
          </a:p>
          <a:p>
            <a:endParaRPr lang="en-AU">
              <a:latin typeface="+mn-lt"/>
              <a:ea typeface="Tahoma"/>
              <a:cs typeface="Tahoma"/>
            </a:endParaRPr>
          </a:p>
          <a:p>
            <a:pPr marL="457200" indent="-457200">
              <a:buFont typeface="Arial" panose="020B0604020202020204" pitchFamily="34" charset="0"/>
              <a:buChar char="•"/>
            </a:pPr>
            <a:r>
              <a:rPr lang="en-AU" sz="2600">
                <a:latin typeface="+mn-lt"/>
                <a:ea typeface="Tahoma"/>
                <a:cs typeface="Tahoma"/>
              </a:rPr>
              <a:t>For each learning area, the approved curriculum emphasises the knowledge, understanding and skills that form the </a:t>
            </a:r>
            <a:r>
              <a:rPr lang="en-AU" sz="2600" b="1" i="1">
                <a:latin typeface="+mn-lt"/>
                <a:ea typeface="Tahoma"/>
                <a:cs typeface="Tahoma"/>
              </a:rPr>
              <a:t>entitlement of a learning area</a:t>
            </a:r>
            <a:r>
              <a:rPr lang="en-AU" sz="2600">
                <a:latin typeface="+mn-lt"/>
                <a:ea typeface="Tahoma"/>
                <a:cs typeface="Tahoma"/>
              </a:rPr>
              <a:t>. </a:t>
            </a:r>
            <a:endParaRPr lang="en-AU" sz="2600" b="1">
              <a:latin typeface="+mn-lt"/>
              <a:ea typeface="Tahoma"/>
              <a:cs typeface="Tahoma"/>
            </a:endParaRPr>
          </a:p>
          <a:p>
            <a:endParaRPr lang="en-AU"/>
          </a:p>
        </p:txBody>
      </p:sp>
    </p:spTree>
    <p:extLst>
      <p:ext uri="{BB962C8B-B14F-4D97-AF65-F5344CB8AC3E}">
        <p14:creationId xmlns:p14="http://schemas.microsoft.com/office/powerpoint/2010/main" val="886382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3456E-D9DC-DA7B-710F-945FC73BCE23}"/>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423D3BD6-4FBF-70AD-39AB-71C2CC52FEC0}"/>
              </a:ext>
            </a:extLst>
          </p:cNvPr>
          <p:cNvSpPr>
            <a:spLocks noGrp="1"/>
          </p:cNvSpPr>
          <p:nvPr>
            <p:ph type="ctrTitle"/>
          </p:nvPr>
        </p:nvSpPr>
        <p:spPr/>
        <p:txBody>
          <a:bodyPr/>
          <a:lstStyle/>
          <a:p>
            <a:r>
              <a:rPr lang="en-AU" sz="5400">
                <a:latin typeface="+mj-lt"/>
                <a:ea typeface="Tahoma"/>
                <a:cs typeface="Tahoma"/>
              </a:rPr>
              <a:t>Focus</a:t>
            </a:r>
            <a:endParaRPr lang="en-AU" sz="5400">
              <a:latin typeface="+mj-lt"/>
            </a:endParaRPr>
          </a:p>
        </p:txBody>
      </p:sp>
      <p:sp>
        <p:nvSpPr>
          <p:cNvPr id="7" name="Subtitle 6">
            <a:extLst>
              <a:ext uri="{FF2B5EF4-FFF2-40B4-BE49-F238E27FC236}">
                <a16:creationId xmlns:a16="http://schemas.microsoft.com/office/drawing/2014/main" id="{DD172798-C7EA-8380-7A64-B5CA7A0E9263}"/>
              </a:ext>
            </a:extLst>
          </p:cNvPr>
          <p:cNvSpPr>
            <a:spLocks noGrp="1"/>
          </p:cNvSpPr>
          <p:nvPr>
            <p:ph type="subTitle" idx="1"/>
          </p:nvPr>
        </p:nvSpPr>
        <p:spPr/>
        <p:txBody>
          <a:bodyPr vert="horz" lIns="91440" tIns="45720" rIns="91440" bIns="45720" rtlCol="0" anchor="t">
            <a:noAutofit/>
          </a:bodyPr>
          <a:lstStyle/>
          <a:p>
            <a:r>
              <a:rPr lang="en-AU" sz="2800" b="1">
                <a:latin typeface="Tahoma"/>
                <a:ea typeface="Tahoma"/>
                <a:cs typeface="Tahoma"/>
              </a:rPr>
              <a:t>Focus on learners and their learning</a:t>
            </a:r>
          </a:p>
          <a:p>
            <a:endParaRPr lang="en-AU" sz="2800" b="1">
              <a:latin typeface="Tahoma"/>
              <a:ea typeface="Tahoma"/>
              <a:cs typeface="Tahoma"/>
            </a:endParaRPr>
          </a:p>
          <a:p>
            <a:r>
              <a:rPr lang="en-AU" sz="2400">
                <a:latin typeface="Tahoma"/>
                <a:ea typeface="Tahoma"/>
                <a:cs typeface="Tahoma"/>
              </a:rPr>
              <a:t>• Identify progress, prior achievement and development of learners and their learning</a:t>
            </a:r>
          </a:p>
          <a:p>
            <a:r>
              <a:rPr lang="en-AU" sz="2400">
                <a:latin typeface="Tahoma"/>
                <a:ea typeface="Tahoma"/>
                <a:cs typeface="Tahoma"/>
              </a:rPr>
              <a:t>• Begin with the approved curriculum</a:t>
            </a:r>
          </a:p>
          <a:p>
            <a:r>
              <a:rPr lang="en-AU" sz="2400">
                <a:latin typeface="Tahoma"/>
                <a:ea typeface="Tahoma"/>
                <a:cs typeface="Tahoma"/>
              </a:rPr>
              <a:t>• Identify learners’ levels of thinking</a:t>
            </a:r>
          </a:p>
          <a:p>
            <a:r>
              <a:rPr lang="en-AU" sz="2400">
                <a:latin typeface="Tahoma"/>
                <a:ea typeface="Tahoma"/>
                <a:cs typeface="Tahoma"/>
              </a:rPr>
              <a:t>• Plan to accelerate the cognitive levels of all students</a:t>
            </a:r>
          </a:p>
          <a:p>
            <a:r>
              <a:rPr lang="en-AU" sz="2400">
                <a:latin typeface="Tahoma"/>
                <a:ea typeface="Tahoma"/>
                <a:cs typeface="Tahoma"/>
              </a:rPr>
              <a:t>• Recognise the attributes students bring to the classroom</a:t>
            </a:r>
            <a:endParaRPr lang="en-AU" sz="1800">
              <a:ea typeface="Tahoma"/>
              <a:cs typeface="Tahoma"/>
            </a:endParaRPr>
          </a:p>
        </p:txBody>
      </p:sp>
      <p:sp>
        <p:nvSpPr>
          <p:cNvPr id="4" name="TextBox 3">
            <a:extLst>
              <a:ext uri="{FF2B5EF4-FFF2-40B4-BE49-F238E27FC236}">
                <a16:creationId xmlns:a16="http://schemas.microsoft.com/office/drawing/2014/main" id="{1D96DE14-D3A6-93AD-1F5E-EED1BD134CBB}"/>
              </a:ext>
            </a:extLst>
          </p:cNvPr>
          <p:cNvSpPr txBox="1"/>
          <p:nvPr/>
        </p:nvSpPr>
        <p:spPr>
          <a:xfrm>
            <a:off x="8313964" y="6543876"/>
            <a:ext cx="3878036" cy="215444"/>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Model of Pedagogy, Curriculum Compass © Brisbane Catholic Education (2025).</a:t>
            </a:r>
          </a:p>
        </p:txBody>
      </p:sp>
      <p:pic>
        <p:nvPicPr>
          <p:cNvPr id="8" name="Picture 7" descr="A diagram of a focus on the learner&#10;&#10;AI-generated content may be incorrect.">
            <a:extLst>
              <a:ext uri="{FF2B5EF4-FFF2-40B4-BE49-F238E27FC236}">
                <a16:creationId xmlns:a16="http://schemas.microsoft.com/office/drawing/2014/main" id="{07EFB5BF-9072-DFAB-D323-973B38F8DF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8957" y="3457776"/>
            <a:ext cx="3524250" cy="3086100"/>
          </a:xfrm>
          <a:prstGeom prst="rect">
            <a:avLst/>
          </a:prstGeom>
        </p:spPr>
      </p:pic>
    </p:spTree>
    <p:extLst>
      <p:ext uri="{BB962C8B-B14F-4D97-AF65-F5344CB8AC3E}">
        <p14:creationId xmlns:p14="http://schemas.microsoft.com/office/powerpoint/2010/main" val="4216749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53B34-A0D5-64D1-A3B6-11077C1BE7D3}"/>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6577F8FD-76A5-5EF0-6EFB-BF54D27747C2}"/>
              </a:ext>
            </a:extLst>
          </p:cNvPr>
          <p:cNvSpPr>
            <a:spLocks noGrp="1"/>
          </p:cNvSpPr>
          <p:nvPr>
            <p:ph type="ctrTitle"/>
          </p:nvPr>
        </p:nvSpPr>
        <p:spPr/>
        <p:txBody>
          <a:bodyPr/>
          <a:lstStyle/>
          <a:p>
            <a:r>
              <a:rPr lang="en-AU" sz="5400">
                <a:latin typeface="+mj-lt"/>
                <a:ea typeface="Tahoma"/>
                <a:cs typeface="Tahoma"/>
              </a:rPr>
              <a:t>Focus</a:t>
            </a:r>
            <a:endParaRPr lang="en-AU" sz="5400">
              <a:latin typeface="+mj-lt"/>
            </a:endParaRPr>
          </a:p>
        </p:txBody>
      </p:sp>
      <p:sp>
        <p:nvSpPr>
          <p:cNvPr id="2" name="Subtitle 2">
            <a:extLst>
              <a:ext uri="{FF2B5EF4-FFF2-40B4-BE49-F238E27FC236}">
                <a16:creationId xmlns:a16="http://schemas.microsoft.com/office/drawing/2014/main" id="{B9987390-C4E8-E6FF-279F-F6BBE21D7475}"/>
              </a:ext>
            </a:extLst>
          </p:cNvPr>
          <p:cNvSpPr txBox="1">
            <a:spLocks/>
          </p:cNvSpPr>
          <p:nvPr/>
        </p:nvSpPr>
        <p:spPr>
          <a:xfrm>
            <a:off x="220436" y="1547999"/>
            <a:ext cx="11653041" cy="4117497"/>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500"/>
              </a:spcBef>
              <a:buFont typeface="Arial" panose="020B0604020202020204" pitchFamily="34" charset="0"/>
              <a:buNone/>
              <a:defRPr sz="2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ctr"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ctr"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lnSpc>
                <a:spcPct val="107000"/>
              </a:lnSpc>
              <a:spcAft>
                <a:spcPts val="800"/>
              </a:spcAft>
            </a:pPr>
            <a:r>
              <a:rPr lang="en-AU" sz="4800" b="1" dirty="0">
                <a:solidFill>
                  <a:schemeClr val="accent5"/>
                </a:solidFill>
                <a:latin typeface="+mj-lt"/>
                <a:ea typeface="Calibri" panose="020F0502020204030204" pitchFamily="34" charset="0"/>
                <a:cs typeface="Times New Roman" panose="02020603050405020304" pitchFamily="18" charset="0"/>
              </a:rPr>
              <a:t>Activity</a:t>
            </a:r>
          </a:p>
          <a:p>
            <a:pPr algn="ctr">
              <a:lnSpc>
                <a:spcPct val="107000"/>
              </a:lnSpc>
              <a:spcAft>
                <a:spcPts val="800"/>
              </a:spcAft>
            </a:pPr>
            <a:r>
              <a:rPr lang="en-AU" sz="4400" b="1" dirty="0">
                <a:latin typeface="+mj-lt"/>
                <a:ea typeface="Calibri" panose="020F0502020204030204" pitchFamily="34" charset="0"/>
                <a:cs typeface="Times New Roman" panose="02020603050405020304" pitchFamily="18" charset="0"/>
              </a:rPr>
              <a:t>Access a unit of work for your year level in Religious Education.</a:t>
            </a:r>
          </a:p>
          <a:p>
            <a:pPr algn="ctr">
              <a:lnSpc>
                <a:spcPct val="107000"/>
              </a:lnSpc>
              <a:spcAft>
                <a:spcPts val="800"/>
              </a:spcAft>
            </a:pPr>
            <a:r>
              <a:rPr lang="en-AU" sz="4400" b="1" dirty="0">
                <a:latin typeface="+mj-lt"/>
                <a:ea typeface="Calibri" panose="020F0502020204030204" pitchFamily="34" charset="0"/>
                <a:cs typeface="Times New Roman" panose="02020603050405020304" pitchFamily="18" charset="0"/>
              </a:rPr>
              <a:t>Find where you add detail about your learners and learning.</a:t>
            </a:r>
          </a:p>
          <a:p>
            <a:pPr>
              <a:lnSpc>
                <a:spcPct val="107000"/>
              </a:lnSpc>
              <a:spcAft>
                <a:spcPts val="800"/>
              </a:spcAft>
            </a:pPr>
            <a:endParaRPr lang="en-AU" sz="2000" dirty="0"/>
          </a:p>
        </p:txBody>
      </p:sp>
    </p:spTree>
    <p:extLst>
      <p:ext uri="{BB962C8B-B14F-4D97-AF65-F5344CB8AC3E}">
        <p14:creationId xmlns:p14="http://schemas.microsoft.com/office/powerpoint/2010/main" val="3886352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16B42-61B3-6607-A8AD-839AADC4A7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A3F029-6C06-5F38-9291-D74AA251FE6E}"/>
              </a:ext>
            </a:extLst>
          </p:cNvPr>
          <p:cNvSpPr>
            <a:spLocks noGrp="1"/>
          </p:cNvSpPr>
          <p:nvPr>
            <p:ph type="ctrTitle"/>
          </p:nvPr>
        </p:nvSpPr>
        <p:spPr/>
        <p:txBody>
          <a:bodyPr/>
          <a:lstStyle/>
          <a:p>
            <a:r>
              <a:rPr lang="en-AU"/>
              <a:t>Planning in Religious Education using the Model of Pedagogy</a:t>
            </a:r>
          </a:p>
        </p:txBody>
      </p:sp>
      <p:graphicFrame>
        <p:nvGraphicFramePr>
          <p:cNvPr id="4" name="Diagram 3">
            <a:extLst>
              <a:ext uri="{FF2B5EF4-FFF2-40B4-BE49-F238E27FC236}">
                <a16:creationId xmlns:a16="http://schemas.microsoft.com/office/drawing/2014/main" id="{9E84F2C9-DD7C-4905-B456-CDA9C9941C04}"/>
              </a:ext>
            </a:extLst>
          </p:cNvPr>
          <p:cNvGraphicFramePr/>
          <p:nvPr/>
        </p:nvGraphicFramePr>
        <p:xfrm>
          <a:off x="1897138" y="1773936"/>
          <a:ext cx="8397723" cy="47275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5831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39" y="-981"/>
            <a:ext cx="12191999" cy="1171413"/>
          </a:xfrm>
        </p:spPr>
        <p:txBody>
          <a:bodyPr>
            <a:normAutofit/>
          </a:bodyPr>
          <a:lstStyle/>
          <a:p>
            <a:r>
              <a:rPr lang="en-AU" sz="4800">
                <a:latin typeface="+mn-lt"/>
              </a:rPr>
              <a:t>Establish</a:t>
            </a:r>
          </a:p>
        </p:txBody>
      </p:sp>
      <p:sp>
        <p:nvSpPr>
          <p:cNvPr id="3" name="Title 5"/>
          <p:cNvSpPr txBox="1">
            <a:spLocks/>
          </p:cNvSpPr>
          <p:nvPr/>
        </p:nvSpPr>
        <p:spPr>
          <a:xfrm>
            <a:off x="241045" y="1333240"/>
            <a:ext cx="11521476" cy="353943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marL="216000">
              <a:defRPr/>
            </a:pPr>
            <a:endParaRPr lang="en-AU" sz="3200">
              <a:solidFill>
                <a:srgbClr val="054166"/>
              </a:solidFill>
              <a:latin typeface="Raleway ExtraBold" panose="020B0003030101060003" pitchFamily="34" charset="0"/>
              <a:cs typeface="Times New Roman" pitchFamily="18" charset="0"/>
            </a:endParaRPr>
          </a:p>
          <a:p>
            <a:pPr marL="216000">
              <a:defRPr/>
            </a:pPr>
            <a:endParaRPr lang="en-AU" sz="3200">
              <a:solidFill>
                <a:srgbClr val="054166"/>
              </a:solidFill>
              <a:latin typeface="Raleway ExtraBold" panose="020B0003030101060003" pitchFamily="34" charset="0"/>
              <a:cs typeface="Times New Roman" pitchFamily="18" charset="0"/>
            </a:endParaRPr>
          </a:p>
          <a:p>
            <a:pPr marL="216000">
              <a:defRPr/>
            </a:pPr>
            <a:endParaRPr lang="en-AU" sz="3200">
              <a:solidFill>
                <a:srgbClr val="054166"/>
              </a:solidFill>
              <a:latin typeface="Raleway ExtraBold" panose="020B0003030101060003" pitchFamily="34" charset="0"/>
              <a:cs typeface="Times New Roman" pitchFamily="18" charset="0"/>
            </a:endParaRPr>
          </a:p>
          <a:p>
            <a:pPr marL="216000" algn="l">
              <a:defRPr/>
            </a:pPr>
            <a:r>
              <a:rPr lang="en-AU" sz="3200" cap="none">
                <a:solidFill>
                  <a:srgbClr val="054166"/>
                </a:solidFill>
                <a:latin typeface="+mn-lt"/>
                <a:cs typeface="Times New Roman" pitchFamily="18" charset="0"/>
              </a:rPr>
              <a:t>The better teachers know the curriculum, the better able they are to define exactly, for themselves and for their students, what it is students need to learn.</a:t>
            </a:r>
          </a:p>
          <a:p>
            <a:pPr marL="216000" algn="l">
              <a:defRPr/>
            </a:pPr>
            <a:endParaRPr lang="en-AU" sz="3200" cap="none">
              <a:solidFill>
                <a:srgbClr val="054166"/>
              </a:solidFill>
              <a:latin typeface="+mn-lt"/>
              <a:cs typeface="Times New Roman" pitchFamily="18" charset="0"/>
            </a:endParaRPr>
          </a:p>
        </p:txBody>
      </p:sp>
    </p:spTree>
    <p:extLst>
      <p:ext uri="{BB962C8B-B14F-4D97-AF65-F5344CB8AC3E}">
        <p14:creationId xmlns:p14="http://schemas.microsoft.com/office/powerpoint/2010/main" val="24511187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870858" y="5688169"/>
            <a:ext cx="10755085" cy="461665"/>
          </a:xfrm>
          <a:prstGeom prst="rect">
            <a:avLst/>
          </a:prstGeom>
          <a:noFill/>
          <a:ln>
            <a:noFill/>
          </a:ln>
        </p:spPr>
        <p:txBody>
          <a:bodyPr wrap="square" lIns="91440" tIns="45720" rIns="91440" bIns="45720" rtlCol="0" anchor="t">
            <a:spAutoFit/>
          </a:bodyPr>
          <a:lstStyle/>
          <a:p>
            <a:r>
              <a:rPr lang="en-AU" sz="2400">
                <a:solidFill>
                  <a:schemeClr val="accent1"/>
                </a:solidFill>
              </a:rPr>
              <a:t>Use the standard as the beginning point for speaking about student learning. </a:t>
            </a:r>
            <a:endParaRPr lang="en-AU" sz="2400">
              <a:solidFill>
                <a:schemeClr val="accent1"/>
              </a:solidFill>
              <a:ea typeface="Tahoma"/>
              <a:cs typeface="Tahoma"/>
            </a:endParaRPr>
          </a:p>
        </p:txBody>
      </p:sp>
      <p:sp>
        <p:nvSpPr>
          <p:cNvPr id="6" name="TextBox 5"/>
          <p:cNvSpPr txBox="1"/>
          <p:nvPr/>
        </p:nvSpPr>
        <p:spPr>
          <a:xfrm>
            <a:off x="337457" y="1776817"/>
            <a:ext cx="11517086" cy="830997"/>
          </a:xfrm>
          <a:prstGeom prst="rect">
            <a:avLst/>
          </a:prstGeom>
          <a:noFill/>
          <a:ln>
            <a:noFill/>
          </a:ln>
        </p:spPr>
        <p:txBody>
          <a:bodyPr wrap="square" lIns="91440" tIns="45720" rIns="91440" bIns="45720" rtlCol="0" anchor="t">
            <a:spAutoFit/>
          </a:bodyPr>
          <a:lstStyle/>
          <a:p>
            <a:pPr algn="ctr"/>
            <a:r>
              <a:rPr lang="en-AU" sz="2400">
                <a:solidFill>
                  <a:schemeClr val="accent1"/>
                </a:solidFill>
              </a:rPr>
              <a:t>The achievement standard is the measure for each student’s learning progress and achievement.</a:t>
            </a:r>
            <a:endParaRPr lang="en-AU" sz="2400">
              <a:solidFill>
                <a:schemeClr val="accent1"/>
              </a:solidFill>
              <a:ea typeface="Tahoma"/>
              <a:cs typeface="Tahoma"/>
            </a:endParaRPr>
          </a:p>
        </p:txBody>
      </p:sp>
      <p:sp>
        <p:nvSpPr>
          <p:cNvPr id="2" name="Title 1">
            <a:extLst>
              <a:ext uri="{FF2B5EF4-FFF2-40B4-BE49-F238E27FC236}">
                <a16:creationId xmlns:a16="http://schemas.microsoft.com/office/drawing/2014/main" id="{6BE1D13C-FE69-EEE7-0BC3-B0E1838A7329}"/>
              </a:ext>
            </a:extLst>
          </p:cNvPr>
          <p:cNvSpPr>
            <a:spLocks noGrp="1"/>
          </p:cNvSpPr>
          <p:nvPr>
            <p:ph type="ctrTitle"/>
          </p:nvPr>
        </p:nvSpPr>
        <p:spPr/>
        <p:txBody>
          <a:bodyPr/>
          <a:lstStyle/>
          <a:p>
            <a:r>
              <a:rPr lang="en-AU"/>
              <a:t>Establish</a:t>
            </a:r>
          </a:p>
        </p:txBody>
      </p:sp>
      <p:pic>
        <p:nvPicPr>
          <p:cNvPr id="4" name="Picture 3">
            <a:extLst>
              <a:ext uri="{FF2B5EF4-FFF2-40B4-BE49-F238E27FC236}">
                <a16:creationId xmlns:a16="http://schemas.microsoft.com/office/drawing/2014/main" id="{F199107F-9568-E59D-569F-6DADD881D649}"/>
              </a:ext>
            </a:extLst>
          </p:cNvPr>
          <p:cNvPicPr>
            <a:picLocks noChangeAspect="1"/>
          </p:cNvPicPr>
          <p:nvPr/>
        </p:nvPicPr>
        <p:blipFill>
          <a:blip r:embed="rId3"/>
          <a:stretch>
            <a:fillRect/>
          </a:stretch>
        </p:blipFill>
        <p:spPr>
          <a:xfrm>
            <a:off x="1644421" y="2509608"/>
            <a:ext cx="8903158" cy="3276768"/>
          </a:xfrm>
          <a:prstGeom prst="rect">
            <a:avLst/>
          </a:prstGeom>
        </p:spPr>
      </p:pic>
      <p:sp>
        <p:nvSpPr>
          <p:cNvPr id="3" name="Text Placeholder 3">
            <a:extLst>
              <a:ext uri="{FF2B5EF4-FFF2-40B4-BE49-F238E27FC236}">
                <a16:creationId xmlns:a16="http://schemas.microsoft.com/office/drawing/2014/main" id="{90F1B18C-CB42-A0AA-2162-CDCD6A54A375}"/>
              </a:ext>
            </a:extLst>
          </p:cNvPr>
          <p:cNvSpPr txBox="1">
            <a:spLocks/>
          </p:cNvSpPr>
          <p:nvPr/>
        </p:nvSpPr>
        <p:spPr>
          <a:xfrm>
            <a:off x="7034773" y="650146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4982374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4334" y="1791365"/>
            <a:ext cx="10036442" cy="1384995"/>
          </a:xfrm>
          <a:prstGeom prst="rect">
            <a:avLst/>
          </a:prstGeom>
          <a:noFill/>
        </p:spPr>
        <p:txBody>
          <a:bodyPr wrap="square" rtlCol="0">
            <a:spAutoFit/>
          </a:bodyPr>
          <a:lstStyle/>
          <a:p>
            <a:pPr marL="457200" indent="-457200">
              <a:buFont typeface="Wingdings" panose="05000000000000000000" pitchFamily="2" charset="2"/>
              <a:buChar char="q"/>
            </a:pPr>
            <a:r>
              <a:rPr lang="en-US" sz="2800">
                <a:solidFill>
                  <a:srgbClr val="002060"/>
                </a:solidFill>
              </a:rPr>
              <a:t>The Achievement Standard describes and illustrates the level of learning that is needed to successfully continue to new learning in the sequence.</a:t>
            </a:r>
          </a:p>
        </p:txBody>
      </p:sp>
      <p:sp>
        <p:nvSpPr>
          <p:cNvPr id="5" name="TextBox 4"/>
          <p:cNvSpPr txBox="1"/>
          <p:nvPr/>
        </p:nvSpPr>
        <p:spPr>
          <a:xfrm>
            <a:off x="757609" y="3792201"/>
            <a:ext cx="10398071" cy="1384995"/>
          </a:xfrm>
          <a:prstGeom prst="rect">
            <a:avLst/>
          </a:prstGeom>
          <a:noFill/>
        </p:spPr>
        <p:txBody>
          <a:bodyPr wrap="square" rtlCol="0">
            <a:spAutoFit/>
          </a:bodyPr>
          <a:lstStyle/>
          <a:p>
            <a:pPr marL="457200" indent="-457200">
              <a:buFont typeface="Wingdings" panose="05000000000000000000" pitchFamily="2" charset="2"/>
              <a:buChar char="q"/>
            </a:pPr>
            <a:r>
              <a:rPr lang="en-US" sz="2800">
                <a:solidFill>
                  <a:srgbClr val="002060"/>
                </a:solidFill>
              </a:rPr>
              <a:t>High expectations for students enable us to use this as a reference point for planning for students’ learning and how they will achieve beyond it. </a:t>
            </a:r>
          </a:p>
        </p:txBody>
      </p:sp>
      <p:sp>
        <p:nvSpPr>
          <p:cNvPr id="7" name="Title 6">
            <a:extLst>
              <a:ext uri="{FF2B5EF4-FFF2-40B4-BE49-F238E27FC236}">
                <a16:creationId xmlns:a16="http://schemas.microsoft.com/office/drawing/2014/main" id="{E9027C7F-E86C-F981-B3B2-5B4307652C10}"/>
              </a:ext>
            </a:extLst>
          </p:cNvPr>
          <p:cNvSpPr>
            <a:spLocks noGrp="1"/>
          </p:cNvSpPr>
          <p:nvPr>
            <p:ph type="ctrTitle"/>
          </p:nvPr>
        </p:nvSpPr>
        <p:spPr/>
        <p:txBody>
          <a:bodyPr/>
          <a:lstStyle/>
          <a:p>
            <a:r>
              <a:rPr lang="en-AU"/>
              <a:t>What type of standard is it?</a:t>
            </a:r>
          </a:p>
        </p:txBody>
      </p:sp>
    </p:spTree>
    <p:extLst>
      <p:ext uri="{BB962C8B-B14F-4D97-AF65-F5344CB8AC3E}">
        <p14:creationId xmlns:p14="http://schemas.microsoft.com/office/powerpoint/2010/main" val="65167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Content Placeholder 3"/>
          <p:cNvGraphicFramePr>
            <a:graphicFrameLocks/>
          </p:cNvGraphicFramePr>
          <p:nvPr>
            <p:extLst>
              <p:ext uri="{D42A27DB-BD31-4B8C-83A1-F6EECF244321}">
                <p14:modId xmlns:p14="http://schemas.microsoft.com/office/powerpoint/2010/main" val="2485522725"/>
              </p:ext>
            </p:extLst>
          </p:nvPr>
        </p:nvGraphicFramePr>
        <p:xfrm>
          <a:off x="1648168" y="2616608"/>
          <a:ext cx="8977159" cy="39604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itle 9"/>
          <p:cNvSpPr>
            <a:spLocks noGrp="1"/>
          </p:cNvSpPr>
          <p:nvPr>
            <p:ph type="ctrTitle"/>
          </p:nvPr>
        </p:nvSpPr>
        <p:spPr/>
        <p:txBody>
          <a:bodyPr>
            <a:noAutofit/>
          </a:bodyPr>
          <a:lstStyle/>
          <a:p>
            <a:pPr marL="571500" indent="-571500"/>
            <a:r>
              <a:rPr lang="en-AU" sz="4000"/>
              <a:t>Nature of the Achievement Standards </a:t>
            </a:r>
            <a:br>
              <a:rPr lang="en-AU" sz="2000"/>
            </a:br>
            <a:endParaRPr lang="en-AU" sz="2000"/>
          </a:p>
        </p:txBody>
      </p:sp>
      <p:sp>
        <p:nvSpPr>
          <p:cNvPr id="9" name="Subtitle 8">
            <a:extLst>
              <a:ext uri="{FF2B5EF4-FFF2-40B4-BE49-F238E27FC236}">
                <a16:creationId xmlns:a16="http://schemas.microsoft.com/office/drawing/2014/main" id="{3DE66EE3-6052-BF70-8D60-E8599C360BE3}"/>
              </a:ext>
            </a:extLst>
          </p:cNvPr>
          <p:cNvSpPr>
            <a:spLocks noGrp="1"/>
          </p:cNvSpPr>
          <p:nvPr>
            <p:ph type="subTitle" idx="1"/>
          </p:nvPr>
        </p:nvSpPr>
        <p:spPr>
          <a:xfrm>
            <a:off x="335058" y="1771561"/>
            <a:ext cx="11375341" cy="3701898"/>
          </a:xfrm>
        </p:spPr>
        <p:txBody>
          <a:bodyPr/>
          <a:lstStyle/>
          <a:p>
            <a:r>
              <a:rPr lang="en-AU" sz="2800"/>
              <a:t>Framework of growth and development</a:t>
            </a:r>
            <a:br>
              <a:rPr lang="en-AU" sz="2800"/>
            </a:br>
            <a:r>
              <a:rPr lang="en-AU" sz="2800"/>
              <a:t>- in each year level</a:t>
            </a:r>
            <a:br>
              <a:rPr lang="en-AU" sz="2800"/>
            </a:br>
            <a:r>
              <a:rPr lang="en-AU" sz="2800"/>
              <a:t>- across P-10</a:t>
            </a:r>
            <a:br>
              <a:rPr lang="en-AU" sz="2800"/>
            </a:br>
            <a:r>
              <a:rPr lang="en-AU" sz="2800"/>
              <a:t>- describes a broad sequence of learning</a:t>
            </a:r>
            <a:endParaRPr lang="en-AU"/>
          </a:p>
        </p:txBody>
      </p:sp>
      <p:sp>
        <p:nvSpPr>
          <p:cNvPr id="16" name="TextBox 15"/>
          <p:cNvSpPr txBox="1"/>
          <p:nvPr/>
        </p:nvSpPr>
        <p:spPr>
          <a:xfrm>
            <a:off x="7248655" y="2924638"/>
            <a:ext cx="1368152" cy="400110"/>
          </a:xfrm>
          <a:prstGeom prst="rect">
            <a:avLst/>
          </a:prstGeom>
          <a:noFill/>
        </p:spPr>
        <p:txBody>
          <a:bodyPr wrap="square" rtlCol="0">
            <a:spAutoFit/>
          </a:bodyPr>
          <a:lstStyle>
            <a:defPPr>
              <a:defRPr lang="en-US"/>
            </a:defPPr>
            <a:lvl1pPr>
              <a:defRPr sz="2000">
                <a:solidFill>
                  <a:srgbClr val="1F497D"/>
                </a:solidFill>
                <a:latin typeface="Franklin Gothic Book"/>
                <a:ea typeface="+mj-ea"/>
                <a:cs typeface="+mj-cs"/>
              </a:defRPr>
            </a:lvl1pPr>
          </a:lstStyle>
          <a:p>
            <a:r>
              <a:rPr lang="en-AU">
                <a:solidFill>
                  <a:schemeClr val="bg1"/>
                </a:solidFill>
              </a:rPr>
              <a:t>Year 9</a:t>
            </a:r>
          </a:p>
        </p:txBody>
      </p:sp>
      <p:sp>
        <p:nvSpPr>
          <p:cNvPr id="15" name="Title 1"/>
          <p:cNvSpPr txBox="1">
            <a:spLocks/>
          </p:cNvSpPr>
          <p:nvPr/>
        </p:nvSpPr>
        <p:spPr>
          <a:xfrm>
            <a:off x="1999611" y="453242"/>
            <a:ext cx="8046236" cy="864096"/>
          </a:xfrm>
          <a:prstGeom prst="rect">
            <a:avLst/>
          </a:prstGeom>
        </p:spPr>
        <p:txBody>
          <a:bodyPr/>
          <a:lstStyle>
            <a:lvl1pPr algn="l" rtl="0" eaLnBrk="1" latinLnBrk="0" hangingPunct="1">
              <a:spcBef>
                <a:spcPct val="0"/>
              </a:spcBef>
              <a:buNone/>
              <a:defRPr kumimoji="0" sz="4000" kern="1200">
                <a:solidFill>
                  <a:schemeClr val="tx2"/>
                </a:solidFill>
                <a:latin typeface="+mj-lt"/>
                <a:ea typeface="+mj-ea"/>
                <a:cs typeface="+mj-cs"/>
              </a:defRPr>
            </a:lvl1pPr>
          </a:lstStyle>
          <a:p>
            <a:endParaRPr lang="en-AU">
              <a:solidFill>
                <a:srgbClr val="002060"/>
              </a:solidFill>
            </a:endParaRPr>
          </a:p>
        </p:txBody>
      </p:sp>
      <p:sp>
        <p:nvSpPr>
          <p:cNvPr id="10" name="TextBox 9">
            <a:extLst>
              <a:ext uri="{FF2B5EF4-FFF2-40B4-BE49-F238E27FC236}">
                <a16:creationId xmlns:a16="http://schemas.microsoft.com/office/drawing/2014/main" id="{12501969-4720-2405-539D-24B615E3F775}"/>
              </a:ext>
            </a:extLst>
          </p:cNvPr>
          <p:cNvSpPr txBox="1"/>
          <p:nvPr/>
        </p:nvSpPr>
        <p:spPr>
          <a:xfrm>
            <a:off x="10045847" y="3324748"/>
            <a:ext cx="421341" cy="369332"/>
          </a:xfrm>
          <a:prstGeom prst="rect">
            <a:avLst/>
          </a:prstGeom>
          <a:noFill/>
        </p:spPr>
        <p:txBody>
          <a:bodyPr wrap="square" rtlCol="0">
            <a:spAutoFit/>
          </a:bodyPr>
          <a:lstStyle/>
          <a:p>
            <a:r>
              <a:rPr lang="en-AU" b="1"/>
              <a:t>1</a:t>
            </a:r>
          </a:p>
        </p:txBody>
      </p:sp>
      <p:sp>
        <p:nvSpPr>
          <p:cNvPr id="11" name="TextBox 10">
            <a:extLst>
              <a:ext uri="{FF2B5EF4-FFF2-40B4-BE49-F238E27FC236}">
                <a16:creationId xmlns:a16="http://schemas.microsoft.com/office/drawing/2014/main" id="{4BBDAEEB-E291-B58E-D64F-A8B24ED00C8E}"/>
              </a:ext>
            </a:extLst>
          </p:cNvPr>
          <p:cNvSpPr txBox="1"/>
          <p:nvPr/>
        </p:nvSpPr>
        <p:spPr>
          <a:xfrm>
            <a:off x="1783976" y="5334959"/>
            <a:ext cx="609600" cy="276999"/>
          </a:xfrm>
          <a:prstGeom prst="rect">
            <a:avLst/>
          </a:prstGeom>
          <a:noFill/>
        </p:spPr>
        <p:txBody>
          <a:bodyPr wrap="square" rtlCol="0">
            <a:spAutoFit/>
          </a:bodyPr>
          <a:lstStyle/>
          <a:p>
            <a:r>
              <a:rPr lang="en-AU" sz="1200" b="1"/>
              <a:t>PREP</a:t>
            </a:r>
          </a:p>
        </p:txBody>
      </p:sp>
    </p:spTree>
    <p:extLst>
      <p:ext uri="{BB962C8B-B14F-4D97-AF65-F5344CB8AC3E}">
        <p14:creationId xmlns:p14="http://schemas.microsoft.com/office/powerpoint/2010/main" val="3079709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80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par>
                          <p:cTn id="8" fill="hold">
                            <p:stCondLst>
                              <p:cond delay="80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826173-0C38-5BB2-336C-CB6DA323E63A}"/>
              </a:ext>
            </a:extLst>
          </p:cNvPr>
          <p:cNvSpPr>
            <a:spLocks noGrp="1"/>
          </p:cNvSpPr>
          <p:nvPr>
            <p:ph type="ctrTitle"/>
          </p:nvPr>
        </p:nvSpPr>
        <p:spPr/>
        <p:txBody>
          <a:bodyPr/>
          <a:lstStyle/>
          <a:p>
            <a:r>
              <a:rPr lang="en-AU"/>
              <a:t>Establish - Big Ideas</a:t>
            </a:r>
          </a:p>
        </p:txBody>
      </p:sp>
      <p:sp>
        <p:nvSpPr>
          <p:cNvPr id="5" name="Subtitle 4">
            <a:extLst>
              <a:ext uri="{FF2B5EF4-FFF2-40B4-BE49-F238E27FC236}">
                <a16:creationId xmlns:a16="http://schemas.microsoft.com/office/drawing/2014/main" id="{F6DC2295-B5E3-68D1-0F30-BBF08A67DBE2}"/>
              </a:ext>
            </a:extLst>
          </p:cNvPr>
          <p:cNvSpPr>
            <a:spLocks noGrp="1"/>
          </p:cNvSpPr>
          <p:nvPr>
            <p:ph type="subTitle" idx="1"/>
          </p:nvPr>
        </p:nvSpPr>
        <p:spPr>
          <a:xfrm>
            <a:off x="411191" y="1773936"/>
            <a:ext cx="4746025" cy="4727532"/>
          </a:xfrm>
        </p:spPr>
        <p:txBody>
          <a:bodyPr/>
          <a:lstStyle/>
          <a:p>
            <a:pPr marL="216000" algn="ctr">
              <a:defRPr/>
            </a:pPr>
            <a:r>
              <a:rPr lang="en-AU" sz="2800">
                <a:solidFill>
                  <a:srgbClr val="054166"/>
                </a:solidFill>
                <a:cs typeface="Times New Roman" pitchFamily="18" charset="0"/>
              </a:rPr>
              <a:t>Each Year Level has a ‘big idea’, for example Year 2 is </a:t>
            </a:r>
            <a:r>
              <a:rPr lang="en-AU" sz="2800" b="1" i="1">
                <a:solidFill>
                  <a:schemeClr val="accent2"/>
                </a:solidFill>
                <a:cs typeface="Times New Roman" pitchFamily="18" charset="0"/>
              </a:rPr>
              <a:t>God’s Loving Nature.</a:t>
            </a:r>
          </a:p>
          <a:p>
            <a:pPr marL="216000" algn="ctr">
              <a:defRPr/>
            </a:pPr>
            <a:endParaRPr lang="en-AU" sz="2800" b="1" i="1">
              <a:solidFill>
                <a:schemeClr val="accent2"/>
              </a:solidFill>
              <a:cs typeface="Times New Roman" pitchFamily="18" charset="0"/>
            </a:endParaRPr>
          </a:p>
          <a:p>
            <a:pPr marL="216000" algn="ctr">
              <a:defRPr/>
            </a:pPr>
            <a:r>
              <a:rPr lang="en-AU" sz="2800">
                <a:cs typeface="Times New Roman" pitchFamily="18" charset="0"/>
              </a:rPr>
              <a:t>We can then dive deeper into Deep and Surface Learning.</a:t>
            </a:r>
          </a:p>
          <a:p>
            <a:pPr marL="216000" algn="ctr">
              <a:defRPr/>
            </a:pPr>
            <a:endParaRPr lang="en-AU" sz="2800" b="1" i="1">
              <a:solidFill>
                <a:schemeClr val="accent2"/>
              </a:solidFill>
              <a:cs typeface="Times New Roman" pitchFamily="18" charset="0"/>
            </a:endParaRPr>
          </a:p>
          <a:p>
            <a:pPr marL="216000" algn="ctr">
              <a:defRPr/>
            </a:pPr>
            <a:endParaRPr lang="en-AU" sz="2800">
              <a:cs typeface="Times New Roman" pitchFamily="18" charset="0"/>
            </a:endParaRPr>
          </a:p>
        </p:txBody>
      </p:sp>
      <p:pic>
        <p:nvPicPr>
          <p:cNvPr id="7" name="Picture 6">
            <a:extLst>
              <a:ext uri="{FF2B5EF4-FFF2-40B4-BE49-F238E27FC236}">
                <a16:creationId xmlns:a16="http://schemas.microsoft.com/office/drawing/2014/main" id="{E73D0035-3367-AFC2-F225-4E590F64136C}"/>
              </a:ext>
            </a:extLst>
          </p:cNvPr>
          <p:cNvPicPr>
            <a:picLocks noChangeAspect="1"/>
          </p:cNvPicPr>
          <p:nvPr/>
        </p:nvPicPr>
        <p:blipFill>
          <a:blip r:embed="rId2"/>
          <a:stretch>
            <a:fillRect/>
          </a:stretch>
        </p:blipFill>
        <p:spPr>
          <a:xfrm>
            <a:off x="5642184" y="1906406"/>
            <a:ext cx="6138625" cy="4224534"/>
          </a:xfrm>
          <a:prstGeom prst="rect">
            <a:avLst/>
          </a:prstGeom>
        </p:spPr>
      </p:pic>
      <p:sp>
        <p:nvSpPr>
          <p:cNvPr id="2" name="Text Placeholder 3">
            <a:extLst>
              <a:ext uri="{FF2B5EF4-FFF2-40B4-BE49-F238E27FC236}">
                <a16:creationId xmlns:a16="http://schemas.microsoft.com/office/drawing/2014/main" id="{1CBFD6ED-5EDD-6342-FF37-486367B2AEE1}"/>
              </a:ext>
            </a:extLst>
          </p:cNvPr>
          <p:cNvSpPr txBox="1">
            <a:spLocks/>
          </p:cNvSpPr>
          <p:nvPr/>
        </p:nvSpPr>
        <p:spPr>
          <a:xfrm>
            <a:off x="7194430" y="659714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1947635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A010D-9238-5AFF-1C67-3E3B772FD4B0}"/>
              </a:ext>
            </a:extLst>
          </p:cNvPr>
          <p:cNvSpPr>
            <a:spLocks noGrp="1"/>
          </p:cNvSpPr>
          <p:nvPr>
            <p:ph type="ctrTitle"/>
          </p:nvPr>
        </p:nvSpPr>
        <p:spPr/>
        <p:txBody>
          <a:bodyPr/>
          <a:lstStyle/>
          <a:p>
            <a:r>
              <a:rPr lang="en-AU"/>
              <a:t>Establish - The ‘Line of Sight’</a:t>
            </a:r>
          </a:p>
        </p:txBody>
      </p:sp>
      <p:sp>
        <p:nvSpPr>
          <p:cNvPr id="3" name="Subtitle 2">
            <a:extLst>
              <a:ext uri="{FF2B5EF4-FFF2-40B4-BE49-F238E27FC236}">
                <a16:creationId xmlns:a16="http://schemas.microsoft.com/office/drawing/2014/main" id="{913FBC39-4A65-4BB7-90FF-2DE0C7DA7E87}"/>
              </a:ext>
            </a:extLst>
          </p:cNvPr>
          <p:cNvSpPr>
            <a:spLocks noGrp="1"/>
          </p:cNvSpPr>
          <p:nvPr>
            <p:ph type="subTitle" idx="1"/>
          </p:nvPr>
        </p:nvSpPr>
        <p:spPr>
          <a:xfrm>
            <a:off x="417567" y="1391133"/>
            <a:ext cx="11375341" cy="4360443"/>
          </a:xfrm>
        </p:spPr>
        <p:txBody>
          <a:bodyPr>
            <a:normAutofit fontScale="85000" lnSpcReduction="20000"/>
          </a:bodyPr>
          <a:lstStyle/>
          <a:p>
            <a:endParaRPr lang="en-US" sz="4800" b="1">
              <a:ln w="22225">
                <a:solidFill>
                  <a:srgbClr val="054166"/>
                </a:solidFill>
                <a:prstDash val="solid"/>
              </a:ln>
              <a:solidFill>
                <a:schemeClr val="tx1">
                  <a:lumMod val="75000"/>
                </a:schemeClr>
              </a:solidFill>
              <a:latin typeface="+mj-lt"/>
            </a:endParaRPr>
          </a:p>
          <a:p>
            <a:pPr marL="457200" indent="-457200">
              <a:buFont typeface="Arial" panose="020B0604020202020204" pitchFamily="34" charset="0"/>
              <a:buChar char="•"/>
            </a:pPr>
            <a:r>
              <a:rPr lang="en-US" sz="3200">
                <a:ln w="0"/>
                <a:effectLst>
                  <a:outerShdw blurRad="38100" dist="19050" dir="2700000" algn="tl" rotWithShape="0">
                    <a:schemeClr val="dk1">
                      <a:alpha val="40000"/>
                    </a:schemeClr>
                  </a:outerShdw>
                </a:effectLst>
                <a:latin typeface="+mj-lt"/>
              </a:rPr>
              <a:t>Achievement Standards     </a:t>
            </a:r>
          </a:p>
          <a:p>
            <a:pPr marL="457200" indent="-457200">
              <a:buFont typeface="Arial" panose="020B0604020202020204" pitchFamily="34" charset="0"/>
              <a:buChar char="•"/>
            </a:pPr>
            <a:r>
              <a:rPr lang="en-US" sz="3200">
                <a:ln w="0"/>
                <a:effectLst>
                  <a:outerShdw blurRad="38100" dist="19050" dir="2700000" algn="tl" rotWithShape="0">
                    <a:schemeClr val="dk1">
                      <a:alpha val="40000"/>
                    </a:schemeClr>
                  </a:outerShdw>
                </a:effectLst>
                <a:latin typeface="+mj-lt"/>
              </a:rPr>
              <a:t>Year Level Descriptions</a:t>
            </a:r>
          </a:p>
          <a:p>
            <a:pPr marL="457200" indent="-457200">
              <a:buFont typeface="Arial" panose="020B0604020202020204" pitchFamily="34" charset="0"/>
              <a:buChar char="•"/>
            </a:pPr>
            <a:r>
              <a:rPr lang="en-US" sz="3200">
                <a:ln w="0"/>
                <a:effectLst>
                  <a:outerShdw blurRad="38100" dist="19050" dir="2700000" algn="tl" rotWithShape="0">
                    <a:schemeClr val="dk1">
                      <a:alpha val="40000"/>
                    </a:schemeClr>
                  </a:outerShdw>
                </a:effectLst>
              </a:rPr>
              <a:t>Content Descriptions</a:t>
            </a:r>
          </a:p>
          <a:p>
            <a:pPr marL="914400" lvl="1" indent="-457200" algn="l">
              <a:buFont typeface="Arial" panose="020B0604020202020204" pitchFamily="34" charset="0"/>
              <a:buChar char="•"/>
            </a:pPr>
            <a:r>
              <a:rPr lang="en-US" sz="2600">
                <a:ln w="0"/>
                <a:effectLst>
                  <a:outerShdw blurRad="38100" dist="19050" dir="2700000" algn="tl" rotWithShape="0">
                    <a:schemeClr val="dk1">
                      <a:alpha val="40000"/>
                    </a:schemeClr>
                  </a:outerShdw>
                </a:effectLst>
              </a:rPr>
              <a:t>inter-related strands (Church, Sacred Texts, Beliefs, Christian Life)</a:t>
            </a:r>
          </a:p>
          <a:p>
            <a:pPr marL="914400" lvl="1" indent="-457200" algn="l">
              <a:buFont typeface="Arial" panose="020B0604020202020204" pitchFamily="34" charset="0"/>
              <a:buChar char="•"/>
            </a:pPr>
            <a:r>
              <a:rPr lang="en-US" sz="2600">
                <a:ln w="0"/>
                <a:effectLst>
                  <a:outerShdw blurRad="38100" dist="19050" dir="2700000" algn="tl" rotWithShape="0">
                    <a:schemeClr val="dk1">
                      <a:alpha val="40000"/>
                    </a:schemeClr>
                  </a:outerShdw>
                </a:effectLst>
              </a:rPr>
              <a:t>sub-strands</a:t>
            </a:r>
          </a:p>
          <a:p>
            <a:pPr marL="914400" lvl="1" indent="-457200" algn="l">
              <a:buFont typeface="Arial" panose="020B0604020202020204" pitchFamily="34" charset="0"/>
              <a:buChar char="•"/>
            </a:pPr>
            <a:r>
              <a:rPr lang="en-US" sz="2600">
                <a:ln w="0"/>
                <a:effectLst>
                  <a:outerShdw blurRad="38100" dist="19050" dir="2700000" algn="tl" rotWithShape="0">
                    <a:schemeClr val="dk1">
                      <a:alpha val="40000"/>
                    </a:schemeClr>
                  </a:outerShdw>
                </a:effectLst>
              </a:rPr>
              <a:t>skills – elaborations</a:t>
            </a:r>
            <a:endParaRPr lang="en-US" sz="3200">
              <a:ln w="0"/>
              <a:effectLst>
                <a:outerShdw blurRad="38100" dist="19050" dir="2700000" algn="tl" rotWithShape="0">
                  <a:schemeClr val="dk1">
                    <a:alpha val="40000"/>
                  </a:schemeClr>
                </a:outerShdw>
              </a:effectLst>
              <a:latin typeface="+mj-lt"/>
            </a:endParaRPr>
          </a:p>
          <a:p>
            <a:pPr marL="457200" indent="-457200">
              <a:buFont typeface="Arial" panose="020B0604020202020204" pitchFamily="34" charset="0"/>
              <a:buChar char="•"/>
            </a:pPr>
            <a:r>
              <a:rPr lang="en-US" sz="3200">
                <a:ln w="0"/>
                <a:effectLst>
                  <a:outerShdw blurRad="38100" dist="19050" dir="2700000" algn="tl" rotWithShape="0">
                    <a:schemeClr val="dk1">
                      <a:alpha val="40000"/>
                    </a:schemeClr>
                  </a:outerShdw>
                </a:effectLst>
              </a:rPr>
              <a:t>Core Scripture</a:t>
            </a:r>
          </a:p>
          <a:p>
            <a:pPr marL="457200" indent="-457200">
              <a:buFont typeface="Arial" panose="020B0604020202020204" pitchFamily="34" charset="0"/>
              <a:buChar char="•"/>
            </a:pPr>
            <a:r>
              <a:rPr lang="en-US" sz="3200">
                <a:ln w="0"/>
                <a:effectLst>
                  <a:outerShdw blurRad="38100" dist="19050" dir="2700000" algn="tl" rotWithShape="0">
                    <a:schemeClr val="dk1">
                      <a:alpha val="40000"/>
                    </a:schemeClr>
                  </a:outerShdw>
                </a:effectLst>
              </a:rPr>
              <a:t>Explicit Prayer</a:t>
            </a:r>
          </a:p>
          <a:p>
            <a:pPr marL="457200" indent="-457200">
              <a:buFont typeface="Arial" panose="020B0604020202020204" pitchFamily="34" charset="0"/>
              <a:buChar char="•"/>
            </a:pPr>
            <a:endParaRPr lang="en-US" sz="3200">
              <a:ln w="0"/>
              <a:effectLst>
                <a:outerShdw blurRad="38100" dist="19050" dir="2700000" algn="tl" rotWithShape="0">
                  <a:schemeClr val="dk1">
                    <a:alpha val="40000"/>
                  </a:schemeClr>
                </a:outerShdw>
              </a:effectLst>
            </a:endParaRPr>
          </a:p>
          <a:p>
            <a:endParaRPr lang="en-US" sz="3200">
              <a:ln w="0"/>
              <a:effectLst>
                <a:outerShdw blurRad="38100" dist="19050" dir="2700000" algn="tl" rotWithShape="0">
                  <a:schemeClr val="dk1">
                    <a:alpha val="40000"/>
                  </a:schemeClr>
                </a:outerShdw>
              </a:effectLst>
              <a:latin typeface="+mj-lt"/>
            </a:endParaRPr>
          </a:p>
          <a:p>
            <a:pPr marL="457200" indent="-457200">
              <a:buFont typeface="Arial" panose="020B0604020202020204" pitchFamily="34" charset="0"/>
              <a:buChar char="•"/>
            </a:pPr>
            <a:endParaRPr lang="en-US" sz="2600">
              <a:ln w="0"/>
              <a:effectLst>
                <a:outerShdw blurRad="38100" dist="19050" dir="2700000" algn="tl" rotWithShape="0">
                  <a:schemeClr val="dk1">
                    <a:alpha val="40000"/>
                  </a:schemeClr>
                </a:outerShdw>
              </a:effectLst>
              <a:latin typeface="+mj-lt"/>
            </a:endParaRPr>
          </a:p>
        </p:txBody>
      </p:sp>
    </p:spTree>
    <p:extLst>
      <p:ext uri="{BB962C8B-B14F-4D97-AF65-F5344CB8AC3E}">
        <p14:creationId xmlns:p14="http://schemas.microsoft.com/office/powerpoint/2010/main" val="35139325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C7C85-67C9-5C83-A58E-334E2926667D}"/>
              </a:ext>
            </a:extLst>
          </p:cNvPr>
          <p:cNvSpPr>
            <a:spLocks noGrp="1"/>
          </p:cNvSpPr>
          <p:nvPr>
            <p:ph type="ctrTitle"/>
          </p:nvPr>
        </p:nvSpPr>
        <p:spPr>
          <a:xfrm>
            <a:off x="9239" y="-981"/>
            <a:ext cx="12191999" cy="915381"/>
          </a:xfrm>
        </p:spPr>
        <p:txBody>
          <a:bodyPr/>
          <a:lstStyle/>
          <a:p>
            <a:r>
              <a:rPr lang="en-US"/>
              <a:t>Strands</a:t>
            </a:r>
          </a:p>
        </p:txBody>
      </p:sp>
      <p:sp>
        <p:nvSpPr>
          <p:cNvPr id="3" name="Subtitle 2">
            <a:extLst>
              <a:ext uri="{FF2B5EF4-FFF2-40B4-BE49-F238E27FC236}">
                <a16:creationId xmlns:a16="http://schemas.microsoft.com/office/drawing/2014/main" id="{92463430-E137-4599-7820-BA35FBBB93A3}"/>
              </a:ext>
            </a:extLst>
          </p:cNvPr>
          <p:cNvSpPr>
            <a:spLocks noGrp="1"/>
          </p:cNvSpPr>
          <p:nvPr>
            <p:ph type="subTitle" idx="1"/>
          </p:nvPr>
        </p:nvSpPr>
        <p:spPr>
          <a:xfrm>
            <a:off x="417567" y="914400"/>
            <a:ext cx="11375341" cy="3701898"/>
          </a:xfrm>
        </p:spPr>
        <p:txBody>
          <a:bodyPr/>
          <a:lstStyle/>
          <a:p>
            <a:endParaRPr lang="en-US" sz="2400"/>
          </a:p>
          <a:p>
            <a:r>
              <a:rPr lang="en-US" sz="2400" b="1"/>
              <a:t>Strands </a:t>
            </a:r>
            <a:r>
              <a:rPr lang="en-US" sz="2400"/>
              <a:t>and </a:t>
            </a:r>
            <a:r>
              <a:rPr lang="en-US" sz="2400" i="1"/>
              <a:t>Sub Strands</a:t>
            </a:r>
          </a:p>
          <a:p>
            <a:pPr marL="457200" indent="-457200">
              <a:buFont typeface="Arial" panose="020B0604020202020204" pitchFamily="34" charset="0"/>
              <a:buChar char="•"/>
            </a:pPr>
            <a:r>
              <a:rPr lang="en-US" sz="2400"/>
              <a:t>Sacred Texts </a:t>
            </a:r>
            <a:r>
              <a:rPr lang="en-US" sz="2400" i="1"/>
              <a:t>(Old Testament, New Testament, Christian Spiritual Writings and Wisdom) </a:t>
            </a:r>
          </a:p>
          <a:p>
            <a:pPr marL="457200" indent="-457200">
              <a:buFont typeface="Arial" panose="020B0604020202020204" pitchFamily="34" charset="0"/>
              <a:buChar char="•"/>
            </a:pPr>
            <a:r>
              <a:rPr lang="en-US" sz="2400"/>
              <a:t>Beliefs </a:t>
            </a:r>
            <a:r>
              <a:rPr lang="en-US" sz="2400" i="1"/>
              <a:t>(Trinity, Human Existence, World Religions)</a:t>
            </a:r>
          </a:p>
          <a:p>
            <a:pPr marL="457200" indent="-457200">
              <a:buFont typeface="Arial" panose="020B0604020202020204" pitchFamily="34" charset="0"/>
              <a:buChar char="•"/>
            </a:pPr>
            <a:r>
              <a:rPr lang="en-US" sz="2400"/>
              <a:t>Church </a:t>
            </a:r>
            <a:r>
              <a:rPr lang="en-US" sz="2400" i="1"/>
              <a:t>(Liturgy and Sacraments, People of God, Church History)</a:t>
            </a:r>
          </a:p>
          <a:p>
            <a:pPr marL="457200" indent="-457200">
              <a:buFont typeface="Arial" panose="020B0604020202020204" pitchFamily="34" charset="0"/>
              <a:buChar char="•"/>
            </a:pPr>
            <a:r>
              <a:rPr lang="en-US" sz="2400"/>
              <a:t>Christian Life </a:t>
            </a:r>
            <a:r>
              <a:rPr lang="en-US" sz="2400" i="1"/>
              <a:t>(Moral Formation, Mission and Justice, Prayer and Spirituality)</a:t>
            </a:r>
          </a:p>
        </p:txBody>
      </p:sp>
    </p:spTree>
    <p:extLst>
      <p:ext uri="{BB962C8B-B14F-4D97-AF65-F5344CB8AC3E}">
        <p14:creationId xmlns:p14="http://schemas.microsoft.com/office/powerpoint/2010/main" val="31656577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DD28D-0B74-8A4E-07CC-4016ED09094D}"/>
              </a:ext>
            </a:extLst>
          </p:cNvPr>
          <p:cNvSpPr>
            <a:spLocks noGrp="1"/>
          </p:cNvSpPr>
          <p:nvPr>
            <p:ph type="ctrTitle"/>
          </p:nvPr>
        </p:nvSpPr>
        <p:spPr>
          <a:xfrm>
            <a:off x="9239" y="-981"/>
            <a:ext cx="12191999" cy="862627"/>
          </a:xfrm>
        </p:spPr>
        <p:txBody>
          <a:bodyPr/>
          <a:lstStyle/>
          <a:p>
            <a:endParaRPr lang="en-US"/>
          </a:p>
        </p:txBody>
      </p:sp>
      <p:sp>
        <p:nvSpPr>
          <p:cNvPr id="3" name="Subtitle 2">
            <a:extLst>
              <a:ext uri="{FF2B5EF4-FFF2-40B4-BE49-F238E27FC236}">
                <a16:creationId xmlns:a16="http://schemas.microsoft.com/office/drawing/2014/main" id="{179FD29D-CE7B-8951-EE17-C222787D66BF}"/>
              </a:ext>
            </a:extLst>
          </p:cNvPr>
          <p:cNvSpPr>
            <a:spLocks noGrp="1"/>
          </p:cNvSpPr>
          <p:nvPr>
            <p:ph type="subTitle" idx="1"/>
          </p:nvPr>
        </p:nvSpPr>
        <p:spPr>
          <a:xfrm>
            <a:off x="263769" y="1143000"/>
            <a:ext cx="11522763" cy="4332834"/>
          </a:xfrm>
        </p:spPr>
        <p:txBody>
          <a:bodyPr/>
          <a:lstStyle/>
          <a:p>
            <a:r>
              <a:rPr lang="en-US"/>
              <a:t>Content Descriptions – code</a:t>
            </a:r>
          </a:p>
          <a:p>
            <a:endParaRPr lang="en-US"/>
          </a:p>
          <a:p>
            <a:endParaRPr lang="en-US"/>
          </a:p>
          <a:p>
            <a:pPr algn="ctr"/>
            <a:r>
              <a:rPr lang="en-US" sz="3200" b="1"/>
              <a:t>Eg BEHE2</a:t>
            </a:r>
            <a:endParaRPr lang="en-US"/>
          </a:p>
          <a:p>
            <a:r>
              <a:rPr lang="en-US"/>
              <a:t>Strand - BE – Beliefs	  </a:t>
            </a:r>
          </a:p>
          <a:p>
            <a:r>
              <a:rPr lang="en-US"/>
              <a:t>					</a:t>
            </a:r>
            <a:r>
              <a:rPr lang="en-US" err="1"/>
              <a:t>Substrand</a:t>
            </a:r>
            <a:r>
              <a:rPr lang="en-US"/>
              <a:t> – Human Existence 	  </a:t>
            </a:r>
          </a:p>
          <a:p>
            <a:endParaRPr lang="en-US"/>
          </a:p>
          <a:p>
            <a:r>
              <a:rPr lang="en-US"/>
              <a:t>										Number - 2</a:t>
            </a:r>
          </a:p>
        </p:txBody>
      </p:sp>
      <p:sp>
        <p:nvSpPr>
          <p:cNvPr id="4" name="U-turn Arrow 3">
            <a:extLst>
              <a:ext uri="{FF2B5EF4-FFF2-40B4-BE49-F238E27FC236}">
                <a16:creationId xmlns:a16="http://schemas.microsoft.com/office/drawing/2014/main" id="{31CE960C-A11D-1319-284D-F466AB583F14}"/>
              </a:ext>
            </a:extLst>
          </p:cNvPr>
          <p:cNvSpPr/>
          <p:nvPr/>
        </p:nvSpPr>
        <p:spPr>
          <a:xfrm>
            <a:off x="2180491" y="1758462"/>
            <a:ext cx="4202723" cy="1670538"/>
          </a:xfrm>
          <a:prstGeom prst="uturn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lumMod val="20000"/>
                  <a:lumOff val="80000"/>
                </a:schemeClr>
              </a:solidFill>
            </a:endParaRPr>
          </a:p>
        </p:txBody>
      </p:sp>
      <p:sp>
        <p:nvSpPr>
          <p:cNvPr id="6" name="Up Arrow 5">
            <a:extLst>
              <a:ext uri="{FF2B5EF4-FFF2-40B4-BE49-F238E27FC236}">
                <a16:creationId xmlns:a16="http://schemas.microsoft.com/office/drawing/2014/main" id="{C1BD3B6C-1CA6-5F3B-F379-B97F5B626D77}"/>
              </a:ext>
            </a:extLst>
          </p:cNvPr>
          <p:cNvSpPr/>
          <p:nvPr/>
        </p:nvSpPr>
        <p:spPr>
          <a:xfrm flipH="1">
            <a:off x="6383214" y="3429000"/>
            <a:ext cx="334109" cy="808892"/>
          </a:xfrm>
          <a:prstGeom prst="upArrow">
            <a:avLst/>
          </a:prstGeom>
          <a:solidFill>
            <a:schemeClr val="accent3">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Bent Up Arrow 7">
            <a:extLst>
              <a:ext uri="{FF2B5EF4-FFF2-40B4-BE49-F238E27FC236}">
                <a16:creationId xmlns:a16="http://schemas.microsoft.com/office/drawing/2014/main" id="{60B21646-EA5A-36F0-95D7-34458B323CCF}"/>
              </a:ext>
            </a:extLst>
          </p:cNvPr>
          <p:cNvSpPr/>
          <p:nvPr/>
        </p:nvSpPr>
        <p:spPr>
          <a:xfrm rot="16200000">
            <a:off x="7926265" y="2228850"/>
            <a:ext cx="2312377" cy="3393830"/>
          </a:xfrm>
          <a:prstGeom prst="bentUpArrow">
            <a:avLst>
              <a:gd name="adj1" fmla="val 26333"/>
              <a:gd name="adj2" fmla="val 25000"/>
              <a:gd name="adj3" fmla="val 25000"/>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6668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multicolored rectangular chart with text&#10;&#10;AI-generated content may be incorrect.">
            <a:extLst>
              <a:ext uri="{FF2B5EF4-FFF2-40B4-BE49-F238E27FC236}">
                <a16:creationId xmlns:a16="http://schemas.microsoft.com/office/drawing/2014/main" id="{55EFB5FA-77BA-BA45-7D07-69A0F0161EF0}"/>
              </a:ext>
            </a:extLst>
          </p:cNvPr>
          <p:cNvPicPr>
            <a:picLocks noChangeAspect="1"/>
          </p:cNvPicPr>
          <p:nvPr/>
        </p:nvPicPr>
        <p:blipFill>
          <a:blip r:embed="rId2"/>
          <a:srcRect b="20775"/>
          <a:stretch/>
        </p:blipFill>
        <p:spPr>
          <a:xfrm>
            <a:off x="20" y="10"/>
            <a:ext cx="12191980" cy="6857990"/>
          </a:xfrm>
          <a:prstGeom prst="rect">
            <a:avLst/>
          </a:prstGeom>
          <a:noFill/>
        </p:spPr>
      </p:pic>
      <p:sp>
        <p:nvSpPr>
          <p:cNvPr id="2" name="Oval 1">
            <a:extLst>
              <a:ext uri="{FF2B5EF4-FFF2-40B4-BE49-F238E27FC236}">
                <a16:creationId xmlns:a16="http://schemas.microsoft.com/office/drawing/2014/main" id="{F0DB0B0E-7CB3-549C-AFC4-8F98770C1D91}"/>
              </a:ext>
            </a:extLst>
          </p:cNvPr>
          <p:cNvSpPr/>
          <p:nvPr/>
        </p:nvSpPr>
        <p:spPr>
          <a:xfrm>
            <a:off x="2641600" y="4782457"/>
            <a:ext cx="4005943" cy="1937658"/>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ext Placeholder 3">
            <a:extLst>
              <a:ext uri="{FF2B5EF4-FFF2-40B4-BE49-F238E27FC236}">
                <a16:creationId xmlns:a16="http://schemas.microsoft.com/office/drawing/2014/main" id="{552D1F3F-7D68-F83C-D811-2E4C04889C26}"/>
              </a:ext>
            </a:extLst>
          </p:cNvPr>
          <p:cNvSpPr txBox="1">
            <a:spLocks/>
          </p:cNvSpPr>
          <p:nvPr/>
        </p:nvSpPr>
        <p:spPr>
          <a:xfrm>
            <a:off x="7194430" y="659714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1389460660"/>
      </p:ext>
    </p:ext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iagram of religious beliefs&#10;&#10;AI-generated content may be incorrect.">
            <a:extLst>
              <a:ext uri="{FF2B5EF4-FFF2-40B4-BE49-F238E27FC236}">
                <a16:creationId xmlns:a16="http://schemas.microsoft.com/office/drawing/2014/main" id="{5CA1D92B-8E5D-2192-60B6-69746EA3D9C2}"/>
              </a:ext>
            </a:extLst>
          </p:cNvPr>
          <p:cNvPicPr>
            <a:picLocks noChangeAspect="1"/>
          </p:cNvPicPr>
          <p:nvPr/>
        </p:nvPicPr>
        <p:blipFill>
          <a:blip r:embed="rId2"/>
          <a:srcRect b="21053"/>
          <a:stretch/>
        </p:blipFill>
        <p:spPr>
          <a:xfrm>
            <a:off x="20" y="10"/>
            <a:ext cx="12191980" cy="6857990"/>
          </a:xfrm>
          <a:prstGeom prst="rect">
            <a:avLst/>
          </a:prstGeom>
          <a:noFill/>
        </p:spPr>
      </p:pic>
      <p:sp>
        <p:nvSpPr>
          <p:cNvPr id="2" name="Text Placeholder 3">
            <a:extLst>
              <a:ext uri="{FF2B5EF4-FFF2-40B4-BE49-F238E27FC236}">
                <a16:creationId xmlns:a16="http://schemas.microsoft.com/office/drawing/2014/main" id="{5FA6B7D4-7F8C-2DE3-5A27-2D5A2D631FDE}"/>
              </a:ext>
            </a:extLst>
          </p:cNvPr>
          <p:cNvSpPr txBox="1">
            <a:spLocks/>
          </p:cNvSpPr>
          <p:nvPr/>
        </p:nvSpPr>
        <p:spPr>
          <a:xfrm>
            <a:off x="7194430" y="659714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2613168439"/>
      </p:ext>
    </p:extLst>
  </p:cSld>
  <p:clrMapOvr>
    <a:masterClrMapping/>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9D0A511-49B1-DC92-46BB-4D83F576EC8C}"/>
              </a:ext>
            </a:extLst>
          </p:cNvPr>
          <p:cNvPicPr>
            <a:picLocks noChangeAspect="1"/>
          </p:cNvPicPr>
          <p:nvPr/>
        </p:nvPicPr>
        <p:blipFill>
          <a:blip r:embed="rId2"/>
          <a:srcRect r="7110" b="-1"/>
          <a:stretch/>
        </p:blipFill>
        <p:spPr>
          <a:xfrm>
            <a:off x="20" y="58302"/>
            <a:ext cx="12088348" cy="6799697"/>
          </a:xfrm>
          <a:prstGeom prst="rect">
            <a:avLst/>
          </a:prstGeom>
          <a:noFill/>
        </p:spPr>
      </p:pic>
      <p:sp>
        <p:nvSpPr>
          <p:cNvPr id="2" name="Text Placeholder 3">
            <a:extLst>
              <a:ext uri="{FF2B5EF4-FFF2-40B4-BE49-F238E27FC236}">
                <a16:creationId xmlns:a16="http://schemas.microsoft.com/office/drawing/2014/main" id="{9D892B05-5E6C-663C-7563-90B7C82108D0}"/>
              </a:ext>
            </a:extLst>
          </p:cNvPr>
          <p:cNvSpPr txBox="1">
            <a:spLocks/>
          </p:cNvSpPr>
          <p:nvPr/>
        </p:nvSpPr>
        <p:spPr>
          <a:xfrm>
            <a:off x="7194430" y="659714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1337225710"/>
      </p:ext>
    </p:extLst>
  </p:cSld>
  <p:clrMapOvr>
    <a:masterClrMapping/>
  </p:clrMapOvr>
  <p:transition spd="slow">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51BF2-B4CA-25B2-8336-99F8B27A3CEB}"/>
              </a:ext>
            </a:extLst>
          </p:cNvPr>
          <p:cNvSpPr>
            <a:spLocks noGrp="1"/>
          </p:cNvSpPr>
          <p:nvPr>
            <p:ph type="ctrTitle"/>
          </p:nvPr>
        </p:nvSpPr>
        <p:spPr>
          <a:xfrm>
            <a:off x="0" y="0"/>
            <a:ext cx="12192000" cy="1027688"/>
          </a:xfrm>
        </p:spPr>
        <p:txBody>
          <a:bodyPr/>
          <a:lstStyle/>
          <a:p>
            <a:r>
              <a:rPr lang="en-AU"/>
              <a:t>Explicit Prayer</a:t>
            </a:r>
          </a:p>
        </p:txBody>
      </p:sp>
      <p:sp>
        <p:nvSpPr>
          <p:cNvPr id="3" name="Subtitle 2">
            <a:extLst>
              <a:ext uri="{FF2B5EF4-FFF2-40B4-BE49-F238E27FC236}">
                <a16:creationId xmlns:a16="http://schemas.microsoft.com/office/drawing/2014/main" id="{60B86436-35C8-E52D-FC47-F948A90F8363}"/>
              </a:ext>
            </a:extLst>
          </p:cNvPr>
          <p:cNvSpPr>
            <a:spLocks noGrp="1"/>
          </p:cNvSpPr>
          <p:nvPr>
            <p:ph type="subTitle" idx="1"/>
          </p:nvPr>
        </p:nvSpPr>
        <p:spPr/>
        <p:txBody>
          <a:bodyPr/>
          <a:lstStyle/>
          <a:p>
            <a:endParaRPr lang="en-AU"/>
          </a:p>
        </p:txBody>
      </p:sp>
      <p:pic>
        <p:nvPicPr>
          <p:cNvPr id="5" name="Picture 4">
            <a:extLst>
              <a:ext uri="{FF2B5EF4-FFF2-40B4-BE49-F238E27FC236}">
                <a16:creationId xmlns:a16="http://schemas.microsoft.com/office/drawing/2014/main" id="{79529BED-9C08-28B8-3277-BFE3524B5BDA}"/>
              </a:ext>
            </a:extLst>
          </p:cNvPr>
          <p:cNvPicPr>
            <a:picLocks noChangeAspect="1"/>
          </p:cNvPicPr>
          <p:nvPr/>
        </p:nvPicPr>
        <p:blipFill>
          <a:blip r:embed="rId2"/>
          <a:stretch>
            <a:fillRect/>
          </a:stretch>
        </p:blipFill>
        <p:spPr>
          <a:xfrm>
            <a:off x="1877352" y="1027688"/>
            <a:ext cx="8213415" cy="5756254"/>
          </a:xfrm>
          <a:prstGeom prst="rect">
            <a:avLst/>
          </a:prstGeom>
        </p:spPr>
      </p:pic>
      <p:sp>
        <p:nvSpPr>
          <p:cNvPr id="4" name="Text Placeholder 3">
            <a:extLst>
              <a:ext uri="{FF2B5EF4-FFF2-40B4-BE49-F238E27FC236}">
                <a16:creationId xmlns:a16="http://schemas.microsoft.com/office/drawing/2014/main" id="{13E26B1D-F6D7-966C-41FA-3248A595EA02}"/>
              </a:ext>
            </a:extLst>
          </p:cNvPr>
          <p:cNvSpPr txBox="1">
            <a:spLocks/>
          </p:cNvSpPr>
          <p:nvPr/>
        </p:nvSpPr>
        <p:spPr>
          <a:xfrm>
            <a:off x="7194430" y="659714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10320951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78960A-5613-19D1-EC7B-FD8FEEFA1957}"/>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a:ln>
                <a:noFill/>
              </a:ln>
              <a:solidFill>
                <a:srgbClr val="000000"/>
              </a:solidFill>
              <a:effectLst/>
              <a:uLnTx/>
              <a:uFillTx/>
              <a:latin typeface="Tahoma"/>
              <a:ea typeface="+mn-ea"/>
              <a:cs typeface="+mn-cs"/>
            </a:endParaRPr>
          </a:p>
        </p:txBody>
      </p:sp>
      <p:sp>
        <p:nvSpPr>
          <p:cNvPr id="11" name="Title 10">
            <a:extLst>
              <a:ext uri="{FF2B5EF4-FFF2-40B4-BE49-F238E27FC236}">
                <a16:creationId xmlns:a16="http://schemas.microsoft.com/office/drawing/2014/main" id="{C0E535F2-C3CC-E961-A653-E0062796441E}"/>
              </a:ext>
            </a:extLst>
          </p:cNvPr>
          <p:cNvSpPr>
            <a:spLocks noGrp="1"/>
          </p:cNvSpPr>
          <p:nvPr>
            <p:ph type="ctrTitle"/>
          </p:nvPr>
        </p:nvSpPr>
        <p:spPr/>
        <p:txBody>
          <a:bodyPr/>
          <a:lstStyle/>
          <a:p>
            <a:endParaRPr lang="en-AU"/>
          </a:p>
        </p:txBody>
      </p:sp>
      <p:sp>
        <p:nvSpPr>
          <p:cNvPr id="12" name="Title 3">
            <a:extLst>
              <a:ext uri="{FF2B5EF4-FFF2-40B4-BE49-F238E27FC236}">
                <a16:creationId xmlns:a16="http://schemas.microsoft.com/office/drawing/2014/main" id="{EA7AC1CA-FDFF-7B2A-A102-91EAC94F8B95}"/>
              </a:ext>
            </a:extLst>
          </p:cNvPr>
          <p:cNvSpPr txBox="1">
            <a:spLocks/>
          </p:cNvSpPr>
          <p:nvPr/>
        </p:nvSpPr>
        <p:spPr>
          <a:xfrm>
            <a:off x="0" y="0"/>
            <a:ext cx="12192000" cy="1548000"/>
          </a:xfrm>
          <a:prstGeom prst="rect">
            <a:avLst/>
          </a:prstGeom>
          <a:solidFill>
            <a:schemeClr val="tx1"/>
          </a:solidFill>
        </p:spPr>
        <p:txBody>
          <a:bodyPr vert="horz" wrap="square" lIns="503998" tIns="72000" rIns="503998" bIns="144000" rtlCol="0" anchor="b" anchorCtr="0">
            <a:noAutofit/>
          </a:bodyPr>
          <a:lstStyle>
            <a:lvl1pPr algn="l" defTabSz="914400" rtl="0" eaLnBrk="1" latinLnBrk="0" hangingPunct="1">
              <a:lnSpc>
                <a:spcPct val="90000"/>
              </a:lnSpc>
              <a:spcBef>
                <a:spcPct val="0"/>
              </a:spcBef>
              <a:buNone/>
              <a:defRPr sz="4400" b="1" kern="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r>
              <a:rPr lang="en-AU"/>
              <a:t>Establish </a:t>
            </a:r>
            <a:br>
              <a:rPr lang="en-AU" sz="4000"/>
            </a:br>
            <a:r>
              <a:rPr lang="en-AU" sz="2400"/>
              <a:t>Begin with the approved curriculum- Year Level Overview or CAP</a:t>
            </a:r>
            <a:endParaRPr lang="en-AU" sz="1400"/>
          </a:p>
        </p:txBody>
      </p:sp>
      <p:pic>
        <p:nvPicPr>
          <p:cNvPr id="9" name="Picture 8">
            <a:extLst>
              <a:ext uri="{FF2B5EF4-FFF2-40B4-BE49-F238E27FC236}">
                <a16:creationId xmlns:a16="http://schemas.microsoft.com/office/drawing/2014/main" id="{C66C5C1D-5214-CC25-0266-8CF4C4AF43CF}"/>
              </a:ext>
            </a:extLst>
          </p:cNvPr>
          <p:cNvPicPr>
            <a:picLocks noChangeAspect="1"/>
          </p:cNvPicPr>
          <p:nvPr/>
        </p:nvPicPr>
        <p:blipFill>
          <a:blip r:embed="rId2"/>
          <a:stretch>
            <a:fillRect/>
          </a:stretch>
        </p:blipFill>
        <p:spPr>
          <a:xfrm>
            <a:off x="2390862" y="1785773"/>
            <a:ext cx="7084003" cy="4639082"/>
          </a:xfrm>
          <a:prstGeom prst="rect">
            <a:avLst/>
          </a:prstGeom>
        </p:spPr>
      </p:pic>
    </p:spTree>
    <p:extLst>
      <p:ext uri="{BB962C8B-B14F-4D97-AF65-F5344CB8AC3E}">
        <p14:creationId xmlns:p14="http://schemas.microsoft.com/office/powerpoint/2010/main" val="2692290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E37AB-8A75-5138-B8AB-F9F2E013D01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623DA68-1613-C93D-B1A0-39D66AA31A13}"/>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a:ln>
                <a:noFill/>
              </a:ln>
              <a:solidFill>
                <a:srgbClr val="000000"/>
              </a:solidFill>
              <a:effectLst/>
              <a:uLnTx/>
              <a:uFillTx/>
              <a:latin typeface="Tahoma"/>
              <a:ea typeface="+mn-ea"/>
              <a:cs typeface="+mn-cs"/>
            </a:endParaRPr>
          </a:p>
        </p:txBody>
      </p:sp>
      <p:sp>
        <p:nvSpPr>
          <p:cNvPr id="9" name="Title 8">
            <a:extLst>
              <a:ext uri="{FF2B5EF4-FFF2-40B4-BE49-F238E27FC236}">
                <a16:creationId xmlns:a16="http://schemas.microsoft.com/office/drawing/2014/main" id="{F8967547-92C3-36F2-665D-C6286BB8699E}"/>
              </a:ext>
            </a:extLst>
          </p:cNvPr>
          <p:cNvSpPr>
            <a:spLocks noGrp="1"/>
          </p:cNvSpPr>
          <p:nvPr>
            <p:ph type="ctrTitle"/>
          </p:nvPr>
        </p:nvSpPr>
        <p:spPr/>
        <p:txBody>
          <a:bodyPr/>
          <a:lstStyle/>
          <a:p>
            <a:endParaRPr lang="en-AU"/>
          </a:p>
        </p:txBody>
      </p:sp>
      <p:sp>
        <p:nvSpPr>
          <p:cNvPr id="11" name="Title 3">
            <a:extLst>
              <a:ext uri="{FF2B5EF4-FFF2-40B4-BE49-F238E27FC236}">
                <a16:creationId xmlns:a16="http://schemas.microsoft.com/office/drawing/2014/main" id="{A02DD8FF-CE22-7E1B-E4D4-B9D2E58501A2}"/>
              </a:ext>
            </a:extLst>
          </p:cNvPr>
          <p:cNvSpPr txBox="1">
            <a:spLocks/>
          </p:cNvSpPr>
          <p:nvPr/>
        </p:nvSpPr>
        <p:spPr>
          <a:xfrm>
            <a:off x="0" y="0"/>
            <a:ext cx="12192000" cy="1548000"/>
          </a:xfrm>
          <a:prstGeom prst="rect">
            <a:avLst/>
          </a:prstGeom>
          <a:solidFill>
            <a:schemeClr val="tx1"/>
          </a:solidFill>
        </p:spPr>
        <p:txBody>
          <a:bodyPr vert="horz" wrap="square" lIns="503998" tIns="72000" rIns="503998" bIns="144000" rtlCol="0" anchor="b" anchorCtr="0">
            <a:noAutofit/>
          </a:bodyPr>
          <a:lstStyle>
            <a:lvl1pPr algn="l" defTabSz="914400" rtl="0" eaLnBrk="1" latinLnBrk="0" hangingPunct="1">
              <a:lnSpc>
                <a:spcPct val="90000"/>
              </a:lnSpc>
              <a:spcBef>
                <a:spcPct val="0"/>
              </a:spcBef>
              <a:buNone/>
              <a:defRPr sz="4400" b="1" kern="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r>
              <a:rPr lang="en-AU"/>
              <a:t>Establish</a:t>
            </a:r>
            <a:r>
              <a:rPr lang="en-AU" sz="6600"/>
              <a:t> </a:t>
            </a:r>
            <a:endParaRPr lang="en-AU"/>
          </a:p>
        </p:txBody>
      </p:sp>
      <p:pic>
        <p:nvPicPr>
          <p:cNvPr id="16" name="Picture 15">
            <a:extLst>
              <a:ext uri="{FF2B5EF4-FFF2-40B4-BE49-F238E27FC236}">
                <a16:creationId xmlns:a16="http://schemas.microsoft.com/office/drawing/2014/main" id="{4049F6CA-09D2-EFE4-C365-D53F084A3314}"/>
              </a:ext>
            </a:extLst>
          </p:cNvPr>
          <p:cNvPicPr>
            <a:picLocks noChangeAspect="1"/>
          </p:cNvPicPr>
          <p:nvPr/>
        </p:nvPicPr>
        <p:blipFill>
          <a:blip r:embed="rId3"/>
          <a:stretch>
            <a:fillRect/>
          </a:stretch>
        </p:blipFill>
        <p:spPr>
          <a:xfrm>
            <a:off x="2035802" y="1743344"/>
            <a:ext cx="8120395" cy="4758124"/>
          </a:xfrm>
          <a:prstGeom prst="rect">
            <a:avLst/>
          </a:prstGeom>
        </p:spPr>
      </p:pic>
    </p:spTree>
    <p:extLst>
      <p:ext uri="{BB962C8B-B14F-4D97-AF65-F5344CB8AC3E}">
        <p14:creationId xmlns:p14="http://schemas.microsoft.com/office/powerpoint/2010/main" val="26225496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9AC89-EA75-9500-3587-ABF54F1B765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68C8E15-1A75-4D97-B720-1E3879EF9A43}"/>
              </a:ext>
            </a:extLst>
          </p:cNvPr>
          <p:cNvSpPr txBox="1"/>
          <p:nvPr/>
        </p:nvSpPr>
        <p:spPr>
          <a:xfrm>
            <a:off x="7991966" y="6501468"/>
            <a:ext cx="461061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0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Brisbane Catholic Education (Formation and Engagement Services) 2025</a:t>
            </a:r>
            <a:endParaRPr kumimoji="0" lang="en-AU" sz="1000" b="0" i="0" u="none" strike="noStrike" kern="1200" cap="none" spc="0" normalizeH="0" baseline="0" noProof="0">
              <a:ln>
                <a:noFill/>
              </a:ln>
              <a:solidFill>
                <a:srgbClr val="000000"/>
              </a:solidFill>
              <a:effectLst/>
              <a:uLnTx/>
              <a:uFillTx/>
              <a:latin typeface="Tahoma"/>
              <a:ea typeface="+mn-ea"/>
              <a:cs typeface="+mn-cs"/>
            </a:endParaRPr>
          </a:p>
        </p:txBody>
      </p:sp>
      <p:sp>
        <p:nvSpPr>
          <p:cNvPr id="9" name="Title 8">
            <a:extLst>
              <a:ext uri="{FF2B5EF4-FFF2-40B4-BE49-F238E27FC236}">
                <a16:creationId xmlns:a16="http://schemas.microsoft.com/office/drawing/2014/main" id="{F1F198E7-08AE-BBE1-3477-E01A09102B32}"/>
              </a:ext>
            </a:extLst>
          </p:cNvPr>
          <p:cNvSpPr>
            <a:spLocks noGrp="1"/>
          </p:cNvSpPr>
          <p:nvPr>
            <p:ph type="ctrTitle"/>
          </p:nvPr>
        </p:nvSpPr>
        <p:spPr/>
        <p:txBody>
          <a:bodyPr/>
          <a:lstStyle/>
          <a:p>
            <a:endParaRPr lang="en-AU"/>
          </a:p>
        </p:txBody>
      </p:sp>
      <p:sp>
        <p:nvSpPr>
          <p:cNvPr id="11" name="Title 3">
            <a:extLst>
              <a:ext uri="{FF2B5EF4-FFF2-40B4-BE49-F238E27FC236}">
                <a16:creationId xmlns:a16="http://schemas.microsoft.com/office/drawing/2014/main" id="{8777AEC6-E5D0-6D93-3367-27A17FA62D54}"/>
              </a:ext>
            </a:extLst>
          </p:cNvPr>
          <p:cNvSpPr txBox="1">
            <a:spLocks/>
          </p:cNvSpPr>
          <p:nvPr/>
        </p:nvSpPr>
        <p:spPr>
          <a:xfrm>
            <a:off x="0" y="0"/>
            <a:ext cx="12192000" cy="1548000"/>
          </a:xfrm>
          <a:prstGeom prst="rect">
            <a:avLst/>
          </a:prstGeom>
          <a:solidFill>
            <a:schemeClr val="tx1"/>
          </a:solidFill>
        </p:spPr>
        <p:txBody>
          <a:bodyPr vert="horz" wrap="square" lIns="503998" tIns="72000" rIns="503998" bIns="144000" rtlCol="0" anchor="b" anchorCtr="0">
            <a:noAutofit/>
          </a:bodyPr>
          <a:lstStyle>
            <a:lvl1pPr algn="l" defTabSz="914400" rtl="0" eaLnBrk="1" latinLnBrk="0" hangingPunct="1">
              <a:lnSpc>
                <a:spcPct val="90000"/>
              </a:lnSpc>
              <a:spcBef>
                <a:spcPct val="0"/>
              </a:spcBef>
              <a:buNone/>
              <a:defRPr sz="4400" b="1" kern="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r>
              <a:rPr lang="en-AU"/>
              <a:t>Establish</a:t>
            </a:r>
            <a:r>
              <a:rPr lang="en-AU" sz="6600"/>
              <a:t> </a:t>
            </a:r>
            <a:endParaRPr lang="en-AU"/>
          </a:p>
        </p:txBody>
      </p:sp>
      <p:pic>
        <p:nvPicPr>
          <p:cNvPr id="4" name="Picture 3">
            <a:extLst>
              <a:ext uri="{FF2B5EF4-FFF2-40B4-BE49-F238E27FC236}">
                <a16:creationId xmlns:a16="http://schemas.microsoft.com/office/drawing/2014/main" id="{E5CA35EA-DCE0-4F94-0320-7F564513C84F}"/>
              </a:ext>
            </a:extLst>
          </p:cNvPr>
          <p:cNvPicPr>
            <a:picLocks noChangeAspect="1"/>
          </p:cNvPicPr>
          <p:nvPr/>
        </p:nvPicPr>
        <p:blipFill>
          <a:blip r:embed="rId3"/>
          <a:stretch>
            <a:fillRect/>
          </a:stretch>
        </p:blipFill>
        <p:spPr>
          <a:xfrm>
            <a:off x="2759194" y="1695420"/>
            <a:ext cx="6907319" cy="4658627"/>
          </a:xfrm>
          <a:prstGeom prst="rect">
            <a:avLst/>
          </a:prstGeom>
        </p:spPr>
      </p:pic>
    </p:spTree>
    <p:extLst>
      <p:ext uri="{BB962C8B-B14F-4D97-AF65-F5344CB8AC3E}">
        <p14:creationId xmlns:p14="http://schemas.microsoft.com/office/powerpoint/2010/main" val="34994359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0E422-80F6-4FDE-DAC9-7507DC75E83F}"/>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78C5A245-05F0-02FF-2E1A-C550D5F57D36}"/>
              </a:ext>
            </a:extLst>
          </p:cNvPr>
          <p:cNvSpPr>
            <a:spLocks noGrp="1"/>
          </p:cNvSpPr>
          <p:nvPr>
            <p:ph type="ctrTitle"/>
          </p:nvPr>
        </p:nvSpPr>
        <p:spPr/>
        <p:txBody>
          <a:bodyPr/>
          <a:lstStyle/>
          <a:p>
            <a:pPr>
              <a:lnSpc>
                <a:spcPct val="100000"/>
              </a:lnSpc>
            </a:pPr>
            <a:r>
              <a:rPr lang="en-AU" sz="5400">
                <a:latin typeface="Raleway ExtraBold"/>
                <a:ea typeface="Tahoma"/>
                <a:cs typeface="Tahoma"/>
              </a:rPr>
              <a:t>      </a:t>
            </a:r>
            <a:br>
              <a:rPr lang="en-AU" sz="5400">
                <a:latin typeface="Raleway ExtraBold"/>
                <a:ea typeface="Tahoma"/>
                <a:cs typeface="Tahoma"/>
              </a:rPr>
            </a:br>
            <a:br>
              <a:rPr lang="en-AU" sz="5400">
                <a:latin typeface="Raleway ExtraBold"/>
                <a:ea typeface="Tahoma"/>
                <a:cs typeface="Tahoma"/>
              </a:rPr>
            </a:br>
            <a:br>
              <a:rPr lang="en-AU" sz="5400">
                <a:latin typeface="Raleway ExtraBold"/>
                <a:ea typeface="Tahoma"/>
                <a:cs typeface="Tahoma"/>
              </a:rPr>
            </a:br>
            <a:br>
              <a:rPr lang="en-AU" sz="5400">
                <a:latin typeface="Raleway ExtraBold"/>
                <a:ea typeface="Tahoma"/>
                <a:cs typeface="Tahoma"/>
              </a:rPr>
            </a:br>
            <a:br>
              <a:rPr lang="en-AU" sz="5400">
                <a:latin typeface="Raleway ExtraBold"/>
                <a:ea typeface="Tahoma"/>
                <a:cs typeface="Tahoma"/>
              </a:rPr>
            </a:br>
            <a:r>
              <a:rPr lang="en-AU" sz="5400">
                <a:latin typeface="Raleway ExtraBold"/>
                <a:ea typeface="Tahoma"/>
                <a:cs typeface="Tahoma"/>
              </a:rPr>
              <a:t>     </a:t>
            </a:r>
            <a:br>
              <a:rPr lang="en-AU" sz="5400">
                <a:latin typeface="Raleway ExtraBold"/>
                <a:ea typeface="Tahoma"/>
                <a:cs typeface="Tahoma"/>
              </a:rPr>
            </a:br>
            <a:br>
              <a:rPr lang="en-AU" sz="5400">
                <a:latin typeface="Raleway ExtraBold"/>
                <a:ea typeface="Tahoma"/>
                <a:cs typeface="Tahoma"/>
              </a:rPr>
            </a:br>
            <a:br>
              <a:rPr lang="en-AU" sz="5400">
                <a:latin typeface="Raleway ExtraBold"/>
                <a:ea typeface="Tahoma"/>
                <a:cs typeface="Tahoma"/>
              </a:rPr>
            </a:br>
            <a:br>
              <a:rPr lang="en-AU" sz="5400">
                <a:latin typeface="Raleway ExtraBold"/>
                <a:ea typeface="Tahoma"/>
                <a:cs typeface="Tahoma"/>
              </a:rPr>
            </a:br>
            <a:br>
              <a:rPr lang="en-AU" sz="5400">
                <a:latin typeface="Raleway ExtraBold"/>
                <a:ea typeface="Tahoma"/>
                <a:cs typeface="Tahoma"/>
              </a:rPr>
            </a:br>
            <a:br>
              <a:rPr lang="en-AU" sz="5400">
                <a:latin typeface="Raleway ExtraBold"/>
                <a:ea typeface="Tahoma"/>
                <a:cs typeface="Tahoma"/>
              </a:rPr>
            </a:br>
            <a:r>
              <a:rPr lang="en-AU" sz="5400">
                <a:latin typeface="+mj-lt"/>
                <a:ea typeface="Tahoma"/>
                <a:cs typeface="Tahoma"/>
              </a:rPr>
              <a:t>Establish</a:t>
            </a:r>
            <a:br>
              <a:rPr lang="en-AU" sz="5400">
                <a:latin typeface="+mj-lt"/>
                <a:ea typeface="Tahoma"/>
                <a:cs typeface="Tahoma"/>
              </a:rPr>
            </a:br>
            <a:r>
              <a:rPr lang="en-AU" sz="2800">
                <a:latin typeface="+mj-lt"/>
                <a:ea typeface="Tahoma"/>
                <a:cs typeface="Tahoma"/>
              </a:rPr>
              <a:t>Begin with the approved curriculum</a:t>
            </a:r>
            <a:endParaRPr lang="en-AU" sz="5400">
              <a:latin typeface="+mj-lt"/>
            </a:endParaRPr>
          </a:p>
        </p:txBody>
      </p:sp>
      <p:sp>
        <p:nvSpPr>
          <p:cNvPr id="2" name="Subtitle 2">
            <a:extLst>
              <a:ext uri="{FF2B5EF4-FFF2-40B4-BE49-F238E27FC236}">
                <a16:creationId xmlns:a16="http://schemas.microsoft.com/office/drawing/2014/main" id="{F3687EE6-456D-DF32-8FDF-64809D542CD9}"/>
              </a:ext>
            </a:extLst>
          </p:cNvPr>
          <p:cNvSpPr txBox="1">
            <a:spLocks/>
          </p:cNvSpPr>
          <p:nvPr/>
        </p:nvSpPr>
        <p:spPr>
          <a:xfrm>
            <a:off x="269479" y="1548000"/>
            <a:ext cx="11653041" cy="4117497"/>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500"/>
              </a:spcBef>
              <a:buFont typeface="Arial" panose="020B0604020202020204" pitchFamily="34" charset="0"/>
              <a:buNone/>
              <a:defRPr sz="2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ctr"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ctr"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spcBef>
                <a:spcPts val="600"/>
              </a:spcBef>
            </a:pPr>
            <a:r>
              <a:rPr lang="en-AU" sz="4400" b="1">
                <a:solidFill>
                  <a:schemeClr val="accent5"/>
                </a:solidFill>
                <a:latin typeface="+mj-lt"/>
                <a:ea typeface="Calibri" panose="020F0502020204030204" pitchFamily="34" charset="0"/>
                <a:cs typeface="Times New Roman" panose="02020603050405020304" pitchFamily="18" charset="0"/>
              </a:rPr>
              <a:t>Activity</a:t>
            </a:r>
          </a:p>
          <a:p>
            <a:pPr algn="ctr">
              <a:spcBef>
                <a:spcPts val="600"/>
              </a:spcBef>
            </a:pPr>
            <a:endParaRPr lang="en-AU" sz="900" b="1">
              <a:solidFill>
                <a:schemeClr val="accent5"/>
              </a:solidFill>
              <a:latin typeface="+mj-lt"/>
              <a:ea typeface="Calibri" panose="020F0502020204030204" pitchFamily="34" charset="0"/>
              <a:cs typeface="Times New Roman" panose="02020603050405020304" pitchFamily="18" charset="0"/>
            </a:endParaRPr>
          </a:p>
          <a:p>
            <a:pPr>
              <a:spcBef>
                <a:spcPts val="600"/>
              </a:spcBef>
            </a:pPr>
            <a:r>
              <a:rPr lang="en-AU" sz="2400" b="1">
                <a:latin typeface="+mj-lt"/>
                <a:ea typeface="Calibri" panose="020F0502020204030204" pitchFamily="34" charset="0"/>
                <a:cs typeface="Times New Roman" panose="02020603050405020304" pitchFamily="18" charset="0"/>
              </a:rPr>
              <a:t>Find and highlight on the unit the approved curriculum:</a:t>
            </a:r>
          </a:p>
          <a:p>
            <a:pPr marL="457200" indent="-457200">
              <a:spcBef>
                <a:spcPts val="600"/>
              </a:spcBef>
              <a:buFont typeface="Arial" panose="020B0604020202020204" pitchFamily="34" charset="0"/>
              <a:buChar char="•"/>
            </a:pPr>
            <a:r>
              <a:rPr lang="en-AU" sz="2000" b="1">
                <a:latin typeface="+mj-lt"/>
                <a:ea typeface="Calibri" panose="020F0502020204030204" pitchFamily="34" charset="0"/>
                <a:cs typeface="Times New Roman" panose="02020603050405020304" pitchFamily="18" charset="0"/>
              </a:rPr>
              <a:t>Achievement standard – (deep / surface learning)</a:t>
            </a:r>
          </a:p>
          <a:p>
            <a:pPr marL="457200" indent="-457200">
              <a:spcBef>
                <a:spcPts val="600"/>
              </a:spcBef>
              <a:buFont typeface="Arial" panose="020B0604020202020204" pitchFamily="34" charset="0"/>
              <a:buChar char="•"/>
            </a:pPr>
            <a:r>
              <a:rPr lang="en-AU" sz="2000" b="1">
                <a:latin typeface="+mj-lt"/>
                <a:ea typeface="Calibri" panose="020F0502020204030204" pitchFamily="34" charset="0"/>
                <a:cs typeface="Times New Roman" panose="02020603050405020304" pitchFamily="18" charset="0"/>
              </a:rPr>
              <a:t>Content descriptions</a:t>
            </a:r>
          </a:p>
          <a:p>
            <a:pPr marL="457200" indent="-457200">
              <a:spcBef>
                <a:spcPts val="600"/>
              </a:spcBef>
              <a:buFont typeface="Arial" panose="020B0604020202020204" pitchFamily="34" charset="0"/>
              <a:buChar char="•"/>
            </a:pPr>
            <a:r>
              <a:rPr lang="en-AU" sz="2000" b="1">
                <a:latin typeface="+mj-lt"/>
                <a:ea typeface="Calibri" panose="020F0502020204030204" pitchFamily="34" charset="0"/>
                <a:cs typeface="Times New Roman" panose="02020603050405020304" pitchFamily="18" charset="0"/>
              </a:rPr>
              <a:t>Core Text</a:t>
            </a:r>
          </a:p>
          <a:p>
            <a:pPr marL="457200" indent="-457200">
              <a:spcBef>
                <a:spcPts val="600"/>
              </a:spcBef>
              <a:buFont typeface="Arial" panose="020B0604020202020204" pitchFamily="34" charset="0"/>
              <a:buChar char="•"/>
            </a:pPr>
            <a:r>
              <a:rPr lang="en-AU" sz="2000" b="1">
                <a:latin typeface="+mj-lt"/>
                <a:ea typeface="Calibri" panose="020F0502020204030204" pitchFamily="34" charset="0"/>
                <a:cs typeface="Times New Roman" panose="02020603050405020304" pitchFamily="18" charset="0"/>
              </a:rPr>
              <a:t>Explicit Prayer</a:t>
            </a:r>
          </a:p>
          <a:p>
            <a:pPr marL="457200" indent="-457200">
              <a:spcBef>
                <a:spcPts val="600"/>
              </a:spcBef>
              <a:buFont typeface="Arial" panose="020B0604020202020204" pitchFamily="34" charset="0"/>
              <a:buChar char="•"/>
            </a:pPr>
            <a:r>
              <a:rPr lang="en-AU" sz="2000" b="1">
                <a:latin typeface="+mj-lt"/>
                <a:ea typeface="Calibri" panose="020F0502020204030204" pitchFamily="34" charset="0"/>
                <a:cs typeface="Times New Roman" panose="02020603050405020304" pitchFamily="18" charset="0"/>
              </a:rPr>
              <a:t>General Capabilities / Cross Curricular Priorities</a:t>
            </a:r>
          </a:p>
          <a:p>
            <a:pPr algn="ctr">
              <a:spcBef>
                <a:spcPts val="600"/>
              </a:spcBef>
            </a:pPr>
            <a:endParaRPr lang="en-AU" sz="2800" b="1">
              <a:solidFill>
                <a:schemeClr val="accent5"/>
              </a:solidFill>
              <a:latin typeface="+mj-lt"/>
              <a:ea typeface="Calibri" panose="020F0502020204030204" pitchFamily="34" charset="0"/>
              <a:cs typeface="Times New Roman" panose="02020603050405020304" pitchFamily="18" charset="0"/>
            </a:endParaRPr>
          </a:p>
          <a:p>
            <a:pPr algn="ctr">
              <a:spcBef>
                <a:spcPts val="600"/>
              </a:spcBef>
            </a:pPr>
            <a:r>
              <a:rPr lang="en-AU" sz="3200" b="1">
                <a:solidFill>
                  <a:schemeClr val="accent5"/>
                </a:solidFill>
                <a:latin typeface="+mj-lt"/>
                <a:ea typeface="Calibri" panose="020F0502020204030204" pitchFamily="34" charset="0"/>
                <a:cs typeface="Times New Roman" panose="02020603050405020304" pitchFamily="18" charset="0"/>
              </a:rPr>
              <a:t>Is this reflected in the clear learning intentions &amp; success criteria?</a:t>
            </a:r>
          </a:p>
          <a:p>
            <a:pPr marL="457200" indent="-457200">
              <a:spcBef>
                <a:spcPts val="600"/>
              </a:spcBef>
              <a:buFont typeface="Arial" panose="020B0604020202020204" pitchFamily="34" charset="0"/>
              <a:buChar char="•"/>
            </a:pPr>
            <a:endParaRPr lang="en-AU" sz="2400" b="1">
              <a:latin typeface="+mj-lt"/>
              <a:ea typeface="Calibri" panose="020F0502020204030204" pitchFamily="34" charset="0"/>
              <a:cs typeface="Times New Roman" panose="02020603050405020304" pitchFamily="18" charset="0"/>
            </a:endParaRPr>
          </a:p>
          <a:p>
            <a:pPr marL="457200" indent="-457200">
              <a:lnSpc>
                <a:spcPct val="107000"/>
              </a:lnSpc>
              <a:spcAft>
                <a:spcPts val="800"/>
              </a:spcAft>
              <a:buFont typeface="Arial" panose="020B0604020202020204" pitchFamily="34" charset="0"/>
              <a:buChar char="•"/>
            </a:pPr>
            <a:endParaRPr lang="en-AU" sz="2000"/>
          </a:p>
        </p:txBody>
      </p:sp>
    </p:spTree>
    <p:extLst>
      <p:ext uri="{BB962C8B-B14F-4D97-AF65-F5344CB8AC3E}">
        <p14:creationId xmlns:p14="http://schemas.microsoft.com/office/powerpoint/2010/main" val="16629733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CB342-4BCF-74AA-6FAD-FD64A10CC8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73841C-0F24-EB9B-A927-8469A6315311}"/>
              </a:ext>
            </a:extLst>
          </p:cNvPr>
          <p:cNvSpPr>
            <a:spLocks noGrp="1"/>
          </p:cNvSpPr>
          <p:nvPr>
            <p:ph type="ctrTitle"/>
          </p:nvPr>
        </p:nvSpPr>
        <p:spPr/>
        <p:txBody>
          <a:bodyPr/>
          <a:lstStyle/>
          <a:p>
            <a:r>
              <a:rPr lang="en-AU"/>
              <a:t>Planning in Religious Education using the Model of Pedagogy</a:t>
            </a:r>
          </a:p>
        </p:txBody>
      </p:sp>
      <p:graphicFrame>
        <p:nvGraphicFramePr>
          <p:cNvPr id="4" name="Diagram 3">
            <a:extLst>
              <a:ext uri="{FF2B5EF4-FFF2-40B4-BE49-F238E27FC236}">
                <a16:creationId xmlns:a16="http://schemas.microsoft.com/office/drawing/2014/main" id="{6A6A6FFC-E764-6E67-AE43-D96839411222}"/>
              </a:ext>
            </a:extLst>
          </p:cNvPr>
          <p:cNvGraphicFramePr/>
          <p:nvPr/>
        </p:nvGraphicFramePr>
        <p:xfrm>
          <a:off x="1897138" y="1773936"/>
          <a:ext cx="8397723" cy="47275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46292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9535B-7107-4D68-BB70-FAA84CB58B93}"/>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94AFD3F6-3E1C-BF1E-D486-AC9C37A26CE6}"/>
              </a:ext>
            </a:extLst>
          </p:cNvPr>
          <p:cNvSpPr>
            <a:spLocks noGrp="1"/>
          </p:cNvSpPr>
          <p:nvPr>
            <p:ph type="ctrTitle"/>
          </p:nvPr>
        </p:nvSpPr>
        <p:spPr/>
        <p:txBody>
          <a:bodyPr/>
          <a:lstStyle/>
          <a:p>
            <a:r>
              <a:rPr lang="en-AU">
                <a:latin typeface="+mj-lt"/>
                <a:ea typeface="Tahoma"/>
                <a:cs typeface="Tahoma"/>
              </a:rPr>
              <a:t>Establish</a:t>
            </a:r>
            <a:br>
              <a:rPr lang="en-AU" sz="5400">
                <a:latin typeface="+mj-lt"/>
                <a:ea typeface="Tahoma"/>
                <a:cs typeface="Tahoma"/>
              </a:rPr>
            </a:br>
            <a:r>
              <a:rPr lang="en-AU" sz="3200">
                <a:latin typeface="+mj-lt"/>
                <a:ea typeface="Tahoma"/>
                <a:cs typeface="Tahoma"/>
              </a:rPr>
              <a:t>Plan with the End in Mind</a:t>
            </a:r>
            <a:endParaRPr lang="en-AU" sz="5400">
              <a:latin typeface="+mj-lt"/>
            </a:endParaRPr>
          </a:p>
        </p:txBody>
      </p:sp>
      <p:sp>
        <p:nvSpPr>
          <p:cNvPr id="7" name="Subtitle 6">
            <a:extLst>
              <a:ext uri="{FF2B5EF4-FFF2-40B4-BE49-F238E27FC236}">
                <a16:creationId xmlns:a16="http://schemas.microsoft.com/office/drawing/2014/main" id="{453C2470-DD47-6183-33E4-4EDE385BC249}"/>
              </a:ext>
            </a:extLst>
          </p:cNvPr>
          <p:cNvSpPr>
            <a:spLocks noGrp="1"/>
          </p:cNvSpPr>
          <p:nvPr>
            <p:ph type="subTitle" idx="1"/>
          </p:nvPr>
        </p:nvSpPr>
        <p:spPr/>
        <p:txBody>
          <a:bodyPr vert="horz" lIns="91440" tIns="45720" rIns="91440" bIns="45720" rtlCol="0" anchor="t">
            <a:noAutofit/>
          </a:bodyPr>
          <a:lstStyle/>
          <a:p>
            <a:r>
              <a:rPr lang="en-AU" sz="3200" b="1">
                <a:latin typeface="+mj-lt"/>
                <a:ea typeface="Tahoma"/>
                <a:cs typeface="Tahoma"/>
              </a:rPr>
              <a:t>Being an Assessment Literate Teacher</a:t>
            </a:r>
            <a:endParaRPr lang="en-AU" sz="3200" b="1">
              <a:effectLst/>
              <a:latin typeface="+mj-lt"/>
              <a:ea typeface="Calibri" panose="020F0502020204030204" pitchFamily="34" charset="0"/>
              <a:cs typeface="Times New Roman" panose="02020603050405020304" pitchFamily="18" charset="0"/>
            </a:endParaRPr>
          </a:p>
          <a:p>
            <a:r>
              <a:rPr lang="en-AU" sz="3200">
                <a:effectLst/>
                <a:latin typeface="+mj-lt"/>
                <a:ea typeface="Calibri" panose="020F0502020204030204" pitchFamily="34" charset="0"/>
                <a:cs typeface="Times New Roman" panose="02020603050405020304" pitchFamily="18" charset="0"/>
              </a:rPr>
              <a:t>Assessment literate teachers gather evidence of student progress to inform teaching and to make judgments about achievement, this is achieved when teachers:</a:t>
            </a:r>
          </a:p>
          <a:p>
            <a:r>
              <a:rPr lang="en-AU" sz="3200" i="1">
                <a:latin typeface="+mj-lt"/>
                <a:ea typeface="Calibri" panose="020F0502020204030204" pitchFamily="34" charset="0"/>
                <a:cs typeface="Times New Roman" panose="02020603050405020304" pitchFamily="18" charset="0"/>
              </a:rPr>
              <a:t>		</a:t>
            </a:r>
            <a:r>
              <a:rPr lang="en-AU" sz="3200" b="1" i="1">
                <a:latin typeface="+mj-lt"/>
                <a:ea typeface="Calibri" panose="020F0502020204030204" pitchFamily="34" charset="0"/>
                <a:cs typeface="Times New Roman" panose="02020603050405020304" pitchFamily="18" charset="0"/>
              </a:rPr>
              <a:t>Plan with the end in mind</a:t>
            </a:r>
            <a:endParaRPr lang="en-AU" sz="3200" b="1" i="1">
              <a:effectLst/>
              <a:latin typeface="+mj-lt"/>
              <a:ea typeface="Calibri" panose="020F0502020204030204" pitchFamily="34" charset="0"/>
              <a:cs typeface="Times New Roman" panose="02020603050405020304" pitchFamily="18" charset="0"/>
            </a:endParaRPr>
          </a:p>
          <a:p>
            <a:endParaRPr lang="en-AU" sz="3200">
              <a:ea typeface="Tahoma"/>
              <a:cs typeface="Tahoma"/>
            </a:endParaRPr>
          </a:p>
        </p:txBody>
      </p:sp>
      <p:sp>
        <p:nvSpPr>
          <p:cNvPr id="4" name="TextBox 3">
            <a:extLst>
              <a:ext uri="{FF2B5EF4-FFF2-40B4-BE49-F238E27FC236}">
                <a16:creationId xmlns:a16="http://schemas.microsoft.com/office/drawing/2014/main" id="{A5901B81-D6C5-65C5-B2E1-E0341645229A}"/>
              </a:ext>
            </a:extLst>
          </p:cNvPr>
          <p:cNvSpPr txBox="1"/>
          <p:nvPr/>
        </p:nvSpPr>
        <p:spPr>
          <a:xfrm>
            <a:off x="7249886" y="6668911"/>
            <a:ext cx="4992424" cy="215444"/>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 Brisbane Catholic Education, Curriculum Compass Archdiocese of Brisbane (2024;2025 revised edition)</a:t>
            </a:r>
          </a:p>
        </p:txBody>
      </p:sp>
      <p:pic>
        <p:nvPicPr>
          <p:cNvPr id="2" name="Picture 1" descr="A diagram of a circular chart&#10;&#10;AI-generated content may be incorrect.">
            <a:extLst>
              <a:ext uri="{FF2B5EF4-FFF2-40B4-BE49-F238E27FC236}">
                <a16:creationId xmlns:a16="http://schemas.microsoft.com/office/drawing/2014/main" id="{5E7390F1-C281-39C9-FCAD-BF8485936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65167" y="3521880"/>
            <a:ext cx="3961861" cy="2986116"/>
          </a:xfrm>
          <a:prstGeom prst="rect">
            <a:avLst/>
          </a:prstGeom>
        </p:spPr>
      </p:pic>
    </p:spTree>
    <p:extLst>
      <p:ext uri="{BB962C8B-B14F-4D97-AF65-F5344CB8AC3E}">
        <p14:creationId xmlns:p14="http://schemas.microsoft.com/office/powerpoint/2010/main" val="39960567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8F30A-8E34-75BA-0230-8FF2FFE07859}"/>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480138A7-1C89-72ED-89A7-1A8A5AEC61F6}"/>
              </a:ext>
            </a:extLst>
          </p:cNvPr>
          <p:cNvSpPr>
            <a:spLocks noGrp="1"/>
          </p:cNvSpPr>
          <p:nvPr>
            <p:ph type="ctrTitle"/>
          </p:nvPr>
        </p:nvSpPr>
        <p:spPr/>
        <p:txBody>
          <a:bodyPr/>
          <a:lstStyle/>
          <a:p>
            <a:r>
              <a:rPr lang="en-AU" sz="5400">
                <a:latin typeface="+mj-lt"/>
                <a:ea typeface="Tahoma"/>
                <a:cs typeface="Tahoma"/>
              </a:rPr>
              <a:t>Establish</a:t>
            </a:r>
            <a:endParaRPr lang="en-AU" sz="5400">
              <a:latin typeface="+mj-lt"/>
            </a:endParaRPr>
          </a:p>
        </p:txBody>
      </p:sp>
      <p:sp>
        <p:nvSpPr>
          <p:cNvPr id="2" name="Subtitle 2">
            <a:extLst>
              <a:ext uri="{FF2B5EF4-FFF2-40B4-BE49-F238E27FC236}">
                <a16:creationId xmlns:a16="http://schemas.microsoft.com/office/drawing/2014/main" id="{6CE7624F-1C40-AF2A-F7ED-E7E7DB04B5D6}"/>
              </a:ext>
            </a:extLst>
          </p:cNvPr>
          <p:cNvSpPr txBox="1">
            <a:spLocks/>
          </p:cNvSpPr>
          <p:nvPr/>
        </p:nvSpPr>
        <p:spPr>
          <a:xfrm>
            <a:off x="220436" y="1547999"/>
            <a:ext cx="11653041" cy="4117497"/>
          </a:xfrm>
          <a:prstGeom prst="rect">
            <a:avLst/>
          </a:prstGeom>
        </p:spPr>
        <p:txBody>
          <a:bodyPr vert="horz" lIns="91440" tIns="45720" rIns="91440" bIns="45720" rtlCol="0">
            <a:noAutofit/>
          </a:bodyPr>
          <a:lstStyle>
            <a:lvl1pPr marL="0" indent="0" algn="l" defTabSz="914400" rtl="0" eaLnBrk="1" latinLnBrk="0" hangingPunct="1">
              <a:lnSpc>
                <a:spcPct val="100000"/>
              </a:lnSpc>
              <a:spcBef>
                <a:spcPts val="1500"/>
              </a:spcBef>
              <a:buFont typeface="Arial" panose="020B0604020202020204" pitchFamily="34" charset="0"/>
              <a:buNone/>
              <a:defRPr sz="2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ctr"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ctr"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lnSpc>
                <a:spcPct val="107000"/>
              </a:lnSpc>
              <a:spcAft>
                <a:spcPts val="800"/>
              </a:spcAft>
            </a:pPr>
            <a:r>
              <a:rPr lang="en-AU" sz="7200" b="1">
                <a:solidFill>
                  <a:schemeClr val="accent5"/>
                </a:solidFill>
                <a:latin typeface="+mj-lt"/>
                <a:ea typeface="Calibri" panose="020F0502020204030204" pitchFamily="34" charset="0"/>
                <a:cs typeface="Times New Roman" panose="02020603050405020304" pitchFamily="18" charset="0"/>
              </a:rPr>
              <a:t>Activity</a:t>
            </a:r>
          </a:p>
          <a:p>
            <a:pPr algn="ctr">
              <a:lnSpc>
                <a:spcPct val="107000"/>
              </a:lnSpc>
              <a:spcAft>
                <a:spcPts val="800"/>
              </a:spcAft>
            </a:pPr>
            <a:endParaRPr lang="en-AU" sz="1200" b="1">
              <a:solidFill>
                <a:schemeClr val="accent5"/>
              </a:solidFill>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en-AU" sz="4400" b="1">
                <a:latin typeface="+mj-lt"/>
                <a:ea typeface="Calibri" panose="020F0502020204030204" pitchFamily="34" charset="0"/>
                <a:cs typeface="Times New Roman" panose="02020603050405020304" pitchFamily="18" charset="0"/>
              </a:rPr>
              <a:t>Find and highlight on the unit of work, examples of Formative and Summative Assessment.</a:t>
            </a:r>
          </a:p>
          <a:p>
            <a:pPr>
              <a:lnSpc>
                <a:spcPct val="107000"/>
              </a:lnSpc>
              <a:spcAft>
                <a:spcPts val="800"/>
              </a:spcAft>
            </a:pPr>
            <a:endParaRPr lang="en-AU" sz="2000"/>
          </a:p>
        </p:txBody>
      </p:sp>
    </p:spTree>
    <p:extLst>
      <p:ext uri="{BB962C8B-B14F-4D97-AF65-F5344CB8AC3E}">
        <p14:creationId xmlns:p14="http://schemas.microsoft.com/office/powerpoint/2010/main" val="35330372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870AB-CC00-7F69-7B59-5827234393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757A39-5647-8E41-FE96-7A6118A4AF54}"/>
              </a:ext>
            </a:extLst>
          </p:cNvPr>
          <p:cNvSpPr>
            <a:spLocks noGrp="1"/>
          </p:cNvSpPr>
          <p:nvPr>
            <p:ph type="ctrTitle"/>
          </p:nvPr>
        </p:nvSpPr>
        <p:spPr/>
        <p:txBody>
          <a:bodyPr/>
          <a:lstStyle/>
          <a:p>
            <a:r>
              <a:rPr lang="en-AU"/>
              <a:t>Planning in Religious Education using the Model of Pedagogy</a:t>
            </a:r>
          </a:p>
        </p:txBody>
      </p:sp>
      <p:graphicFrame>
        <p:nvGraphicFramePr>
          <p:cNvPr id="4" name="Diagram 3">
            <a:extLst>
              <a:ext uri="{FF2B5EF4-FFF2-40B4-BE49-F238E27FC236}">
                <a16:creationId xmlns:a16="http://schemas.microsoft.com/office/drawing/2014/main" id="{080E9F9E-6D5A-D2D7-084A-CFFB9AD507A4}"/>
              </a:ext>
            </a:extLst>
          </p:cNvPr>
          <p:cNvGraphicFramePr/>
          <p:nvPr/>
        </p:nvGraphicFramePr>
        <p:xfrm>
          <a:off x="1897138" y="1773936"/>
          <a:ext cx="8397723" cy="47275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51406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5CCF6-AE4E-B846-CC74-91896A8B820F}"/>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7520FC9F-8AE6-AF67-16D6-71E830A9D08E}"/>
              </a:ext>
            </a:extLst>
          </p:cNvPr>
          <p:cNvSpPr>
            <a:spLocks noGrp="1"/>
          </p:cNvSpPr>
          <p:nvPr>
            <p:ph type="ctrTitle"/>
          </p:nvPr>
        </p:nvSpPr>
        <p:spPr/>
        <p:txBody>
          <a:bodyPr/>
          <a:lstStyle/>
          <a:p>
            <a:r>
              <a:rPr lang="en-AU" sz="5400">
                <a:latin typeface="+mj-lt"/>
                <a:ea typeface="Tahoma"/>
                <a:cs typeface="Tahoma"/>
              </a:rPr>
              <a:t>Activate and Support</a:t>
            </a:r>
            <a:endParaRPr lang="en-AU" sz="5400">
              <a:latin typeface="+mj-lt"/>
            </a:endParaRPr>
          </a:p>
        </p:txBody>
      </p:sp>
      <p:sp>
        <p:nvSpPr>
          <p:cNvPr id="7" name="Subtitle 6">
            <a:extLst>
              <a:ext uri="{FF2B5EF4-FFF2-40B4-BE49-F238E27FC236}">
                <a16:creationId xmlns:a16="http://schemas.microsoft.com/office/drawing/2014/main" id="{7D03D23C-D978-A7BC-402A-56A662CAEDFD}"/>
              </a:ext>
            </a:extLst>
          </p:cNvPr>
          <p:cNvSpPr>
            <a:spLocks noGrp="1"/>
          </p:cNvSpPr>
          <p:nvPr>
            <p:ph type="subTitle" idx="1"/>
          </p:nvPr>
        </p:nvSpPr>
        <p:spPr/>
        <p:txBody>
          <a:bodyPr vert="horz" lIns="91440" tIns="45720" rIns="91440" bIns="45720" rtlCol="0" anchor="t">
            <a:noAutofit/>
          </a:bodyPr>
          <a:lstStyle/>
          <a:p>
            <a:r>
              <a:rPr lang="en-AU" sz="2800" b="1"/>
              <a:t>Activate multiple opportunities </a:t>
            </a:r>
          </a:p>
          <a:p>
            <a:endParaRPr lang="en-AU" sz="1600"/>
          </a:p>
          <a:p>
            <a:pPr marL="342900" indent="-342900">
              <a:buFont typeface="Arial" panose="020B0604020202020204" pitchFamily="34" charset="0"/>
              <a:buChar char="•"/>
            </a:pPr>
            <a:r>
              <a:rPr lang="en-AU" sz="2400"/>
              <a:t>Begin planning your learning experiences for your students</a:t>
            </a:r>
          </a:p>
          <a:p>
            <a:pPr marL="342900" indent="-342900">
              <a:buFont typeface="Arial" panose="020B0604020202020204" pitchFamily="34" charset="0"/>
              <a:buChar char="•"/>
            </a:pPr>
            <a:r>
              <a:rPr lang="en-AU" sz="2400"/>
              <a:t>Consider how you will explicitly teach using the Gradual Release of Responsibility to scaffold and respond flexibly</a:t>
            </a:r>
          </a:p>
          <a:p>
            <a:pPr marL="342900" indent="-342900">
              <a:buFont typeface="Arial" panose="020B0604020202020204" pitchFamily="34" charset="0"/>
              <a:buChar char="•"/>
            </a:pPr>
            <a:r>
              <a:rPr lang="en-AU" sz="2400"/>
              <a:t>Knowing your learners, what support might they need to progress? </a:t>
            </a:r>
            <a:endParaRPr lang="en-AU" sz="3600">
              <a:ea typeface="Tahoma"/>
              <a:cs typeface="Tahoma"/>
            </a:endParaRPr>
          </a:p>
        </p:txBody>
      </p:sp>
      <p:sp>
        <p:nvSpPr>
          <p:cNvPr id="4" name="TextBox 3">
            <a:extLst>
              <a:ext uri="{FF2B5EF4-FFF2-40B4-BE49-F238E27FC236}">
                <a16:creationId xmlns:a16="http://schemas.microsoft.com/office/drawing/2014/main" id="{FFF3B7C4-E2D5-E011-9831-DD9497B2B6BF}"/>
              </a:ext>
            </a:extLst>
          </p:cNvPr>
          <p:cNvSpPr txBox="1"/>
          <p:nvPr/>
        </p:nvSpPr>
        <p:spPr>
          <a:xfrm>
            <a:off x="8313964" y="6543876"/>
            <a:ext cx="3878036" cy="215444"/>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Model of Pedagogy, Curriculum Compass © Brisbane Catholic Education (2025).</a:t>
            </a:r>
          </a:p>
        </p:txBody>
      </p:sp>
      <p:pic>
        <p:nvPicPr>
          <p:cNvPr id="5" name="Picture 4" descr="A diagram of a focus on the learner&#10;&#10;AI-generated content may be incorrect.">
            <a:extLst>
              <a:ext uri="{FF2B5EF4-FFF2-40B4-BE49-F238E27FC236}">
                <a16:creationId xmlns:a16="http://schemas.microsoft.com/office/drawing/2014/main" id="{14969CA5-5E8A-2EE4-76A5-CC3DB57842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3992" y="4566619"/>
            <a:ext cx="2257979" cy="1977257"/>
          </a:xfrm>
          <a:prstGeom prst="rect">
            <a:avLst/>
          </a:prstGeom>
        </p:spPr>
      </p:pic>
    </p:spTree>
    <p:extLst>
      <p:ext uri="{BB962C8B-B14F-4D97-AF65-F5344CB8AC3E}">
        <p14:creationId xmlns:p14="http://schemas.microsoft.com/office/powerpoint/2010/main" val="20352674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A946E-C396-DBE8-122A-840F2F6859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C0FDB5-09A3-CCEB-28B6-919AD37FEDE5}"/>
              </a:ext>
            </a:extLst>
          </p:cNvPr>
          <p:cNvSpPr>
            <a:spLocks noGrp="1"/>
          </p:cNvSpPr>
          <p:nvPr>
            <p:ph type="ctrTitle"/>
          </p:nvPr>
        </p:nvSpPr>
        <p:spPr/>
        <p:txBody>
          <a:bodyPr/>
          <a:lstStyle/>
          <a:p>
            <a:r>
              <a:rPr lang="en-AU"/>
              <a:t>Activate </a:t>
            </a:r>
          </a:p>
        </p:txBody>
      </p:sp>
      <p:sp>
        <p:nvSpPr>
          <p:cNvPr id="3" name="Subtitle 2">
            <a:extLst>
              <a:ext uri="{FF2B5EF4-FFF2-40B4-BE49-F238E27FC236}">
                <a16:creationId xmlns:a16="http://schemas.microsoft.com/office/drawing/2014/main" id="{AF4791EF-91CA-4990-7B89-F4AD69C1677B}"/>
              </a:ext>
            </a:extLst>
          </p:cNvPr>
          <p:cNvSpPr>
            <a:spLocks noGrp="1"/>
          </p:cNvSpPr>
          <p:nvPr>
            <p:ph type="subTitle" idx="1"/>
          </p:nvPr>
        </p:nvSpPr>
        <p:spPr>
          <a:xfrm>
            <a:off x="223271" y="2478688"/>
            <a:ext cx="6094071" cy="2952411"/>
          </a:xfrm>
        </p:spPr>
        <p:txBody>
          <a:bodyPr>
            <a:normAutofit/>
          </a:bodyPr>
          <a:lstStyle/>
          <a:p>
            <a:pPr marL="685800" indent="-685800">
              <a:buFont typeface="Arial" panose="020B0604020202020204" pitchFamily="34" charset="0"/>
              <a:buChar char="•"/>
            </a:pPr>
            <a:r>
              <a:rPr lang="en-US" sz="3200">
                <a:ln w="0"/>
                <a:effectLst>
                  <a:outerShdw blurRad="38100" dist="19050" dir="2700000" algn="tl" rotWithShape="0">
                    <a:schemeClr val="dk1">
                      <a:alpha val="40000"/>
                    </a:schemeClr>
                  </a:outerShdw>
                </a:effectLst>
                <a:latin typeface="+mj-lt"/>
              </a:rPr>
              <a:t>General Capabilities</a:t>
            </a:r>
          </a:p>
          <a:p>
            <a:pPr marL="685800" indent="-685800">
              <a:buFont typeface="Arial" panose="020B0604020202020204" pitchFamily="34" charset="0"/>
              <a:buChar char="•"/>
            </a:pPr>
            <a:r>
              <a:rPr lang="en-US" sz="3200">
                <a:ln w="0"/>
                <a:effectLst>
                  <a:outerShdw blurRad="38100" dist="19050" dir="2700000" algn="tl" rotWithShape="0">
                    <a:schemeClr val="dk1">
                      <a:alpha val="40000"/>
                    </a:schemeClr>
                  </a:outerShdw>
                </a:effectLst>
                <a:latin typeface="+mj-lt"/>
              </a:rPr>
              <a:t>Cross Curriculum Priorities</a:t>
            </a:r>
          </a:p>
          <a:p>
            <a:pPr marL="685800" indent="-685800">
              <a:buFont typeface="Arial" panose="020B0604020202020204" pitchFamily="34" charset="0"/>
              <a:buChar char="•"/>
            </a:pPr>
            <a:r>
              <a:rPr lang="en-US" sz="3200">
                <a:ln w="0"/>
                <a:effectLst>
                  <a:outerShdw blurRad="38100" dist="19050" dir="2700000" algn="tl" rotWithShape="0">
                    <a:schemeClr val="dk1">
                      <a:alpha val="40000"/>
                    </a:schemeClr>
                  </a:outerShdw>
                </a:effectLst>
                <a:latin typeface="+mj-lt"/>
              </a:rPr>
              <a:t>RLOS</a:t>
            </a:r>
          </a:p>
          <a:p>
            <a:pPr marL="685800" indent="-685800">
              <a:buFont typeface="Arial" panose="020B0604020202020204" pitchFamily="34" charset="0"/>
              <a:buChar char="•"/>
            </a:pPr>
            <a:r>
              <a:rPr lang="en-US" sz="3200">
                <a:ln w="0"/>
                <a:effectLst>
                  <a:outerShdw blurRad="38100" dist="19050" dir="2700000" algn="tl" rotWithShape="0">
                    <a:schemeClr val="dk1">
                      <a:alpha val="40000"/>
                    </a:schemeClr>
                  </a:outerShdw>
                </a:effectLst>
                <a:latin typeface="+mj-lt"/>
              </a:rPr>
              <a:t>Inquiry</a:t>
            </a:r>
            <a:endParaRPr lang="en-US" sz="3200">
              <a:ln w="22225">
                <a:solidFill>
                  <a:srgbClr val="054166"/>
                </a:solidFill>
                <a:prstDash val="solid"/>
              </a:ln>
              <a:solidFill>
                <a:schemeClr val="tx1">
                  <a:lumMod val="75000"/>
                </a:schemeClr>
              </a:solidFill>
              <a:latin typeface="+mj-lt"/>
            </a:endParaRPr>
          </a:p>
        </p:txBody>
      </p:sp>
      <p:sp>
        <p:nvSpPr>
          <p:cNvPr id="4" name="Arrow: Right 3">
            <a:extLst>
              <a:ext uri="{FF2B5EF4-FFF2-40B4-BE49-F238E27FC236}">
                <a16:creationId xmlns:a16="http://schemas.microsoft.com/office/drawing/2014/main" id="{C12AF021-65C9-CA79-1C62-00ED4FBDF52F}"/>
              </a:ext>
            </a:extLst>
          </p:cNvPr>
          <p:cNvSpPr/>
          <p:nvPr/>
        </p:nvSpPr>
        <p:spPr>
          <a:xfrm>
            <a:off x="6193971" y="3307370"/>
            <a:ext cx="1364343" cy="907143"/>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Subtitle 2">
            <a:extLst>
              <a:ext uri="{FF2B5EF4-FFF2-40B4-BE49-F238E27FC236}">
                <a16:creationId xmlns:a16="http://schemas.microsoft.com/office/drawing/2014/main" id="{356F89EA-5A55-7218-78BC-0442339BD6CA}"/>
              </a:ext>
            </a:extLst>
          </p:cNvPr>
          <p:cNvSpPr txBox="1">
            <a:spLocks/>
          </p:cNvSpPr>
          <p:nvPr/>
        </p:nvSpPr>
        <p:spPr>
          <a:xfrm>
            <a:off x="7905931" y="3106202"/>
            <a:ext cx="3795486" cy="2554515"/>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500"/>
              </a:spcBef>
              <a:buFont typeface="Arial" panose="020B0604020202020204" pitchFamily="34" charset="0"/>
              <a:buNone/>
              <a:defRPr sz="2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ctr"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ctr"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3200">
                <a:ln w="0"/>
                <a:solidFill>
                  <a:schemeClr val="accent2"/>
                </a:solidFill>
                <a:effectLst>
                  <a:outerShdw blurRad="38100" dist="19050" dir="2700000" algn="tl" rotWithShape="0">
                    <a:schemeClr val="dk1">
                      <a:alpha val="40000"/>
                    </a:schemeClr>
                  </a:outerShdw>
                </a:effectLst>
                <a:latin typeface="+mj-lt"/>
              </a:rPr>
              <a:t>Teaching and learning sequence</a:t>
            </a:r>
          </a:p>
        </p:txBody>
      </p:sp>
    </p:spTree>
    <p:extLst>
      <p:ext uri="{BB962C8B-B14F-4D97-AF65-F5344CB8AC3E}">
        <p14:creationId xmlns:p14="http://schemas.microsoft.com/office/powerpoint/2010/main" val="8755417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35698-5EAC-2DFA-CA66-19B31C19F0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3BDED8-A74D-9FD5-1852-3060563206A8}"/>
              </a:ext>
            </a:extLst>
          </p:cNvPr>
          <p:cNvSpPr>
            <a:spLocks noGrp="1"/>
          </p:cNvSpPr>
          <p:nvPr>
            <p:ph type="ctrTitle"/>
          </p:nvPr>
        </p:nvSpPr>
        <p:spPr/>
        <p:txBody>
          <a:bodyPr/>
          <a:lstStyle/>
          <a:p>
            <a:r>
              <a:rPr lang="en-AU"/>
              <a:t>Activate and Support</a:t>
            </a:r>
          </a:p>
        </p:txBody>
      </p:sp>
      <p:sp>
        <p:nvSpPr>
          <p:cNvPr id="3" name="Subtitle 2">
            <a:extLst>
              <a:ext uri="{FF2B5EF4-FFF2-40B4-BE49-F238E27FC236}">
                <a16:creationId xmlns:a16="http://schemas.microsoft.com/office/drawing/2014/main" id="{D659D90E-E24F-C00B-079E-D9D300B643CE}"/>
              </a:ext>
            </a:extLst>
          </p:cNvPr>
          <p:cNvSpPr>
            <a:spLocks noGrp="1"/>
          </p:cNvSpPr>
          <p:nvPr>
            <p:ph type="subTitle" idx="1"/>
          </p:nvPr>
        </p:nvSpPr>
        <p:spPr/>
        <p:txBody>
          <a:bodyPr/>
          <a:lstStyle/>
          <a:p>
            <a:r>
              <a:rPr lang="en-AU" dirty="0"/>
              <a:t>Some pedagogical approaches used in Religious Education:</a:t>
            </a:r>
          </a:p>
          <a:p>
            <a:endParaRPr lang="en-AU" dirty="0"/>
          </a:p>
          <a:p>
            <a:pPr marL="457200" indent="-457200">
              <a:buFont typeface="Arial" panose="020B0604020202020204" pitchFamily="34" charset="0"/>
              <a:buChar char="•"/>
            </a:pPr>
            <a:r>
              <a:rPr lang="en-AU" dirty="0"/>
              <a:t>Inquiry learning</a:t>
            </a:r>
          </a:p>
          <a:p>
            <a:pPr marL="457200" indent="-457200">
              <a:buFont typeface="Arial" panose="020B0604020202020204" pitchFamily="34" charset="0"/>
              <a:buChar char="•"/>
            </a:pPr>
            <a:r>
              <a:rPr lang="en-AU" dirty="0"/>
              <a:t>Explicit teaching</a:t>
            </a:r>
          </a:p>
          <a:p>
            <a:pPr marL="457200" indent="-457200">
              <a:buFont typeface="Arial" panose="020B0604020202020204" pitchFamily="34" charset="0"/>
              <a:buChar char="•"/>
            </a:pPr>
            <a:r>
              <a:rPr lang="en-AU" dirty="0"/>
              <a:t>Questioning</a:t>
            </a:r>
          </a:p>
          <a:p>
            <a:pPr marL="457200" indent="-457200">
              <a:buFont typeface="Arial" panose="020B0604020202020204" pitchFamily="34" charset="0"/>
              <a:buChar char="•"/>
            </a:pPr>
            <a:endParaRPr lang="en-AU" dirty="0"/>
          </a:p>
          <a:p>
            <a:pPr marL="457200" indent="-457200">
              <a:buFont typeface="Arial" panose="020B0604020202020204" pitchFamily="34" charset="0"/>
              <a:buChar char="•"/>
            </a:pPr>
            <a:endParaRPr lang="en-AU" dirty="0"/>
          </a:p>
          <a:p>
            <a:r>
              <a:rPr lang="en-AU" i="1" dirty="0">
                <a:solidFill>
                  <a:schemeClr val="accent5"/>
                </a:solidFill>
              </a:rPr>
              <a:t>These will be explored in more detail tomorrow.</a:t>
            </a:r>
          </a:p>
        </p:txBody>
      </p:sp>
    </p:spTree>
    <p:extLst>
      <p:ext uri="{BB962C8B-B14F-4D97-AF65-F5344CB8AC3E}">
        <p14:creationId xmlns:p14="http://schemas.microsoft.com/office/powerpoint/2010/main" val="1751895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33D1C-2A98-618E-74AD-F4C4A5788A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DAE427-63FA-C2B4-B1DA-C57BD4E4DC63}"/>
              </a:ext>
            </a:extLst>
          </p:cNvPr>
          <p:cNvSpPr>
            <a:spLocks noGrp="1"/>
          </p:cNvSpPr>
          <p:nvPr>
            <p:ph type="ctrTitle"/>
          </p:nvPr>
        </p:nvSpPr>
        <p:spPr/>
        <p:txBody>
          <a:bodyPr/>
          <a:lstStyle/>
          <a:p>
            <a:r>
              <a:rPr lang="en-AU"/>
              <a:t>Planning in Religious Education using the Model of Pedagogy</a:t>
            </a:r>
          </a:p>
        </p:txBody>
      </p:sp>
      <p:graphicFrame>
        <p:nvGraphicFramePr>
          <p:cNvPr id="4" name="Diagram 3">
            <a:extLst>
              <a:ext uri="{FF2B5EF4-FFF2-40B4-BE49-F238E27FC236}">
                <a16:creationId xmlns:a16="http://schemas.microsoft.com/office/drawing/2014/main" id="{02BC39D2-7088-8E31-E8B2-AF2033FB3140}"/>
              </a:ext>
            </a:extLst>
          </p:cNvPr>
          <p:cNvGraphicFramePr/>
          <p:nvPr>
            <p:extLst>
              <p:ext uri="{D42A27DB-BD31-4B8C-83A1-F6EECF244321}">
                <p14:modId xmlns:p14="http://schemas.microsoft.com/office/powerpoint/2010/main" val="3674788237"/>
              </p:ext>
            </p:extLst>
          </p:nvPr>
        </p:nvGraphicFramePr>
        <p:xfrm>
          <a:off x="1897138" y="1773936"/>
          <a:ext cx="8397723" cy="47275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0697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89871-2D82-9F9D-1A77-74532F73BA21}"/>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6F293DE2-929E-1475-5633-5E5F112352BA}"/>
              </a:ext>
            </a:extLst>
          </p:cNvPr>
          <p:cNvSpPr>
            <a:spLocks noGrp="1"/>
          </p:cNvSpPr>
          <p:nvPr>
            <p:ph type="ctrTitle"/>
          </p:nvPr>
        </p:nvSpPr>
        <p:spPr/>
        <p:txBody>
          <a:bodyPr/>
          <a:lstStyle/>
          <a:p>
            <a:r>
              <a:rPr lang="en-AU" sz="5400">
                <a:latin typeface="+mj-lt"/>
                <a:ea typeface="Tahoma"/>
                <a:cs typeface="Tahoma"/>
              </a:rPr>
              <a:t>Evaluate</a:t>
            </a:r>
            <a:endParaRPr lang="en-AU" sz="5400">
              <a:latin typeface="+mj-lt"/>
            </a:endParaRPr>
          </a:p>
        </p:txBody>
      </p:sp>
      <p:sp>
        <p:nvSpPr>
          <p:cNvPr id="7" name="Subtitle 6">
            <a:extLst>
              <a:ext uri="{FF2B5EF4-FFF2-40B4-BE49-F238E27FC236}">
                <a16:creationId xmlns:a16="http://schemas.microsoft.com/office/drawing/2014/main" id="{3049D994-B6E2-3EF1-8999-3657D6D1037C}"/>
              </a:ext>
            </a:extLst>
          </p:cNvPr>
          <p:cNvSpPr>
            <a:spLocks noGrp="1"/>
          </p:cNvSpPr>
          <p:nvPr>
            <p:ph type="subTitle" idx="1"/>
          </p:nvPr>
        </p:nvSpPr>
        <p:spPr/>
        <p:txBody>
          <a:bodyPr vert="horz" lIns="91440" tIns="45720" rIns="91440" bIns="45720" rtlCol="0" anchor="t">
            <a:noAutofit/>
          </a:bodyPr>
          <a:lstStyle/>
          <a:p>
            <a:r>
              <a:rPr lang="en-AU" sz="2800">
                <a:latin typeface="Tahoma"/>
                <a:ea typeface="Tahoma"/>
                <a:cs typeface="Tahoma"/>
              </a:rPr>
              <a:t>Evaluate the effect of teaching on student achievement and success</a:t>
            </a:r>
          </a:p>
          <a:p>
            <a:endParaRPr lang="en-AU" sz="2800">
              <a:latin typeface="Tahoma"/>
              <a:ea typeface="Tahoma"/>
              <a:cs typeface="Tahoma"/>
            </a:endParaRPr>
          </a:p>
          <a:p>
            <a:pPr marL="457200" indent="-457200">
              <a:buFont typeface="Arial" panose="020B0604020202020204" pitchFamily="34" charset="0"/>
              <a:buChar char="•"/>
            </a:pPr>
            <a:r>
              <a:rPr lang="en-AU" sz="2400">
                <a:latin typeface="Tahoma"/>
                <a:ea typeface="Tahoma"/>
                <a:cs typeface="Tahoma"/>
              </a:rPr>
              <a:t>What did I observe from my previous cycle? (This could be the previous year)</a:t>
            </a:r>
          </a:p>
          <a:p>
            <a:pPr marL="457200" indent="-457200">
              <a:buFont typeface="Arial" panose="020B0604020202020204" pitchFamily="34" charset="0"/>
              <a:buChar char="•"/>
            </a:pPr>
            <a:r>
              <a:rPr lang="en-AU" sz="2400">
                <a:latin typeface="Tahoma"/>
                <a:ea typeface="Tahoma"/>
                <a:cs typeface="Tahoma"/>
              </a:rPr>
              <a:t>What did my assessment tell me?</a:t>
            </a:r>
          </a:p>
          <a:p>
            <a:pPr marL="457200" indent="-457200">
              <a:buFont typeface="Arial" panose="020B0604020202020204" pitchFamily="34" charset="0"/>
              <a:buChar char="•"/>
            </a:pPr>
            <a:r>
              <a:rPr lang="en-AU" sz="2400">
                <a:latin typeface="Tahoma"/>
                <a:ea typeface="Tahoma"/>
                <a:cs typeface="Tahoma"/>
              </a:rPr>
              <a:t>What went well and what needs revisiting </a:t>
            </a:r>
          </a:p>
          <a:p>
            <a:pPr marL="1371600" lvl="2" indent="-457200" algn="l">
              <a:buFont typeface="Arial" panose="020B0604020202020204" pitchFamily="34" charset="0"/>
              <a:buChar char="•"/>
            </a:pPr>
            <a:r>
              <a:rPr lang="en-AU" sz="2400">
                <a:latin typeface="Tahoma"/>
                <a:ea typeface="Tahoma"/>
                <a:cs typeface="Tahoma"/>
              </a:rPr>
              <a:t>from a curriculum perspective</a:t>
            </a:r>
          </a:p>
          <a:p>
            <a:pPr marL="1371600" lvl="2" indent="-457200" algn="l">
              <a:buFont typeface="Arial" panose="020B0604020202020204" pitchFamily="34" charset="0"/>
              <a:buChar char="•"/>
            </a:pPr>
            <a:r>
              <a:rPr lang="en-AU" sz="2400">
                <a:latin typeface="Tahoma"/>
                <a:ea typeface="Tahoma"/>
                <a:cs typeface="Tahoma"/>
              </a:rPr>
              <a:t>engagement levels</a:t>
            </a:r>
          </a:p>
          <a:p>
            <a:pPr marL="1371600" lvl="2" indent="-457200" algn="l">
              <a:buFont typeface="Arial" panose="020B0604020202020204" pitchFamily="34" charset="0"/>
              <a:buChar char="•"/>
            </a:pPr>
            <a:r>
              <a:rPr lang="en-AU" sz="2400">
                <a:latin typeface="Tahoma"/>
                <a:ea typeface="Tahoma"/>
                <a:cs typeface="Tahoma"/>
              </a:rPr>
              <a:t>learner dispositions and ways of working</a:t>
            </a:r>
          </a:p>
          <a:p>
            <a:pPr marL="1371600" lvl="2" indent="-457200" algn="l">
              <a:buFont typeface="Arial" panose="020B0604020202020204" pitchFamily="34" charset="0"/>
              <a:buChar char="•"/>
            </a:pPr>
            <a:r>
              <a:rPr lang="en-AU" sz="2400">
                <a:latin typeface="Tahoma"/>
                <a:ea typeface="Tahoma"/>
                <a:cs typeface="Tahoma"/>
              </a:rPr>
              <a:t>from the perspective of my students</a:t>
            </a:r>
            <a:endParaRPr lang="en-AU" sz="2400">
              <a:ea typeface="Tahoma"/>
              <a:cs typeface="Tahoma"/>
            </a:endParaRPr>
          </a:p>
        </p:txBody>
      </p:sp>
      <p:sp>
        <p:nvSpPr>
          <p:cNvPr id="3" name="TextBox 2">
            <a:extLst>
              <a:ext uri="{FF2B5EF4-FFF2-40B4-BE49-F238E27FC236}">
                <a16:creationId xmlns:a16="http://schemas.microsoft.com/office/drawing/2014/main" id="{BA38B84D-43C9-C9E0-67B0-B4B20FCDBA7C}"/>
              </a:ext>
            </a:extLst>
          </p:cNvPr>
          <p:cNvSpPr txBox="1"/>
          <p:nvPr/>
        </p:nvSpPr>
        <p:spPr>
          <a:xfrm>
            <a:off x="8254094" y="6543875"/>
            <a:ext cx="4171950" cy="21544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1000"/>
              </a:spcBef>
              <a:spcAft>
                <a:spcPts val="0"/>
              </a:spcAft>
              <a:buClrTx/>
              <a:buSzTx/>
              <a:buFontTx/>
              <a:buNone/>
              <a:tabLst/>
              <a:defRPr/>
            </a:pPr>
            <a:r>
              <a:rPr kumimoji="0" lang="en-AU" sz="8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Model of Pedagogy, Curriculum Compass © Brisbane Catholic Education (2025).</a:t>
            </a:r>
          </a:p>
        </p:txBody>
      </p:sp>
      <p:pic>
        <p:nvPicPr>
          <p:cNvPr id="9" name="Picture 8" descr="A diagram of a focus on the learner&#10;&#10;AI-generated content may be incorrect.">
            <a:extLst>
              <a:ext uri="{FF2B5EF4-FFF2-40B4-BE49-F238E27FC236}">
                <a16:creationId xmlns:a16="http://schemas.microsoft.com/office/drawing/2014/main" id="{CDAB0711-2E4E-AA67-A9D6-65C93CD5A6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59420" y="3457775"/>
            <a:ext cx="3524250" cy="3086100"/>
          </a:xfrm>
          <a:prstGeom prst="rect">
            <a:avLst/>
          </a:prstGeom>
        </p:spPr>
      </p:pic>
    </p:spTree>
    <p:extLst>
      <p:ext uri="{BB962C8B-B14F-4D97-AF65-F5344CB8AC3E}">
        <p14:creationId xmlns:p14="http://schemas.microsoft.com/office/powerpoint/2010/main" val="20054078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FACA3-0CAF-28A4-6B28-06AEB6F5F5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16194F-5251-2E46-FA63-155264252522}"/>
              </a:ext>
            </a:extLst>
          </p:cNvPr>
          <p:cNvSpPr>
            <a:spLocks noGrp="1"/>
          </p:cNvSpPr>
          <p:nvPr>
            <p:ph type="ctrTitle"/>
          </p:nvPr>
        </p:nvSpPr>
        <p:spPr/>
        <p:txBody>
          <a:bodyPr/>
          <a:lstStyle/>
          <a:p>
            <a:r>
              <a:rPr lang="en-AU"/>
              <a:t>Planning in Religious Education using the Model of Pedagogy</a:t>
            </a:r>
          </a:p>
        </p:txBody>
      </p:sp>
      <p:graphicFrame>
        <p:nvGraphicFramePr>
          <p:cNvPr id="4" name="Diagram 3">
            <a:extLst>
              <a:ext uri="{FF2B5EF4-FFF2-40B4-BE49-F238E27FC236}">
                <a16:creationId xmlns:a16="http://schemas.microsoft.com/office/drawing/2014/main" id="{83A60523-CC57-BD4E-92D5-42A90791BAB5}"/>
              </a:ext>
            </a:extLst>
          </p:cNvPr>
          <p:cNvGraphicFramePr/>
          <p:nvPr>
            <p:extLst>
              <p:ext uri="{D42A27DB-BD31-4B8C-83A1-F6EECF244321}">
                <p14:modId xmlns:p14="http://schemas.microsoft.com/office/powerpoint/2010/main" val="2661490210"/>
              </p:ext>
            </p:extLst>
          </p:nvPr>
        </p:nvGraphicFramePr>
        <p:xfrm>
          <a:off x="1897138" y="1773936"/>
          <a:ext cx="8397723" cy="47275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17836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55853-5A7F-854B-5926-D3B43B138ADE}"/>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62D36427-2701-F758-C579-8D855E9E52F1}"/>
              </a:ext>
            </a:extLst>
          </p:cNvPr>
          <p:cNvSpPr>
            <a:spLocks noGrp="1"/>
          </p:cNvSpPr>
          <p:nvPr>
            <p:ph type="ctrTitle"/>
          </p:nvPr>
        </p:nvSpPr>
        <p:spPr/>
        <p:txBody>
          <a:bodyPr/>
          <a:lstStyle/>
          <a:p>
            <a:r>
              <a:rPr lang="en-AU" sz="5400">
                <a:latin typeface="+mj-lt"/>
                <a:ea typeface="Tahoma"/>
                <a:cs typeface="Tahoma"/>
              </a:rPr>
              <a:t>Respond</a:t>
            </a:r>
            <a:endParaRPr lang="en-AU" sz="5400">
              <a:latin typeface="+mj-lt"/>
            </a:endParaRPr>
          </a:p>
        </p:txBody>
      </p:sp>
      <p:sp>
        <p:nvSpPr>
          <p:cNvPr id="7" name="Subtitle 6">
            <a:extLst>
              <a:ext uri="{FF2B5EF4-FFF2-40B4-BE49-F238E27FC236}">
                <a16:creationId xmlns:a16="http://schemas.microsoft.com/office/drawing/2014/main" id="{B739DF1C-7B07-9B69-D3F5-B66DA9BF5DA7}"/>
              </a:ext>
            </a:extLst>
          </p:cNvPr>
          <p:cNvSpPr>
            <a:spLocks noGrp="1"/>
          </p:cNvSpPr>
          <p:nvPr>
            <p:ph type="subTitle" idx="1"/>
          </p:nvPr>
        </p:nvSpPr>
        <p:spPr/>
        <p:txBody>
          <a:bodyPr vert="horz" lIns="91440" tIns="45720" rIns="91440" bIns="45720" rtlCol="0" anchor="t">
            <a:noAutofit/>
          </a:bodyPr>
          <a:lstStyle/>
          <a:p>
            <a:r>
              <a:rPr lang="en-AU" sz="2800" b="1"/>
              <a:t>Respond with feedback that moves learning forward</a:t>
            </a:r>
          </a:p>
          <a:p>
            <a:endParaRPr lang="en-AU" sz="1600"/>
          </a:p>
          <a:p>
            <a:pPr marL="342900" indent="-342900">
              <a:buFont typeface="Arial" panose="020B0604020202020204" pitchFamily="34" charset="0"/>
              <a:buChar char="•"/>
            </a:pPr>
            <a:r>
              <a:rPr lang="en-AU" sz="2400"/>
              <a:t>Students should be provided with opportunities to improve their knowledge, understanding and skills through effective feedback that:</a:t>
            </a:r>
            <a:endParaRPr lang="en-AU" sz="2000"/>
          </a:p>
          <a:p>
            <a:pPr marL="800100" lvl="1" indent="-342900" algn="l">
              <a:buFont typeface="Arial" panose="020B0604020202020204" pitchFamily="34" charset="0"/>
              <a:buChar char="•"/>
            </a:pPr>
            <a:r>
              <a:rPr lang="en-AU" sz="2400"/>
              <a:t>is timely, specific and related to the learning intentions and success criteria</a:t>
            </a:r>
          </a:p>
          <a:p>
            <a:pPr marL="800100" lvl="1" indent="-342900" algn="l">
              <a:buFont typeface="Arial" panose="020B0604020202020204" pitchFamily="34" charset="0"/>
              <a:buChar char="•"/>
            </a:pPr>
            <a:r>
              <a:rPr lang="en-AU" sz="2400"/>
              <a:t>is constructive and provides meaningful information to students about how to improve</a:t>
            </a:r>
          </a:p>
          <a:p>
            <a:pPr marL="800100" lvl="1" indent="-342900" algn="l">
              <a:buFont typeface="Arial" panose="020B0604020202020204" pitchFamily="34" charset="0"/>
              <a:buChar char="•"/>
            </a:pPr>
            <a:r>
              <a:rPr lang="en-AU" sz="2400"/>
              <a:t>informs future teaching and learning opportunities</a:t>
            </a:r>
            <a:endParaRPr lang="en-AU" sz="3600">
              <a:ea typeface="Tahoma"/>
              <a:cs typeface="Tahoma"/>
            </a:endParaRPr>
          </a:p>
        </p:txBody>
      </p:sp>
      <p:sp>
        <p:nvSpPr>
          <p:cNvPr id="4" name="TextBox 3">
            <a:extLst>
              <a:ext uri="{FF2B5EF4-FFF2-40B4-BE49-F238E27FC236}">
                <a16:creationId xmlns:a16="http://schemas.microsoft.com/office/drawing/2014/main" id="{562FFE30-100C-0856-E869-71ACE4CB8A1F}"/>
              </a:ext>
            </a:extLst>
          </p:cNvPr>
          <p:cNvSpPr txBox="1"/>
          <p:nvPr/>
        </p:nvSpPr>
        <p:spPr>
          <a:xfrm>
            <a:off x="8313964" y="6543876"/>
            <a:ext cx="3878036" cy="215444"/>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Model of Pedagogy, Curriculum Compass © Brisbane Catholic Education (2025).</a:t>
            </a:r>
          </a:p>
        </p:txBody>
      </p:sp>
      <p:pic>
        <p:nvPicPr>
          <p:cNvPr id="5" name="Picture 4" descr="A diagram of a focus on the learner&#10;&#10;AI-generated content may be incorrect.">
            <a:extLst>
              <a:ext uri="{FF2B5EF4-FFF2-40B4-BE49-F238E27FC236}">
                <a16:creationId xmlns:a16="http://schemas.microsoft.com/office/drawing/2014/main" id="{E60D104C-3CCC-002F-AE5C-2695CE8B57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4830" y="4521428"/>
            <a:ext cx="2309586" cy="2022448"/>
          </a:xfrm>
          <a:prstGeom prst="rect">
            <a:avLst/>
          </a:prstGeom>
        </p:spPr>
      </p:pic>
    </p:spTree>
    <p:extLst>
      <p:ext uri="{BB962C8B-B14F-4D97-AF65-F5344CB8AC3E}">
        <p14:creationId xmlns:p14="http://schemas.microsoft.com/office/powerpoint/2010/main" val="11216511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vert="horz" wrap="square" lIns="503998" tIns="72000" rIns="503998" bIns="144000" rtlCol="0" anchor="b" anchorCtr="0">
            <a:normAutofit fontScale="90000"/>
          </a:bodyPr>
          <a:lstStyle/>
          <a:p>
            <a:br>
              <a:rPr lang="en-AU"/>
            </a:br>
            <a:br>
              <a:rPr lang="en-AU"/>
            </a:br>
            <a:r>
              <a:rPr lang="en-AU"/>
              <a:t>Shared clarity In the classroom</a:t>
            </a:r>
          </a:p>
        </p:txBody>
      </p:sp>
      <p:sp>
        <p:nvSpPr>
          <p:cNvPr id="2" name="Rectangle 1"/>
          <p:cNvSpPr/>
          <p:nvPr/>
        </p:nvSpPr>
        <p:spPr>
          <a:xfrm>
            <a:off x="513510" y="1697376"/>
            <a:ext cx="10559873" cy="4464496"/>
          </a:xfrm>
          <a:prstGeom prst="rect">
            <a:avLst/>
          </a:prstGeom>
        </p:spPr>
        <p:txBody>
          <a:bodyPr vert="horz" lIns="91440" tIns="45720" rIns="91440" bIns="45720" rtlCol="0">
            <a:noAutofit/>
          </a:bodyPr>
          <a:lstStyle/>
          <a:p>
            <a:pPr defTabSz="685800">
              <a:spcBef>
                <a:spcPts val="1125"/>
              </a:spcBef>
              <a:spcAft>
                <a:spcPts val="2400"/>
              </a:spcAft>
            </a:pPr>
            <a:r>
              <a:rPr lang="en-AU" sz="2600">
                <a:latin typeface="Tahoma" panose="020B0604030504040204" pitchFamily="34" charset="0"/>
                <a:ea typeface="Tahoma" panose="020B0604030504040204" pitchFamily="34" charset="0"/>
                <a:cs typeface="Tahoma" panose="020B0604030504040204" pitchFamily="34" charset="0"/>
              </a:rPr>
              <a:t>Both teacher and students are able to describe:</a:t>
            </a:r>
          </a:p>
          <a:p>
            <a:pPr marL="457200" indent="-457200" defTabSz="685800">
              <a:spcBef>
                <a:spcPts val="1125"/>
              </a:spcBef>
              <a:buFont typeface="Wingdings" panose="05000000000000000000" pitchFamily="2" charset="2"/>
              <a:buChar char="q"/>
            </a:pPr>
            <a:r>
              <a:rPr lang="en-AU" sz="2600">
                <a:latin typeface="Tahoma" panose="020B0604030504040204" pitchFamily="34" charset="0"/>
                <a:ea typeface="Tahoma" panose="020B0604030504040204" pitchFamily="34" charset="0"/>
                <a:cs typeface="Tahoma" panose="020B0604030504040204" pitchFamily="34" charset="0"/>
              </a:rPr>
              <a:t>what is to be learnt – using learning intentions</a:t>
            </a:r>
          </a:p>
          <a:p>
            <a:pPr marL="457200" indent="-457200" defTabSz="685800">
              <a:spcBef>
                <a:spcPts val="1125"/>
              </a:spcBef>
              <a:buFont typeface="Wingdings" panose="05000000000000000000" pitchFamily="2" charset="2"/>
              <a:buChar char="q"/>
            </a:pPr>
            <a:r>
              <a:rPr lang="en-AU" sz="2600">
                <a:latin typeface="Tahoma" panose="020B0604030504040204" pitchFamily="34" charset="0"/>
                <a:ea typeface="Tahoma" panose="020B0604030504040204" pitchFamily="34" charset="0"/>
                <a:cs typeface="Tahoma" panose="020B0604030504040204" pitchFamily="34" charset="0"/>
              </a:rPr>
              <a:t>how the learning intention relates to the “big ideas” </a:t>
            </a:r>
          </a:p>
          <a:p>
            <a:pPr marL="457200" indent="-457200" defTabSz="685800">
              <a:spcBef>
                <a:spcPts val="1125"/>
              </a:spcBef>
              <a:buFont typeface="Wingdings" panose="05000000000000000000" pitchFamily="2" charset="2"/>
              <a:buChar char="q"/>
            </a:pPr>
            <a:r>
              <a:rPr lang="en-AU" sz="2600">
                <a:latin typeface="Tahoma" panose="020B0604030504040204" pitchFamily="34" charset="0"/>
                <a:ea typeface="Tahoma" panose="020B0604030504040204" pitchFamily="34" charset="0"/>
                <a:cs typeface="Tahoma" panose="020B0604030504040204" pitchFamily="34" charset="0"/>
              </a:rPr>
              <a:t>how the learning is relevant</a:t>
            </a:r>
          </a:p>
          <a:p>
            <a:pPr marL="457200" indent="-457200" defTabSz="685800">
              <a:spcBef>
                <a:spcPts val="1125"/>
              </a:spcBef>
              <a:buFont typeface="Wingdings" panose="05000000000000000000" pitchFamily="2" charset="2"/>
              <a:buChar char="q"/>
            </a:pPr>
            <a:r>
              <a:rPr lang="en-AU" sz="2600">
                <a:latin typeface="Tahoma" panose="020B0604030504040204" pitchFamily="34" charset="0"/>
                <a:ea typeface="Tahoma" panose="020B0604030504040204" pitchFamily="34" charset="0"/>
                <a:cs typeface="Tahoma" panose="020B0604030504040204" pitchFamily="34" charset="0"/>
              </a:rPr>
              <a:t>how students will go about the learning</a:t>
            </a:r>
          </a:p>
          <a:p>
            <a:pPr marL="457200" indent="-457200" defTabSz="685800">
              <a:spcBef>
                <a:spcPts val="1125"/>
              </a:spcBef>
              <a:buFont typeface="Wingdings" panose="05000000000000000000" pitchFamily="2" charset="2"/>
              <a:buChar char="q"/>
            </a:pPr>
            <a:r>
              <a:rPr lang="en-AU" sz="2600">
                <a:latin typeface="Tahoma" panose="020B0604030504040204" pitchFamily="34" charset="0"/>
                <a:ea typeface="Tahoma" panose="020B0604030504040204" pitchFamily="34" charset="0"/>
                <a:cs typeface="Tahoma" panose="020B0604030504040204" pitchFamily="34" charset="0"/>
              </a:rPr>
              <a:t>how students will know it has been learnt – using success criteria with reference to exemplars, examples, and modelling.</a:t>
            </a:r>
          </a:p>
        </p:txBody>
      </p:sp>
    </p:spTree>
    <p:extLst>
      <p:ext uri="{BB962C8B-B14F-4D97-AF65-F5344CB8AC3E}">
        <p14:creationId xmlns:p14="http://schemas.microsoft.com/office/powerpoint/2010/main" val="22006621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7DF98-DE5E-5F7B-961D-CC09CD5CE0DF}"/>
              </a:ext>
            </a:extLst>
          </p:cNvPr>
          <p:cNvSpPr>
            <a:spLocks noGrp="1"/>
          </p:cNvSpPr>
          <p:nvPr>
            <p:ph type="ctrTitle"/>
          </p:nvPr>
        </p:nvSpPr>
        <p:spPr/>
        <p:txBody>
          <a:bodyPr/>
          <a:lstStyle/>
          <a:p>
            <a:r>
              <a:rPr lang="en-AU" sz="6000" b="1"/>
              <a:t>Questions</a:t>
            </a:r>
          </a:p>
        </p:txBody>
      </p:sp>
      <p:sp>
        <p:nvSpPr>
          <p:cNvPr id="3" name="Subtitle 2">
            <a:extLst>
              <a:ext uri="{FF2B5EF4-FFF2-40B4-BE49-F238E27FC236}">
                <a16:creationId xmlns:a16="http://schemas.microsoft.com/office/drawing/2014/main" id="{0837395B-F37D-93CB-6BB9-0C9D32667477}"/>
              </a:ext>
            </a:extLst>
          </p:cNvPr>
          <p:cNvSpPr>
            <a:spLocks noGrp="1"/>
          </p:cNvSpPr>
          <p:nvPr>
            <p:ph type="subTitle" idx="1"/>
          </p:nvPr>
        </p:nvSpPr>
        <p:spPr/>
        <p:txBody>
          <a:bodyPr/>
          <a:lstStyle/>
          <a:p>
            <a:endParaRPr lang="en-AU"/>
          </a:p>
        </p:txBody>
      </p:sp>
      <p:pic>
        <p:nvPicPr>
          <p:cNvPr id="5" name="Graphic 4" descr="Help with solid fill">
            <a:extLst>
              <a:ext uri="{FF2B5EF4-FFF2-40B4-BE49-F238E27FC236}">
                <a16:creationId xmlns:a16="http://schemas.microsoft.com/office/drawing/2014/main" id="{CD0EAD76-4ABC-C2A7-1E9A-1BDFC3D2E75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054077" y="2084293"/>
            <a:ext cx="3833004" cy="3833004"/>
          </a:xfrm>
          <a:prstGeom prst="rect">
            <a:avLst/>
          </a:prstGeom>
        </p:spPr>
      </p:pic>
    </p:spTree>
    <p:extLst>
      <p:ext uri="{BB962C8B-B14F-4D97-AF65-F5344CB8AC3E}">
        <p14:creationId xmlns:p14="http://schemas.microsoft.com/office/powerpoint/2010/main" val="30509803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730461-8D06-9509-1EBA-14C5DB19C9A3}"/>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39AEDBBC-70D7-C17F-AD44-F45EECB4916D}"/>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9A063A99-967B-6AAF-2862-DD9F3C6E2765}"/>
              </a:ext>
            </a:extLst>
          </p:cNvPr>
          <p:cNvSpPr>
            <a:spLocks noGrp="1"/>
          </p:cNvSpPr>
          <p:nvPr>
            <p:ph type="subTitle" idx="1"/>
          </p:nvPr>
        </p:nvSpPr>
        <p:spPr/>
        <p:txBody>
          <a:bodyPr/>
          <a:lstStyle/>
          <a:p>
            <a:endParaRPr lang="en-AU" sz="3200"/>
          </a:p>
          <a:p>
            <a:r>
              <a:rPr lang="en-AU" sz="3200"/>
              <a:t>Participants are deepening their understanding of the shape of Religious Education in the Archdiocese of Brisbane.</a:t>
            </a:r>
          </a:p>
        </p:txBody>
      </p:sp>
      <p:pic>
        <p:nvPicPr>
          <p:cNvPr id="2" name="Picture 1" descr="Text&#10;&#10;Description automatically generated with medium confidence">
            <a:extLst>
              <a:ext uri="{FF2B5EF4-FFF2-40B4-BE49-F238E27FC236}">
                <a16:creationId xmlns:a16="http://schemas.microsoft.com/office/drawing/2014/main" id="{4D0DAE3F-D25F-9306-11D3-ED0DDD2C0C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9405830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BEB38-C658-EB5B-A49F-DF68C5AA1A7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7C1F6BE-4FB4-7B7B-1947-8943C81800F9}"/>
              </a:ext>
            </a:extLst>
          </p:cNvPr>
          <p:cNvSpPr>
            <a:spLocks noGrp="1"/>
          </p:cNvSpPr>
          <p:nvPr>
            <p:ph type="ctrTitle"/>
          </p:nvPr>
        </p:nvSpPr>
        <p:spPr>
          <a:xfrm>
            <a:off x="51918" y="2013790"/>
            <a:ext cx="11655739" cy="2017515"/>
          </a:xfrm>
        </p:spPr>
        <p:txBody>
          <a:bodyPr/>
          <a:lstStyle/>
          <a:p>
            <a:r>
              <a:rPr lang="en-AU" dirty="0">
                <a:latin typeface="Tahoma"/>
                <a:ea typeface="Tahoma"/>
                <a:cs typeface="Tahoma"/>
              </a:rPr>
              <a:t>Assignment 1</a:t>
            </a:r>
            <a:endParaRPr lang="en-AU" dirty="0"/>
          </a:p>
        </p:txBody>
      </p:sp>
      <p:sp>
        <p:nvSpPr>
          <p:cNvPr id="5" name="Subtitle 4">
            <a:extLst>
              <a:ext uri="{FF2B5EF4-FFF2-40B4-BE49-F238E27FC236}">
                <a16:creationId xmlns:a16="http://schemas.microsoft.com/office/drawing/2014/main" id="{34E66C44-D8D4-04AF-4C0B-9C445E93CB1A}"/>
              </a:ext>
            </a:extLst>
          </p:cNvPr>
          <p:cNvSpPr>
            <a:spLocks noGrp="1"/>
          </p:cNvSpPr>
          <p:nvPr>
            <p:ph type="subTitle" idx="1"/>
          </p:nvPr>
        </p:nvSpPr>
        <p:spPr/>
        <p:txBody>
          <a:bodyPr/>
          <a:lstStyle/>
          <a:p>
            <a:r>
              <a:rPr lang="en-AU" dirty="0"/>
              <a:t>Overview key components</a:t>
            </a:r>
          </a:p>
        </p:txBody>
      </p:sp>
    </p:spTree>
    <p:extLst>
      <p:ext uri="{BB962C8B-B14F-4D97-AF65-F5344CB8AC3E}">
        <p14:creationId xmlns:p14="http://schemas.microsoft.com/office/powerpoint/2010/main" val="14486647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92C8D-C9B7-0AD7-2CF3-13536991EA6E}"/>
              </a:ext>
            </a:extLst>
          </p:cNvPr>
          <p:cNvSpPr>
            <a:spLocks noGrp="1"/>
          </p:cNvSpPr>
          <p:nvPr>
            <p:ph type="ctrTitle"/>
          </p:nvPr>
        </p:nvSpPr>
        <p:spPr/>
        <p:txBody>
          <a:bodyPr/>
          <a:lstStyle/>
          <a:p>
            <a:r>
              <a:rPr lang="en-AU"/>
              <a:t>Assignment 1</a:t>
            </a:r>
          </a:p>
        </p:txBody>
      </p:sp>
      <p:sp>
        <p:nvSpPr>
          <p:cNvPr id="3" name="Subtitle 2">
            <a:extLst>
              <a:ext uri="{FF2B5EF4-FFF2-40B4-BE49-F238E27FC236}">
                <a16:creationId xmlns:a16="http://schemas.microsoft.com/office/drawing/2014/main" id="{1C0FC83A-9360-A9D0-938C-5751DC714226}"/>
              </a:ext>
            </a:extLst>
          </p:cNvPr>
          <p:cNvSpPr>
            <a:spLocks noGrp="1"/>
          </p:cNvSpPr>
          <p:nvPr>
            <p:ph type="subTitle" idx="1"/>
          </p:nvPr>
        </p:nvSpPr>
        <p:spPr/>
        <p:txBody>
          <a:bodyPr/>
          <a:lstStyle/>
          <a:p>
            <a:pPr>
              <a:spcBef>
                <a:spcPts val="0"/>
              </a:spcBef>
            </a:pPr>
            <a:r>
              <a:rPr lang="en-AU" sz="2400" b="1" dirty="0"/>
              <a:t>TASK</a:t>
            </a:r>
          </a:p>
          <a:p>
            <a:pPr>
              <a:spcBef>
                <a:spcPts val="0"/>
              </a:spcBef>
            </a:pPr>
            <a:endParaRPr lang="en-AU" sz="2400" dirty="0"/>
          </a:p>
          <a:p>
            <a:pPr>
              <a:spcBef>
                <a:spcPts val="0"/>
              </a:spcBef>
            </a:pPr>
            <a:r>
              <a:rPr lang="en-AU" sz="2400" dirty="0"/>
              <a:t>Evaluate (explain and justify) the significance of utilising the </a:t>
            </a:r>
            <a:r>
              <a:rPr lang="en-AU" sz="2400" dirty="0" err="1"/>
              <a:t>Reconceptualist</a:t>
            </a:r>
            <a:r>
              <a:rPr lang="en-AU" sz="2400" dirty="0"/>
              <a:t> Approach for teachers of Religious Education in a Catholic school in the Archdiocese of Brisbane, as they respond to the contemporary contexts of the learner.</a:t>
            </a:r>
          </a:p>
          <a:p>
            <a:pPr>
              <a:spcBef>
                <a:spcPts val="0"/>
              </a:spcBef>
            </a:pPr>
            <a:endParaRPr lang="en-AU" sz="2400" dirty="0"/>
          </a:p>
          <a:p>
            <a:pPr>
              <a:spcBef>
                <a:spcPts val="0"/>
              </a:spcBef>
            </a:pPr>
            <a:r>
              <a:rPr lang="en-AU" sz="2400" b="1" dirty="0"/>
              <a:t>Length:</a:t>
            </a:r>
            <a:r>
              <a:rPr lang="en-AU" sz="2400" dirty="0"/>
              <a:t> 2000 words</a:t>
            </a:r>
          </a:p>
          <a:p>
            <a:pPr>
              <a:spcBef>
                <a:spcPts val="0"/>
              </a:spcBef>
            </a:pPr>
            <a:endParaRPr lang="en-AU" sz="2400" dirty="0"/>
          </a:p>
          <a:p>
            <a:pPr>
              <a:spcBef>
                <a:spcPts val="0"/>
              </a:spcBef>
            </a:pPr>
            <a:endParaRPr lang="en-AU" sz="1100" dirty="0"/>
          </a:p>
          <a:p>
            <a:pPr>
              <a:spcBef>
                <a:spcPts val="0"/>
              </a:spcBef>
            </a:pPr>
            <a:endParaRPr lang="en-AU" sz="1100" dirty="0"/>
          </a:p>
          <a:p>
            <a:pPr>
              <a:spcBef>
                <a:spcPts val="0"/>
              </a:spcBef>
            </a:pPr>
            <a:endParaRPr lang="en-AU" sz="1100" dirty="0"/>
          </a:p>
          <a:p>
            <a:pPr>
              <a:spcBef>
                <a:spcPts val="0"/>
              </a:spcBef>
            </a:pPr>
            <a:endParaRPr lang="en-AU" sz="1100" dirty="0"/>
          </a:p>
        </p:txBody>
      </p:sp>
    </p:spTree>
    <p:extLst>
      <p:ext uri="{BB962C8B-B14F-4D97-AF65-F5344CB8AC3E}">
        <p14:creationId xmlns:p14="http://schemas.microsoft.com/office/powerpoint/2010/main" val="35482359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5B528-9451-1EE8-029E-08233FBC1F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FC4C56-51A3-C2B5-8BDA-A03374D25E32}"/>
              </a:ext>
            </a:extLst>
          </p:cNvPr>
          <p:cNvSpPr>
            <a:spLocks noGrp="1"/>
          </p:cNvSpPr>
          <p:nvPr>
            <p:ph type="ctrTitle"/>
          </p:nvPr>
        </p:nvSpPr>
        <p:spPr/>
        <p:txBody>
          <a:bodyPr/>
          <a:lstStyle/>
          <a:p>
            <a:r>
              <a:rPr lang="en-AU"/>
              <a:t>Assignment 1 - template</a:t>
            </a:r>
          </a:p>
        </p:txBody>
      </p:sp>
      <p:sp>
        <p:nvSpPr>
          <p:cNvPr id="3" name="Subtitle 2">
            <a:extLst>
              <a:ext uri="{FF2B5EF4-FFF2-40B4-BE49-F238E27FC236}">
                <a16:creationId xmlns:a16="http://schemas.microsoft.com/office/drawing/2014/main" id="{050C501F-FE49-A628-CAA3-0FA54C36FFFB}"/>
              </a:ext>
            </a:extLst>
          </p:cNvPr>
          <p:cNvSpPr>
            <a:spLocks noGrp="1"/>
          </p:cNvSpPr>
          <p:nvPr>
            <p:ph type="subTitle" idx="1"/>
          </p:nvPr>
        </p:nvSpPr>
        <p:spPr>
          <a:xfrm>
            <a:off x="408329" y="1688211"/>
            <a:ext cx="11659846" cy="4727532"/>
          </a:xfrm>
        </p:spPr>
        <p:txBody>
          <a:bodyPr/>
          <a:lstStyle/>
          <a:p>
            <a:pPr>
              <a:spcBef>
                <a:spcPts val="0"/>
              </a:spcBef>
            </a:pPr>
            <a:r>
              <a:rPr lang="en-AU" sz="2400" b="1"/>
              <a:t>Introduction   150-200 words</a:t>
            </a:r>
          </a:p>
          <a:p>
            <a:pPr>
              <a:spcBef>
                <a:spcPts val="0"/>
              </a:spcBef>
            </a:pPr>
            <a:endParaRPr lang="en-AU" sz="2400"/>
          </a:p>
          <a:p>
            <a:pPr>
              <a:spcBef>
                <a:spcPts val="0"/>
              </a:spcBef>
            </a:pPr>
            <a:r>
              <a:rPr lang="en-AU" sz="2400"/>
              <a:t>State the intention of the task – outlining your hypothesis/position on the level of significance and provide reasons/signposts why you are taking this </a:t>
            </a:r>
            <a:r>
              <a:rPr lang="en-AU" sz="2400" b="1"/>
              <a:t>position</a:t>
            </a:r>
          </a:p>
          <a:p>
            <a:pPr>
              <a:spcBef>
                <a:spcPts val="0"/>
              </a:spcBef>
            </a:pPr>
            <a:endParaRPr lang="en-AU" sz="2400" b="1"/>
          </a:p>
          <a:p>
            <a:pPr>
              <a:spcBef>
                <a:spcPts val="0"/>
              </a:spcBef>
            </a:pPr>
            <a:endParaRPr lang="en-AU" sz="2400" b="1"/>
          </a:p>
          <a:p>
            <a:pPr>
              <a:spcBef>
                <a:spcPts val="0"/>
              </a:spcBef>
            </a:pPr>
            <a:endParaRPr lang="en-AU" sz="1100"/>
          </a:p>
          <a:p>
            <a:pPr>
              <a:spcBef>
                <a:spcPts val="0"/>
              </a:spcBef>
            </a:pPr>
            <a:endParaRPr lang="en-AU" sz="1100"/>
          </a:p>
          <a:p>
            <a:pPr>
              <a:spcBef>
                <a:spcPts val="0"/>
              </a:spcBef>
            </a:pPr>
            <a:endParaRPr lang="en-AU" sz="1100"/>
          </a:p>
        </p:txBody>
      </p:sp>
    </p:spTree>
    <p:extLst>
      <p:ext uri="{BB962C8B-B14F-4D97-AF65-F5344CB8AC3E}">
        <p14:creationId xmlns:p14="http://schemas.microsoft.com/office/powerpoint/2010/main" val="25151824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C2B5D-1E6D-43B1-AF9C-0A928D16B543}"/>
              </a:ext>
            </a:extLst>
          </p:cNvPr>
          <p:cNvSpPr>
            <a:spLocks noGrp="1"/>
          </p:cNvSpPr>
          <p:nvPr>
            <p:ph type="ctrTitle"/>
          </p:nvPr>
        </p:nvSpPr>
        <p:spPr/>
        <p:txBody>
          <a:bodyPr>
            <a:normAutofit/>
          </a:bodyPr>
          <a:lstStyle/>
          <a:p>
            <a:r>
              <a:rPr lang="en-US">
                <a:latin typeface="+mj-lt"/>
              </a:rPr>
              <a:t>Background</a:t>
            </a:r>
            <a:endParaRPr lang="en-AU">
              <a:latin typeface="+mj-lt"/>
            </a:endParaRPr>
          </a:p>
        </p:txBody>
      </p:sp>
      <p:sp>
        <p:nvSpPr>
          <p:cNvPr id="3" name="Subtitle 2">
            <a:extLst>
              <a:ext uri="{FF2B5EF4-FFF2-40B4-BE49-F238E27FC236}">
                <a16:creationId xmlns:a16="http://schemas.microsoft.com/office/drawing/2014/main" id="{9B396599-2889-49AA-AC21-0CA4FFF0850B}"/>
              </a:ext>
            </a:extLst>
          </p:cNvPr>
          <p:cNvSpPr>
            <a:spLocks noGrp="1"/>
          </p:cNvSpPr>
          <p:nvPr>
            <p:ph type="subTitle" idx="1"/>
          </p:nvPr>
        </p:nvSpPr>
        <p:spPr>
          <a:xfrm>
            <a:off x="545806" y="1702969"/>
            <a:ext cx="11118813" cy="1260427"/>
          </a:xfrm>
        </p:spPr>
        <p:txBody>
          <a:bodyPr/>
          <a:lstStyle/>
          <a:p>
            <a:r>
              <a:rPr lang="en-US" sz="2667" b="1">
                <a:latin typeface="+mn-lt"/>
              </a:rPr>
              <a:t>Two dimensions of Religious Education:</a:t>
            </a:r>
          </a:p>
          <a:p>
            <a:r>
              <a:rPr lang="en-US" b="1">
                <a:latin typeface="+mn-lt"/>
              </a:rPr>
              <a:t>The classroom teaching of Religion		The Religious Life of the School</a:t>
            </a:r>
            <a:endParaRPr lang="en-AU" b="1">
              <a:latin typeface="+mn-lt"/>
            </a:endParaRPr>
          </a:p>
        </p:txBody>
      </p:sp>
      <p:sp>
        <p:nvSpPr>
          <p:cNvPr id="6" name="TextBox 5">
            <a:extLst>
              <a:ext uri="{FF2B5EF4-FFF2-40B4-BE49-F238E27FC236}">
                <a16:creationId xmlns:a16="http://schemas.microsoft.com/office/drawing/2014/main" id="{37A696A4-DEA1-4A88-BBC3-9D4A4A86BE5C}"/>
              </a:ext>
            </a:extLst>
          </p:cNvPr>
          <p:cNvSpPr txBox="1"/>
          <p:nvPr/>
        </p:nvSpPr>
        <p:spPr>
          <a:xfrm>
            <a:off x="0" y="4630390"/>
            <a:ext cx="12192000" cy="461665"/>
          </a:xfrm>
          <a:prstGeom prst="rect">
            <a:avLst/>
          </a:prstGeom>
          <a:solidFill>
            <a:schemeClr val="bg1"/>
          </a:solidFill>
        </p:spPr>
        <p:txBody>
          <a:bodyPr wrap="square" rtlCol="0">
            <a:spAutoFit/>
          </a:bodyPr>
          <a:lstStyle/>
          <a:p>
            <a:endParaRPr lang="en-AU" sz="2400"/>
          </a:p>
        </p:txBody>
      </p:sp>
      <p:pic>
        <p:nvPicPr>
          <p:cNvPr id="5" name="Picture 4">
            <a:extLst>
              <a:ext uri="{FF2B5EF4-FFF2-40B4-BE49-F238E27FC236}">
                <a16:creationId xmlns:a16="http://schemas.microsoft.com/office/drawing/2014/main" id="{AB0DA365-DDAC-4722-9D9A-C19E1DBBA189}"/>
              </a:ext>
            </a:extLst>
          </p:cNvPr>
          <p:cNvPicPr>
            <a:picLocks noChangeAspect="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2939144" y="2722236"/>
            <a:ext cx="5372856" cy="3006491"/>
          </a:xfrm>
          <a:prstGeom prst="rect">
            <a:avLst/>
          </a:prstGeom>
        </p:spPr>
      </p:pic>
      <p:sp>
        <p:nvSpPr>
          <p:cNvPr id="7" name="TextBox 6">
            <a:extLst>
              <a:ext uri="{FF2B5EF4-FFF2-40B4-BE49-F238E27FC236}">
                <a16:creationId xmlns:a16="http://schemas.microsoft.com/office/drawing/2014/main" id="{8C73BE6D-8167-4360-9E02-0E327C3C1073}"/>
              </a:ext>
            </a:extLst>
          </p:cNvPr>
          <p:cNvSpPr txBox="1"/>
          <p:nvPr/>
        </p:nvSpPr>
        <p:spPr>
          <a:xfrm>
            <a:off x="3992692" y="5216066"/>
            <a:ext cx="3549391" cy="830997"/>
          </a:xfrm>
          <a:prstGeom prst="rect">
            <a:avLst/>
          </a:prstGeom>
          <a:solidFill>
            <a:schemeClr val="bg1">
              <a:alpha val="67000"/>
            </a:schemeClr>
          </a:solidFill>
        </p:spPr>
        <p:txBody>
          <a:bodyPr wrap="square" rtlCol="0">
            <a:spAutoFit/>
          </a:bodyPr>
          <a:lstStyle/>
          <a:p>
            <a:pPr algn="ctr"/>
            <a:r>
              <a:rPr lang="en-US" sz="2400">
                <a:solidFill>
                  <a:srgbClr val="FF0000"/>
                </a:solidFill>
                <a:latin typeface="Arial" pitchFamily="34" charset="0"/>
                <a:cs typeface="Arial" pitchFamily="34" charset="0"/>
              </a:rPr>
              <a:t>Vision for </a:t>
            </a:r>
          </a:p>
          <a:p>
            <a:pPr algn="ctr"/>
            <a:r>
              <a:rPr lang="en-US" sz="2400">
                <a:solidFill>
                  <a:srgbClr val="FF0000"/>
                </a:solidFill>
                <a:latin typeface="Arial" pitchFamily="34" charset="0"/>
                <a:cs typeface="Arial" pitchFamily="34" charset="0"/>
              </a:rPr>
              <a:t>Religious Education</a:t>
            </a:r>
          </a:p>
        </p:txBody>
      </p:sp>
      <p:sp>
        <p:nvSpPr>
          <p:cNvPr id="4" name="Text Placeholder 3">
            <a:extLst>
              <a:ext uri="{FF2B5EF4-FFF2-40B4-BE49-F238E27FC236}">
                <a16:creationId xmlns:a16="http://schemas.microsoft.com/office/drawing/2014/main" id="{AA32FA4B-CA23-D300-6475-2E960A439CDC}"/>
              </a:ext>
            </a:extLst>
          </p:cNvPr>
          <p:cNvSpPr txBox="1">
            <a:spLocks/>
          </p:cNvSpPr>
          <p:nvPr/>
        </p:nvSpPr>
        <p:spPr>
          <a:xfrm>
            <a:off x="6904145" y="650146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29756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13EB7-7E7B-3C2D-67C2-C3BF0A4C1E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7D518A-945E-E17C-3C3D-32207415AFB0}"/>
              </a:ext>
            </a:extLst>
          </p:cNvPr>
          <p:cNvSpPr>
            <a:spLocks noGrp="1"/>
          </p:cNvSpPr>
          <p:nvPr>
            <p:ph type="ctrTitle"/>
          </p:nvPr>
        </p:nvSpPr>
        <p:spPr/>
        <p:txBody>
          <a:bodyPr/>
          <a:lstStyle/>
          <a:p>
            <a:r>
              <a:rPr lang="en-AU"/>
              <a:t>Assignment 1 - Template</a:t>
            </a:r>
          </a:p>
        </p:txBody>
      </p:sp>
      <p:sp>
        <p:nvSpPr>
          <p:cNvPr id="3" name="Subtitle 2">
            <a:extLst>
              <a:ext uri="{FF2B5EF4-FFF2-40B4-BE49-F238E27FC236}">
                <a16:creationId xmlns:a16="http://schemas.microsoft.com/office/drawing/2014/main" id="{59F93C6F-86E5-365F-BC24-88EEDFD6EEE5}"/>
              </a:ext>
            </a:extLst>
          </p:cNvPr>
          <p:cNvSpPr>
            <a:spLocks noGrp="1"/>
          </p:cNvSpPr>
          <p:nvPr>
            <p:ph type="subTitle" idx="1"/>
          </p:nvPr>
        </p:nvSpPr>
        <p:spPr>
          <a:xfrm>
            <a:off x="167350" y="1548000"/>
            <a:ext cx="11375341" cy="4727532"/>
          </a:xfrm>
        </p:spPr>
        <p:txBody>
          <a:bodyPr/>
          <a:lstStyle/>
          <a:p>
            <a:pPr>
              <a:spcBef>
                <a:spcPts val="0"/>
              </a:spcBef>
            </a:pPr>
            <a:r>
              <a:rPr lang="en-AU" sz="2800" b="1"/>
              <a:t>Body</a:t>
            </a:r>
          </a:p>
          <a:p>
            <a:pPr>
              <a:spcBef>
                <a:spcPts val="0"/>
              </a:spcBef>
            </a:pPr>
            <a:r>
              <a:rPr lang="en-AU" sz="1600"/>
              <a:t>Demonstrate understanding, analysis, evaluation and references to support throughout.</a:t>
            </a:r>
          </a:p>
          <a:p>
            <a:pPr>
              <a:spcBef>
                <a:spcPts val="0"/>
              </a:spcBef>
            </a:pPr>
            <a:endParaRPr lang="en-AU" sz="1600"/>
          </a:p>
          <a:p>
            <a:pPr>
              <a:spcBef>
                <a:spcPts val="0"/>
              </a:spcBef>
            </a:pPr>
            <a:endParaRPr lang="en-AU" sz="1600"/>
          </a:p>
          <a:p>
            <a:pPr>
              <a:spcBef>
                <a:spcPts val="0"/>
              </a:spcBef>
            </a:pPr>
            <a:r>
              <a:rPr lang="en-AU" sz="1600"/>
              <a:t>Understanding of: The vision and purpose (why) of Religious Education in schools in the Archdiocese of Brisbane taking into account the contemporary contexts (recontextualised) of our learners. 200 words</a:t>
            </a:r>
          </a:p>
          <a:p>
            <a:pPr marL="342900" indent="-342900">
              <a:spcBef>
                <a:spcPts val="0"/>
              </a:spcBef>
              <a:buFont typeface="+mj-lt"/>
              <a:buAutoNum type="arabicPeriod"/>
            </a:pPr>
            <a:endParaRPr lang="en-AU" sz="1600"/>
          </a:p>
          <a:p>
            <a:pPr marL="342900" indent="-342900">
              <a:spcBef>
                <a:spcPts val="0"/>
              </a:spcBef>
              <a:buFont typeface="+mj-lt"/>
              <a:buAutoNum type="arabicPeriod"/>
            </a:pPr>
            <a:endParaRPr lang="en-AU" sz="1600"/>
          </a:p>
          <a:p>
            <a:pPr marL="342900" indent="-342900">
              <a:spcBef>
                <a:spcPts val="0"/>
              </a:spcBef>
              <a:buFont typeface="+mj-lt"/>
              <a:buAutoNum type="arabicPeriod"/>
            </a:pPr>
            <a:endParaRPr lang="en-AU" sz="1600"/>
          </a:p>
          <a:p>
            <a:pPr marL="342900" indent="-342900">
              <a:spcBef>
                <a:spcPts val="0"/>
              </a:spcBef>
              <a:buFont typeface="+mj-lt"/>
              <a:buAutoNum type="arabicPeriod"/>
            </a:pPr>
            <a:endParaRPr lang="en-AU" sz="1600"/>
          </a:p>
          <a:p>
            <a:pPr>
              <a:spcBef>
                <a:spcPts val="0"/>
              </a:spcBef>
            </a:pPr>
            <a:endParaRPr lang="en-AU" sz="1600"/>
          </a:p>
          <a:p>
            <a:pPr>
              <a:spcBef>
                <a:spcPts val="0"/>
              </a:spcBef>
            </a:pPr>
            <a:endParaRPr lang="en-AU" sz="1600"/>
          </a:p>
        </p:txBody>
      </p:sp>
    </p:spTree>
    <p:extLst>
      <p:ext uri="{BB962C8B-B14F-4D97-AF65-F5344CB8AC3E}">
        <p14:creationId xmlns:p14="http://schemas.microsoft.com/office/powerpoint/2010/main" val="88953459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E1A0E89F-C4AA-490E-93A0-F7AC97D7D5E4}"/>
              </a:ext>
            </a:extLst>
          </p:cNvPr>
          <p:cNvSpPr>
            <a:spLocks noGrp="1"/>
          </p:cNvSpPr>
          <p:nvPr>
            <p:ph type="ctrTitle"/>
          </p:nvPr>
        </p:nvSpPr>
        <p:spPr>
          <a:xfrm>
            <a:off x="0" y="0"/>
            <a:ext cx="12192000" cy="1548000"/>
          </a:xfrm>
        </p:spPr>
        <p:txBody>
          <a:bodyPr/>
          <a:lstStyle/>
          <a:p>
            <a:r>
              <a:rPr lang="en-GB" sz="4000">
                <a:solidFill>
                  <a:schemeClr val="accent2"/>
                </a:solidFill>
              </a:rPr>
              <a:t>The Vision for Religious Education</a:t>
            </a:r>
            <a:endParaRPr lang="en-US" sz="3600"/>
          </a:p>
        </p:txBody>
      </p:sp>
      <p:sp>
        <p:nvSpPr>
          <p:cNvPr id="9" name="TextBox 8"/>
          <p:cNvSpPr txBox="1"/>
          <p:nvPr/>
        </p:nvSpPr>
        <p:spPr>
          <a:xfrm>
            <a:off x="338621" y="2419822"/>
            <a:ext cx="11375341" cy="3701899"/>
          </a:xfrm>
          <a:prstGeom prst="rect">
            <a:avLst/>
          </a:prstGeom>
        </p:spPr>
        <p:txBody>
          <a:bodyPr vert="horz" lIns="121920" tIns="60960" rIns="121920" bIns="60960" rtlCol="0">
            <a:normAutofit/>
          </a:bodyPr>
          <a:lstStyle/>
          <a:p>
            <a:pPr defTabSz="914377">
              <a:spcBef>
                <a:spcPts val="1500"/>
              </a:spcBef>
            </a:pPr>
            <a:r>
              <a:rPr lang="en-GB" sz="2600" b="1">
                <a:solidFill>
                  <a:schemeClr val="accent2"/>
                </a:solidFill>
                <a:latin typeface="Tahoma" panose="020B0604030504040204" pitchFamily="34" charset="0"/>
                <a:ea typeface="Tahoma" panose="020B0604030504040204" pitchFamily="34" charset="0"/>
                <a:cs typeface="Tahoma" panose="020B0604030504040204" pitchFamily="34" charset="0"/>
              </a:rPr>
              <a:t>1. </a:t>
            </a:r>
            <a:r>
              <a:rPr lang="en-GB" sz="2600" b="1" i="1">
                <a:solidFill>
                  <a:schemeClr val="bg1"/>
                </a:solidFill>
                <a:latin typeface="Tahoma" panose="020B0604030504040204" pitchFamily="34" charset="0"/>
                <a:ea typeface="Tahoma" panose="020B0604030504040204" pitchFamily="34" charset="0"/>
                <a:cs typeface="Tahoma" panose="020B0604030504040204" pitchFamily="34" charset="0"/>
              </a:rPr>
              <a:t>The Vision for Religious Education emphasises the complementarity of the two dimensions of Religious Education and articulates a school’s aspirations for students in terms of their religious literacy and faith formation.</a:t>
            </a:r>
          </a:p>
          <a:p>
            <a:pPr defTabSz="914377">
              <a:spcBef>
                <a:spcPts val="1500"/>
              </a:spcBef>
            </a:pPr>
            <a:endParaRPr lang="en-GB" sz="2600" b="1">
              <a:solidFill>
                <a:schemeClr val="accent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15860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65C4167-7AEF-4918-BF3B-2A20B4D25645}"/>
              </a:ext>
            </a:extLst>
          </p:cNvPr>
          <p:cNvSpPr>
            <a:spLocks noGrp="1"/>
          </p:cNvSpPr>
          <p:nvPr>
            <p:ph type="ctrTitle"/>
          </p:nvPr>
        </p:nvSpPr>
        <p:spPr>
          <a:xfrm>
            <a:off x="9241" y="-980"/>
            <a:ext cx="12191999" cy="1547999"/>
          </a:xfrm>
        </p:spPr>
        <p:txBody>
          <a:bodyPr vert="horz" wrap="square" lIns="671997" tIns="96000" rIns="671997" bIns="192000" rtlCol="0" anchor="b" anchorCtr="0">
            <a:normAutofit/>
          </a:bodyPr>
          <a:lstStyle/>
          <a:p>
            <a:r>
              <a:rPr lang="en-AU" b="1" kern="1200">
                <a:latin typeface="Tahoma" panose="020B0604030504040204" pitchFamily="34" charset="0"/>
                <a:ea typeface="Tahoma" panose="020B0604030504040204" pitchFamily="34" charset="0"/>
                <a:cs typeface="Tahoma" panose="020B0604030504040204" pitchFamily="34" charset="0"/>
              </a:rPr>
              <a:t>Contemporary Contexts </a:t>
            </a:r>
          </a:p>
        </p:txBody>
      </p:sp>
      <p:sp>
        <p:nvSpPr>
          <p:cNvPr id="9" name="TextBox 8"/>
          <p:cNvSpPr txBox="1"/>
          <p:nvPr/>
        </p:nvSpPr>
        <p:spPr>
          <a:xfrm>
            <a:off x="411192" y="1773936"/>
            <a:ext cx="11375341" cy="3701899"/>
          </a:xfrm>
          <a:prstGeom prst="rect">
            <a:avLst/>
          </a:prstGeom>
        </p:spPr>
        <p:txBody>
          <a:bodyPr vert="horz" lIns="121920" tIns="60960" rIns="121920" bIns="60960" rtlCol="0">
            <a:normAutofit/>
          </a:bodyPr>
          <a:lstStyle/>
          <a:p>
            <a:pPr marL="0" marR="0" lvl="0" indent="0" algn="l" defTabSz="914377" rtl="0" eaLnBrk="1" fontAlgn="auto" latinLnBrk="0" hangingPunct="1">
              <a:lnSpc>
                <a:spcPct val="100000"/>
              </a:lnSpc>
              <a:spcBef>
                <a:spcPts val="1500"/>
              </a:spcBef>
              <a:spcAft>
                <a:spcPts val="0"/>
              </a:spcAft>
              <a:buClrTx/>
              <a:buSzTx/>
              <a:buFontTx/>
              <a:buNone/>
              <a:tabLst/>
              <a:defRPr/>
            </a:pPr>
            <a:r>
              <a:rPr kumimoji="0" lang="en-AU" sz="2600" b="1"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School Religious Education</a:t>
            </a:r>
          </a:p>
          <a:p>
            <a:pPr marL="0" marR="0" lvl="0" indent="0" algn="l" defTabSz="914377" rtl="0" eaLnBrk="1" fontAlgn="auto" latinLnBrk="0" hangingPunct="1">
              <a:lnSpc>
                <a:spcPct val="100000"/>
              </a:lnSpc>
              <a:spcBef>
                <a:spcPts val="1500"/>
              </a:spcBef>
              <a:spcAft>
                <a:spcPts val="0"/>
              </a:spcAft>
              <a:buClrTx/>
              <a:buSzTx/>
              <a:buFontTx/>
              <a:buNone/>
              <a:tabLst/>
              <a:defRPr/>
            </a:pPr>
            <a:r>
              <a:rPr kumimoji="0" lang="en-AU" sz="2600" b="1" i="1"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Societal</a:t>
            </a:r>
          </a:p>
          <a:p>
            <a:pPr marL="0" marR="0" lvl="0" indent="0" algn="l" defTabSz="914377" rtl="0" eaLnBrk="1" fontAlgn="auto" latinLnBrk="0" hangingPunct="1">
              <a:lnSpc>
                <a:spcPct val="100000"/>
              </a:lnSpc>
              <a:spcBef>
                <a:spcPts val="1500"/>
              </a:spcBef>
              <a:spcAft>
                <a:spcPts val="0"/>
              </a:spcAft>
              <a:buClrTx/>
              <a:buSzTx/>
              <a:buFontTx/>
              <a:buNone/>
              <a:tabLst/>
              <a:defRPr/>
            </a:pPr>
            <a:r>
              <a:rPr kumimoji="0" lang="en-AU" sz="2600" b="1" i="1"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Ecclesial</a:t>
            </a:r>
          </a:p>
          <a:p>
            <a:pPr marL="0" marR="0" lvl="0" indent="0" algn="l" defTabSz="914377" rtl="0" eaLnBrk="1" fontAlgn="auto" latinLnBrk="0" hangingPunct="1">
              <a:lnSpc>
                <a:spcPct val="100000"/>
              </a:lnSpc>
              <a:spcBef>
                <a:spcPts val="1500"/>
              </a:spcBef>
              <a:spcAft>
                <a:spcPts val="0"/>
              </a:spcAft>
              <a:buClrTx/>
              <a:buSzTx/>
              <a:buFontTx/>
              <a:buNone/>
              <a:tabLst/>
              <a:defRPr/>
            </a:pPr>
            <a:r>
              <a:rPr kumimoji="0" lang="en-AU" sz="2600" b="1" i="1"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Educational</a:t>
            </a:r>
          </a:p>
          <a:p>
            <a:pPr marL="0" marR="0" lvl="0" indent="0" algn="l" defTabSz="914377" rtl="0" eaLnBrk="1" fontAlgn="auto" latinLnBrk="0" hangingPunct="1">
              <a:lnSpc>
                <a:spcPct val="100000"/>
              </a:lnSpc>
              <a:spcBef>
                <a:spcPts val="1500"/>
              </a:spcBef>
              <a:spcAft>
                <a:spcPts val="0"/>
              </a:spcAft>
              <a:buClrTx/>
              <a:buSzTx/>
              <a:buFontTx/>
              <a:buNone/>
              <a:tabLst/>
              <a:defRPr/>
            </a:pPr>
            <a:r>
              <a:rPr kumimoji="0" lang="en-AU" sz="2600" b="1" i="1"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Digital</a:t>
            </a:r>
          </a:p>
          <a:p>
            <a:pPr marL="0" marR="0" lvl="0" indent="0" algn="l" defTabSz="914377" rtl="0" eaLnBrk="1" fontAlgn="auto" latinLnBrk="0" hangingPunct="1">
              <a:lnSpc>
                <a:spcPct val="100000"/>
              </a:lnSpc>
              <a:spcBef>
                <a:spcPts val="1500"/>
              </a:spcBef>
              <a:spcAft>
                <a:spcPts val="0"/>
              </a:spcAft>
              <a:buClrTx/>
              <a:buSzTx/>
              <a:buFontTx/>
              <a:buNone/>
              <a:tabLst/>
              <a:defRPr/>
            </a:pPr>
            <a:endParaRPr kumimoji="0" lang="en-AU" sz="2600" b="1" i="1"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03938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6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9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0C760-3375-714A-71E6-08DFEF0E33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754E26-BFD0-81EC-D328-AD8103A7362A}"/>
              </a:ext>
            </a:extLst>
          </p:cNvPr>
          <p:cNvSpPr>
            <a:spLocks noGrp="1"/>
          </p:cNvSpPr>
          <p:nvPr>
            <p:ph type="ctrTitle"/>
          </p:nvPr>
        </p:nvSpPr>
        <p:spPr/>
        <p:txBody>
          <a:bodyPr/>
          <a:lstStyle/>
          <a:p>
            <a:r>
              <a:rPr lang="en-AU"/>
              <a:t>Assignment 1 - Template</a:t>
            </a:r>
          </a:p>
        </p:txBody>
      </p:sp>
      <p:sp>
        <p:nvSpPr>
          <p:cNvPr id="3" name="Subtitle 2">
            <a:extLst>
              <a:ext uri="{FF2B5EF4-FFF2-40B4-BE49-F238E27FC236}">
                <a16:creationId xmlns:a16="http://schemas.microsoft.com/office/drawing/2014/main" id="{7E212A38-E10A-8F9A-22F8-D84A78AD0CFB}"/>
              </a:ext>
            </a:extLst>
          </p:cNvPr>
          <p:cNvSpPr>
            <a:spLocks noGrp="1"/>
          </p:cNvSpPr>
          <p:nvPr>
            <p:ph type="subTitle" idx="1"/>
          </p:nvPr>
        </p:nvSpPr>
        <p:spPr>
          <a:xfrm>
            <a:off x="167350" y="1548000"/>
            <a:ext cx="11375341" cy="4727532"/>
          </a:xfrm>
        </p:spPr>
        <p:txBody>
          <a:bodyPr/>
          <a:lstStyle/>
          <a:p>
            <a:pPr>
              <a:spcBef>
                <a:spcPts val="0"/>
              </a:spcBef>
            </a:pPr>
            <a:r>
              <a:rPr lang="en-AU" sz="2800" b="1"/>
              <a:t>Body</a:t>
            </a:r>
          </a:p>
          <a:p>
            <a:pPr>
              <a:spcBef>
                <a:spcPts val="0"/>
              </a:spcBef>
            </a:pPr>
            <a:r>
              <a:rPr lang="en-AU" sz="1600"/>
              <a:t>Demonstrate understanding, analysis, evaluation and references to support throughout.</a:t>
            </a:r>
          </a:p>
          <a:p>
            <a:pPr marL="342900" indent="-342900">
              <a:spcBef>
                <a:spcPts val="0"/>
              </a:spcBef>
              <a:buFont typeface="+mj-lt"/>
              <a:buAutoNum type="arabicPeriod"/>
            </a:pPr>
            <a:endParaRPr lang="en-AU" sz="1600"/>
          </a:p>
          <a:p>
            <a:pPr marL="342900" indent="-342900">
              <a:spcBef>
                <a:spcPts val="0"/>
              </a:spcBef>
              <a:buFont typeface="+mj-lt"/>
              <a:buAutoNum type="arabicPeriod"/>
            </a:pPr>
            <a:endParaRPr lang="en-AU" sz="1600"/>
          </a:p>
          <a:p>
            <a:pPr marL="342900" indent="-342900">
              <a:spcBef>
                <a:spcPts val="0"/>
              </a:spcBef>
              <a:buFont typeface="+mj-lt"/>
              <a:buAutoNum type="arabicPeriod"/>
            </a:pPr>
            <a:endParaRPr lang="en-AU" sz="1600"/>
          </a:p>
          <a:p>
            <a:pPr>
              <a:spcBef>
                <a:spcPts val="0"/>
              </a:spcBef>
            </a:pPr>
            <a:r>
              <a:rPr lang="en-AU" sz="1600"/>
              <a:t>Explain: The importance of engaging learners in the two distinct yet complementary dimensions of religious education (as conceptualised in the Model for Religious Education) in order to fulfill the Vision for Religious Education, citing examples from your professional experience. 300 words</a:t>
            </a:r>
          </a:p>
          <a:p>
            <a:pPr marL="342900" indent="-342900">
              <a:spcBef>
                <a:spcPts val="0"/>
              </a:spcBef>
              <a:buFont typeface="+mj-lt"/>
              <a:buAutoNum type="arabicPeriod"/>
            </a:pPr>
            <a:endParaRPr lang="en-AU" sz="1600"/>
          </a:p>
          <a:p>
            <a:pPr>
              <a:spcBef>
                <a:spcPts val="0"/>
              </a:spcBef>
            </a:pPr>
            <a:endParaRPr lang="en-AU" sz="1600"/>
          </a:p>
        </p:txBody>
      </p:sp>
    </p:spTree>
    <p:extLst>
      <p:ext uri="{BB962C8B-B14F-4D97-AF65-F5344CB8AC3E}">
        <p14:creationId xmlns:p14="http://schemas.microsoft.com/office/powerpoint/2010/main" val="35673699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5-06-28 at 3.52.09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208" y="1568499"/>
            <a:ext cx="11831667" cy="4309420"/>
          </a:xfrm>
          <a:prstGeom prst="rect">
            <a:avLst/>
          </a:prstGeom>
        </p:spPr>
      </p:pic>
      <p:sp>
        <p:nvSpPr>
          <p:cNvPr id="3" name="Title 2"/>
          <p:cNvSpPr>
            <a:spLocks noGrp="1"/>
          </p:cNvSpPr>
          <p:nvPr>
            <p:ph type="ctrTitle"/>
          </p:nvPr>
        </p:nvSpPr>
        <p:spPr/>
        <p:txBody>
          <a:bodyPr>
            <a:normAutofit fontScale="90000"/>
          </a:bodyPr>
          <a:lstStyle/>
          <a:p>
            <a:r>
              <a:rPr lang="en-US"/>
              <a:t>2. </a:t>
            </a:r>
            <a:r>
              <a:rPr lang="en-US">
                <a:latin typeface="+mj-lt"/>
              </a:rPr>
              <a:t>Model of Religious Education</a:t>
            </a:r>
          </a:p>
        </p:txBody>
      </p:sp>
      <p:sp>
        <p:nvSpPr>
          <p:cNvPr id="4" name="Text Placeholder 3">
            <a:extLst>
              <a:ext uri="{FF2B5EF4-FFF2-40B4-BE49-F238E27FC236}">
                <a16:creationId xmlns:a16="http://schemas.microsoft.com/office/drawing/2014/main" id="{B43AAFC0-E15C-BCBF-8EEB-D676628D1360}"/>
              </a:ext>
            </a:extLst>
          </p:cNvPr>
          <p:cNvSpPr txBox="1">
            <a:spLocks/>
          </p:cNvSpPr>
          <p:nvPr/>
        </p:nvSpPr>
        <p:spPr>
          <a:xfrm>
            <a:off x="7194430" y="6597148"/>
            <a:ext cx="5409259" cy="35653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AU" sz="700" b="0" i="0" u="none" strike="noStrike" kern="1200" cap="none" spc="0" normalizeH="0" baseline="0" noProof="0" dirty="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Brisbane Catholic Education, Religious Education Curriculum P-12 Archdiocese of Brisbane (2013;2020 revised edition)</a:t>
            </a:r>
          </a:p>
        </p:txBody>
      </p:sp>
    </p:spTree>
    <p:extLst>
      <p:ext uri="{BB962C8B-B14F-4D97-AF65-F5344CB8AC3E}">
        <p14:creationId xmlns:p14="http://schemas.microsoft.com/office/powerpoint/2010/main" val="2311503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2B5E0-B7DE-7D60-3942-92B01588DF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5B5A71-80E6-D41D-351A-588FDC1EDD6E}"/>
              </a:ext>
            </a:extLst>
          </p:cNvPr>
          <p:cNvSpPr>
            <a:spLocks noGrp="1"/>
          </p:cNvSpPr>
          <p:nvPr>
            <p:ph type="ctrTitle"/>
          </p:nvPr>
        </p:nvSpPr>
        <p:spPr/>
        <p:txBody>
          <a:bodyPr/>
          <a:lstStyle/>
          <a:p>
            <a:r>
              <a:rPr lang="en-AU"/>
              <a:t>Assignment 1 - Template</a:t>
            </a:r>
          </a:p>
        </p:txBody>
      </p:sp>
      <p:sp>
        <p:nvSpPr>
          <p:cNvPr id="3" name="Subtitle 2">
            <a:extLst>
              <a:ext uri="{FF2B5EF4-FFF2-40B4-BE49-F238E27FC236}">
                <a16:creationId xmlns:a16="http://schemas.microsoft.com/office/drawing/2014/main" id="{711DC15A-F336-B7D3-5D01-D12F28F1A318}"/>
              </a:ext>
            </a:extLst>
          </p:cNvPr>
          <p:cNvSpPr>
            <a:spLocks noGrp="1"/>
          </p:cNvSpPr>
          <p:nvPr>
            <p:ph type="subTitle" idx="1"/>
          </p:nvPr>
        </p:nvSpPr>
        <p:spPr>
          <a:xfrm>
            <a:off x="167350" y="1548000"/>
            <a:ext cx="11375341" cy="4727532"/>
          </a:xfrm>
        </p:spPr>
        <p:txBody>
          <a:bodyPr/>
          <a:lstStyle/>
          <a:p>
            <a:pPr>
              <a:spcBef>
                <a:spcPts val="0"/>
              </a:spcBef>
            </a:pPr>
            <a:r>
              <a:rPr lang="en-AU" sz="2800" b="1"/>
              <a:t>Body</a:t>
            </a:r>
          </a:p>
          <a:p>
            <a:pPr>
              <a:spcBef>
                <a:spcPts val="0"/>
              </a:spcBef>
            </a:pPr>
            <a:r>
              <a:rPr lang="en-AU" sz="1600"/>
              <a:t>Demonstrate understanding, analysis, evaluation and references to support throughout.</a:t>
            </a:r>
          </a:p>
          <a:p>
            <a:pPr>
              <a:spcBef>
                <a:spcPts val="0"/>
              </a:spcBef>
            </a:pPr>
            <a:endParaRPr lang="en-AU" sz="1600"/>
          </a:p>
          <a:p>
            <a:pPr>
              <a:spcBef>
                <a:spcPts val="0"/>
              </a:spcBef>
            </a:pPr>
            <a:endParaRPr lang="en-AU" sz="1600"/>
          </a:p>
          <a:p>
            <a:pPr>
              <a:spcBef>
                <a:spcPts val="0"/>
              </a:spcBef>
            </a:pPr>
            <a:r>
              <a:rPr lang="en-AU" sz="1600"/>
              <a:t>Explain how: – The </a:t>
            </a:r>
            <a:r>
              <a:rPr lang="en-AU" sz="1600" err="1"/>
              <a:t>Reconceptualist</a:t>
            </a:r>
            <a:r>
              <a:rPr lang="en-AU" sz="1600"/>
              <a:t> Approach to the teaching of Religion (the three key considerations) engages the plurality of voices to enable learner dialogue for the development of post-critical belief. (Justify the importance of such dialogue – providing reasons) 300 words</a:t>
            </a:r>
          </a:p>
          <a:p>
            <a:pPr marL="342900" indent="-342900">
              <a:spcBef>
                <a:spcPts val="0"/>
              </a:spcBef>
              <a:buFont typeface="+mj-lt"/>
              <a:buAutoNum type="arabicPeriod"/>
            </a:pPr>
            <a:endParaRPr lang="en-AU" sz="1600"/>
          </a:p>
          <a:p>
            <a:pPr>
              <a:spcBef>
                <a:spcPts val="0"/>
              </a:spcBef>
            </a:pPr>
            <a:endParaRPr lang="en-AU" sz="1600"/>
          </a:p>
        </p:txBody>
      </p:sp>
    </p:spTree>
    <p:extLst>
      <p:ext uri="{BB962C8B-B14F-4D97-AF65-F5344CB8AC3E}">
        <p14:creationId xmlns:p14="http://schemas.microsoft.com/office/powerpoint/2010/main" val="25749403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62336-8346-E17E-CFC8-DD0355F9AD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F8358A-3024-DFC6-A365-5E22A91B3543}"/>
              </a:ext>
            </a:extLst>
          </p:cNvPr>
          <p:cNvSpPr>
            <a:spLocks noGrp="1"/>
          </p:cNvSpPr>
          <p:nvPr>
            <p:ph type="ctrTitle"/>
          </p:nvPr>
        </p:nvSpPr>
        <p:spPr/>
        <p:txBody>
          <a:bodyPr wrap="square" anchor="b">
            <a:normAutofit/>
          </a:bodyPr>
          <a:lstStyle/>
          <a:p>
            <a:r>
              <a:rPr lang="en-US"/>
              <a:t>The </a:t>
            </a:r>
            <a:r>
              <a:rPr lang="en-US" err="1"/>
              <a:t>Reconceptualist</a:t>
            </a:r>
            <a:r>
              <a:rPr lang="en-US"/>
              <a:t> </a:t>
            </a:r>
            <a:r>
              <a:rPr lang="en-US" err="1"/>
              <a:t>Appoach</a:t>
            </a:r>
            <a:endParaRPr lang="en-AU"/>
          </a:p>
        </p:txBody>
      </p:sp>
      <p:sp>
        <p:nvSpPr>
          <p:cNvPr id="3" name="Subtitle 2">
            <a:extLst>
              <a:ext uri="{FF2B5EF4-FFF2-40B4-BE49-F238E27FC236}">
                <a16:creationId xmlns:a16="http://schemas.microsoft.com/office/drawing/2014/main" id="{375DE742-F0D3-5F00-1347-C8FE104D901A}"/>
              </a:ext>
            </a:extLst>
          </p:cNvPr>
          <p:cNvSpPr>
            <a:spLocks noGrp="1"/>
          </p:cNvSpPr>
          <p:nvPr>
            <p:ph type="subTitle" idx="1"/>
          </p:nvPr>
        </p:nvSpPr>
        <p:spPr/>
        <p:txBody>
          <a:bodyPr>
            <a:normAutofit/>
          </a:bodyPr>
          <a:lstStyle/>
          <a:p>
            <a:pPr marL="380990" indent="-380990">
              <a:buFont typeface="Arial" panose="020B0604020202020204" pitchFamily="34" charset="0"/>
              <a:buChar char="•"/>
            </a:pPr>
            <a:r>
              <a:rPr lang="en-US" b="1"/>
              <a:t>Three considerations (pp 24 – 27):</a:t>
            </a:r>
          </a:p>
          <a:p>
            <a:pPr marL="838179" lvl="1" indent="-380990" algn="l" defTabSz="878395">
              <a:buFont typeface="Arial" panose="020B0604020202020204" pitchFamily="34" charset="0"/>
              <a:buChar char="•"/>
              <a:tabLst>
                <a:tab pos="2635185" algn="l"/>
              </a:tabLst>
            </a:pPr>
            <a:r>
              <a:rPr lang="en-US" sz="2600" b="1"/>
              <a:t>Avoidance of presumptive language</a:t>
            </a:r>
          </a:p>
          <a:p>
            <a:pPr marL="838179" lvl="1" indent="-380990" algn="l" defTabSz="878395">
              <a:buFont typeface="Arial" panose="020B0604020202020204" pitchFamily="34" charset="0"/>
              <a:buChar char="•"/>
              <a:tabLst>
                <a:tab pos="2635185" algn="l"/>
              </a:tabLst>
            </a:pPr>
            <a:r>
              <a:rPr lang="en-US" sz="2600" b="1"/>
              <a:t>Teaching ‘about’ the tradition</a:t>
            </a:r>
          </a:p>
          <a:p>
            <a:pPr marL="838179" lvl="1" indent="-380990" algn="l" defTabSz="878395">
              <a:buFont typeface="Arial" panose="020B0604020202020204" pitchFamily="34" charset="0"/>
              <a:buChar char="•"/>
              <a:tabLst>
                <a:tab pos="2635185" algn="l"/>
              </a:tabLst>
            </a:pPr>
            <a:r>
              <a:rPr lang="en-AU" sz="2600" b="1"/>
              <a:t>Powerful pedagogies</a:t>
            </a:r>
          </a:p>
          <a:p>
            <a:pPr marL="380990" indent="-380990">
              <a:buFont typeface="Arial" panose="020B0604020202020204" pitchFamily="34" charset="0"/>
              <a:buChar char="•"/>
            </a:pPr>
            <a:endParaRPr lang="en-AU" b="1"/>
          </a:p>
          <a:p>
            <a:pPr marL="380990" indent="-380990">
              <a:buFont typeface="Arial" panose="020B0604020202020204" pitchFamily="34" charset="0"/>
              <a:buChar char="•"/>
            </a:pPr>
            <a:r>
              <a:rPr lang="en-AU" b="1"/>
              <a:t>Dialogue</a:t>
            </a:r>
          </a:p>
          <a:p>
            <a:pPr marL="380990" indent="-380990">
              <a:buFont typeface="Arial" panose="020B0604020202020204" pitchFamily="34" charset="0"/>
              <a:buChar char="•"/>
            </a:pPr>
            <a:endParaRPr lang="en-AU" b="1"/>
          </a:p>
          <a:p>
            <a:pPr marL="380990" indent="-380990">
              <a:buFont typeface="Arial" panose="020B0604020202020204" pitchFamily="34" charset="0"/>
              <a:buChar char="•"/>
            </a:pPr>
            <a:r>
              <a:rPr lang="en-AU" b="1"/>
              <a:t>Post-critical belief </a:t>
            </a:r>
          </a:p>
          <a:p>
            <a:pPr marL="838179" lvl="1" indent="-380990" algn="l">
              <a:buFont typeface="Arial" panose="020B0604020202020204" pitchFamily="34" charset="0"/>
              <a:buChar char="•"/>
            </a:pPr>
            <a:r>
              <a:rPr lang="en-AU" sz="2600" b="1"/>
              <a:t>(participate critically and authentically in faith contexts)</a:t>
            </a:r>
          </a:p>
        </p:txBody>
      </p:sp>
    </p:spTree>
    <p:extLst>
      <p:ext uri="{BB962C8B-B14F-4D97-AF65-F5344CB8AC3E}">
        <p14:creationId xmlns:p14="http://schemas.microsoft.com/office/powerpoint/2010/main" val="11602695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E028B-8B90-CE84-61F9-D039809368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BB37C8-A5E2-6B09-3D15-515B2B7BC80D}"/>
              </a:ext>
            </a:extLst>
          </p:cNvPr>
          <p:cNvSpPr>
            <a:spLocks noGrp="1"/>
          </p:cNvSpPr>
          <p:nvPr>
            <p:ph type="ctrTitle"/>
          </p:nvPr>
        </p:nvSpPr>
        <p:spPr/>
        <p:txBody>
          <a:bodyPr/>
          <a:lstStyle/>
          <a:p>
            <a:r>
              <a:rPr lang="en-AU"/>
              <a:t>Assignment 1 - Template</a:t>
            </a:r>
          </a:p>
        </p:txBody>
      </p:sp>
      <p:sp>
        <p:nvSpPr>
          <p:cNvPr id="3" name="Subtitle 2">
            <a:extLst>
              <a:ext uri="{FF2B5EF4-FFF2-40B4-BE49-F238E27FC236}">
                <a16:creationId xmlns:a16="http://schemas.microsoft.com/office/drawing/2014/main" id="{96979C21-A19A-EAF0-9441-56F2382ED650}"/>
              </a:ext>
            </a:extLst>
          </p:cNvPr>
          <p:cNvSpPr>
            <a:spLocks noGrp="1"/>
          </p:cNvSpPr>
          <p:nvPr>
            <p:ph type="subTitle" idx="1"/>
          </p:nvPr>
        </p:nvSpPr>
        <p:spPr>
          <a:xfrm>
            <a:off x="167350" y="1548000"/>
            <a:ext cx="11375341" cy="4727532"/>
          </a:xfrm>
        </p:spPr>
        <p:txBody>
          <a:bodyPr/>
          <a:lstStyle/>
          <a:p>
            <a:pPr>
              <a:spcBef>
                <a:spcPts val="0"/>
              </a:spcBef>
            </a:pPr>
            <a:r>
              <a:rPr lang="en-AU" sz="2800" b="1"/>
              <a:t>Body</a:t>
            </a:r>
          </a:p>
          <a:p>
            <a:pPr>
              <a:spcBef>
                <a:spcPts val="0"/>
              </a:spcBef>
            </a:pPr>
            <a:r>
              <a:rPr lang="en-AU" sz="1600"/>
              <a:t>Demonstrate understanding, analysis, evaluation and references to support throughout.</a:t>
            </a:r>
          </a:p>
          <a:p>
            <a:pPr>
              <a:spcBef>
                <a:spcPts val="0"/>
              </a:spcBef>
            </a:pPr>
            <a:endParaRPr lang="en-AU" sz="1600"/>
          </a:p>
          <a:p>
            <a:pPr marL="342900" indent="-342900">
              <a:spcBef>
                <a:spcPts val="0"/>
              </a:spcBef>
              <a:buFont typeface="+mj-lt"/>
              <a:buAutoNum type="arabicPeriod"/>
            </a:pPr>
            <a:endParaRPr lang="en-AU" sz="1600"/>
          </a:p>
          <a:p>
            <a:pPr>
              <a:spcBef>
                <a:spcPts val="0"/>
              </a:spcBef>
            </a:pPr>
            <a:r>
              <a:rPr lang="en-AU" sz="1600"/>
              <a:t>Explain why: The pivotal importance of the roles of the teacher (all three) for effective Religious Education of all learners in contemporary Catholic schools (the learners will be more than consumers of the tradition) Evaluate the why here - the pivotal importance. 400 words</a:t>
            </a:r>
          </a:p>
          <a:p>
            <a:pPr>
              <a:spcBef>
                <a:spcPts val="0"/>
              </a:spcBef>
            </a:pPr>
            <a:endParaRPr lang="en-AU" sz="1600"/>
          </a:p>
        </p:txBody>
      </p:sp>
    </p:spTree>
    <p:extLst>
      <p:ext uri="{BB962C8B-B14F-4D97-AF65-F5344CB8AC3E}">
        <p14:creationId xmlns:p14="http://schemas.microsoft.com/office/powerpoint/2010/main" val="40964930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69F9E20-4948-4403-812E-6D20E7A367BC}"/>
              </a:ext>
            </a:extLst>
          </p:cNvPr>
          <p:cNvSpPr>
            <a:spLocks noGrp="1"/>
          </p:cNvSpPr>
          <p:nvPr>
            <p:ph type="ctrTitle"/>
          </p:nvPr>
        </p:nvSpPr>
        <p:spPr/>
        <p:txBody>
          <a:bodyPr wrap="square" anchor="b">
            <a:normAutofit/>
          </a:bodyPr>
          <a:lstStyle/>
          <a:p>
            <a:r>
              <a:rPr lang="en-US"/>
              <a:t>Three roles of the teacher</a:t>
            </a:r>
            <a:endParaRPr lang="en-AU"/>
          </a:p>
        </p:txBody>
      </p:sp>
      <p:sp>
        <p:nvSpPr>
          <p:cNvPr id="5" name="Subtitle 4">
            <a:extLst>
              <a:ext uri="{FF2B5EF4-FFF2-40B4-BE49-F238E27FC236}">
                <a16:creationId xmlns:a16="http://schemas.microsoft.com/office/drawing/2014/main" id="{12F7670E-92A1-44A9-88BC-1C062A174635}"/>
              </a:ext>
            </a:extLst>
          </p:cNvPr>
          <p:cNvSpPr>
            <a:spLocks noGrp="1"/>
          </p:cNvSpPr>
          <p:nvPr>
            <p:ph type="subTitle" idx="1"/>
          </p:nvPr>
        </p:nvSpPr>
        <p:spPr/>
        <p:txBody>
          <a:bodyPr>
            <a:normAutofit/>
          </a:bodyPr>
          <a:lstStyle/>
          <a:p>
            <a:pPr marL="380990" indent="-380990">
              <a:buFont typeface="Arial" panose="020B0604020202020204" pitchFamily="34" charset="0"/>
              <a:buChar char="•"/>
            </a:pPr>
            <a:r>
              <a:rPr lang="en-US" b="1"/>
              <a:t>Witness</a:t>
            </a:r>
          </a:p>
          <a:p>
            <a:pPr marL="380990" indent="-380990">
              <a:buFont typeface="Arial" panose="020B0604020202020204" pitchFamily="34" charset="0"/>
              <a:buChar char="•"/>
            </a:pPr>
            <a:r>
              <a:rPr lang="en-US" b="1"/>
              <a:t>Specialist,</a:t>
            </a:r>
          </a:p>
          <a:p>
            <a:pPr marL="380990" indent="-380990">
              <a:buFont typeface="Arial" panose="020B0604020202020204" pitchFamily="34" charset="0"/>
              <a:buChar char="•"/>
            </a:pPr>
            <a:r>
              <a:rPr lang="en-US" b="1"/>
              <a:t>Moderator</a:t>
            </a:r>
            <a:endParaRPr lang="en-AU" b="1"/>
          </a:p>
        </p:txBody>
      </p:sp>
    </p:spTree>
    <p:extLst>
      <p:ext uri="{BB962C8B-B14F-4D97-AF65-F5344CB8AC3E}">
        <p14:creationId xmlns:p14="http://schemas.microsoft.com/office/powerpoint/2010/main" val="243518542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82FD3-9844-31BA-481D-4C55DECE2E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DD219-3DEA-7371-44B7-0E99615D67B5}"/>
              </a:ext>
            </a:extLst>
          </p:cNvPr>
          <p:cNvSpPr>
            <a:spLocks noGrp="1"/>
          </p:cNvSpPr>
          <p:nvPr>
            <p:ph type="ctrTitle"/>
          </p:nvPr>
        </p:nvSpPr>
        <p:spPr/>
        <p:txBody>
          <a:bodyPr/>
          <a:lstStyle/>
          <a:p>
            <a:r>
              <a:rPr lang="en-AU"/>
              <a:t>Assignment 1 - Template</a:t>
            </a:r>
          </a:p>
        </p:txBody>
      </p:sp>
      <p:sp>
        <p:nvSpPr>
          <p:cNvPr id="3" name="Subtitle 2">
            <a:extLst>
              <a:ext uri="{FF2B5EF4-FFF2-40B4-BE49-F238E27FC236}">
                <a16:creationId xmlns:a16="http://schemas.microsoft.com/office/drawing/2014/main" id="{F707A303-3B3A-8EF5-2BE7-36F74C9E151C}"/>
              </a:ext>
            </a:extLst>
          </p:cNvPr>
          <p:cNvSpPr>
            <a:spLocks noGrp="1"/>
          </p:cNvSpPr>
          <p:nvPr>
            <p:ph type="subTitle" idx="1"/>
          </p:nvPr>
        </p:nvSpPr>
        <p:spPr>
          <a:xfrm>
            <a:off x="158642" y="1652016"/>
            <a:ext cx="11375341" cy="4727532"/>
          </a:xfrm>
        </p:spPr>
        <p:txBody>
          <a:bodyPr/>
          <a:lstStyle/>
          <a:p>
            <a:pPr>
              <a:spcBef>
                <a:spcPts val="0"/>
              </a:spcBef>
            </a:pPr>
            <a:r>
              <a:rPr lang="en-AU" sz="2800" b="1"/>
              <a:t>Body</a:t>
            </a:r>
          </a:p>
          <a:p>
            <a:pPr>
              <a:spcBef>
                <a:spcPts val="0"/>
              </a:spcBef>
            </a:pPr>
            <a:endParaRPr lang="en-AU" sz="1600"/>
          </a:p>
          <a:p>
            <a:pPr>
              <a:spcBef>
                <a:spcPts val="0"/>
              </a:spcBef>
            </a:pPr>
            <a:r>
              <a:rPr lang="en-AU" sz="1600"/>
              <a:t>Evaluate (2 paragraphs): The degree of significance (evaluate) for teachers to effectively implement a </a:t>
            </a:r>
            <a:r>
              <a:rPr lang="en-AU" sz="1600" err="1"/>
              <a:t>Reconceptualist</a:t>
            </a:r>
            <a:r>
              <a:rPr lang="en-AU" sz="1600"/>
              <a:t> Approach to Religious Education, in response to contemporary learners, providing reasons to justify your position as outlined in your introduction (the whys). Consider in your evaluation …. </a:t>
            </a:r>
          </a:p>
          <a:p>
            <a:pPr>
              <a:spcBef>
                <a:spcPts val="0"/>
              </a:spcBef>
            </a:pPr>
            <a:endParaRPr lang="en-AU" sz="1600"/>
          </a:p>
          <a:p>
            <a:pPr marL="285750" indent="-285750">
              <a:spcBef>
                <a:spcPts val="0"/>
              </a:spcBef>
              <a:buFont typeface="Arial" panose="020B0604020202020204" pitchFamily="34" charset="0"/>
              <a:buChar char="•"/>
            </a:pPr>
            <a:r>
              <a:rPr lang="en-AU" sz="1600"/>
              <a:t>What are the implications for the teaching of Religious Education in a Catholic School if you don’t implement a </a:t>
            </a:r>
            <a:r>
              <a:rPr lang="en-AU" sz="1600" err="1"/>
              <a:t>reconceptualist</a:t>
            </a:r>
            <a:r>
              <a:rPr lang="en-AU" sz="1600"/>
              <a:t> approach?  500 words</a:t>
            </a:r>
          </a:p>
          <a:p>
            <a:pPr>
              <a:spcBef>
                <a:spcPts val="0"/>
              </a:spcBef>
            </a:pPr>
            <a:endParaRPr lang="en-AU" sz="1600"/>
          </a:p>
          <a:p>
            <a:pPr>
              <a:spcBef>
                <a:spcPts val="0"/>
              </a:spcBef>
            </a:pPr>
            <a:endParaRPr lang="en-AU" sz="2000" i="1">
              <a:solidFill>
                <a:schemeClr val="accent5"/>
              </a:solidFill>
            </a:endParaRPr>
          </a:p>
          <a:p>
            <a:pPr>
              <a:spcBef>
                <a:spcPts val="0"/>
              </a:spcBef>
            </a:pPr>
            <a:endParaRPr lang="en-AU" sz="2000" i="1">
              <a:solidFill>
                <a:schemeClr val="accent5"/>
              </a:solidFill>
            </a:endParaRPr>
          </a:p>
          <a:p>
            <a:pPr>
              <a:spcBef>
                <a:spcPts val="0"/>
              </a:spcBef>
            </a:pPr>
            <a:endParaRPr lang="en-AU" sz="2000" i="1">
              <a:solidFill>
                <a:schemeClr val="accent5"/>
              </a:solidFill>
            </a:endParaRPr>
          </a:p>
          <a:p>
            <a:pPr>
              <a:spcBef>
                <a:spcPts val="0"/>
              </a:spcBef>
            </a:pPr>
            <a:r>
              <a:rPr lang="en-AU" sz="2000" i="1">
                <a:solidFill>
                  <a:schemeClr val="accent5"/>
                </a:solidFill>
              </a:rPr>
              <a:t>Documents to consider</a:t>
            </a:r>
          </a:p>
          <a:p>
            <a:endParaRPr lang="en-AU"/>
          </a:p>
        </p:txBody>
      </p:sp>
    </p:spTree>
    <p:extLst>
      <p:ext uri="{BB962C8B-B14F-4D97-AF65-F5344CB8AC3E}">
        <p14:creationId xmlns:p14="http://schemas.microsoft.com/office/powerpoint/2010/main" val="293633803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2C5B7-2EB2-2039-9EBB-DE79794246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B9C55A-8B85-66CF-555B-6B8EFB662B58}"/>
              </a:ext>
            </a:extLst>
          </p:cNvPr>
          <p:cNvSpPr>
            <a:spLocks noGrp="1"/>
          </p:cNvSpPr>
          <p:nvPr>
            <p:ph type="ctrTitle"/>
          </p:nvPr>
        </p:nvSpPr>
        <p:spPr/>
        <p:txBody>
          <a:bodyPr wrap="square" anchor="b">
            <a:normAutofit/>
          </a:bodyPr>
          <a:lstStyle/>
          <a:p>
            <a:r>
              <a:rPr lang="en-US"/>
              <a:t>Evaluate</a:t>
            </a:r>
            <a:endParaRPr lang="en-AU"/>
          </a:p>
        </p:txBody>
      </p:sp>
      <p:sp>
        <p:nvSpPr>
          <p:cNvPr id="3" name="Subtitle 2">
            <a:extLst>
              <a:ext uri="{FF2B5EF4-FFF2-40B4-BE49-F238E27FC236}">
                <a16:creationId xmlns:a16="http://schemas.microsoft.com/office/drawing/2014/main" id="{D79E90F8-3D02-85AE-27CE-CA725088B980}"/>
              </a:ext>
            </a:extLst>
          </p:cNvPr>
          <p:cNvSpPr>
            <a:spLocks noGrp="1"/>
          </p:cNvSpPr>
          <p:nvPr>
            <p:ph type="subTitle" idx="1"/>
          </p:nvPr>
        </p:nvSpPr>
        <p:spPr/>
        <p:txBody>
          <a:bodyPr>
            <a:normAutofit fontScale="92500" lnSpcReduction="10000"/>
          </a:bodyPr>
          <a:lstStyle/>
          <a:p>
            <a:pPr>
              <a:lnSpc>
                <a:spcPct val="115000"/>
              </a:lnSpc>
              <a:spcBef>
                <a:spcPts val="400"/>
              </a:spcBef>
              <a:buSzPts val="800"/>
            </a:pPr>
            <a:r>
              <a:rPr lang="en-AU" sz="2667" b="1">
                <a:solidFill>
                  <a:srgbClr val="054166"/>
                </a:solidFill>
                <a:ea typeface="Times New Roman" panose="02020603050405020304" pitchFamily="18" charset="0"/>
                <a:cs typeface="Times New Roman" panose="02020603050405020304" pitchFamily="18" charset="0"/>
              </a:rPr>
              <a:t>Consider:</a:t>
            </a:r>
          </a:p>
          <a:p>
            <a:pPr marL="457189" indent="-457189">
              <a:lnSpc>
                <a:spcPct val="115000"/>
              </a:lnSpc>
              <a:spcBef>
                <a:spcPts val="400"/>
              </a:spcBef>
              <a:buSzPts val="800"/>
              <a:buFont typeface="Arial" panose="020B0604020202020204" pitchFamily="34" charset="0"/>
              <a:buChar char="•"/>
            </a:pPr>
            <a:r>
              <a:rPr lang="en-AU" sz="2667" b="1">
                <a:solidFill>
                  <a:srgbClr val="054166"/>
                </a:solidFill>
                <a:ea typeface="Times New Roman" panose="02020603050405020304" pitchFamily="18" charset="0"/>
                <a:cs typeface="Times New Roman" panose="02020603050405020304" pitchFamily="18" charset="0"/>
              </a:rPr>
              <a:t>degree of significance </a:t>
            </a:r>
            <a:r>
              <a:rPr lang="en-AU" sz="2667">
                <a:solidFill>
                  <a:srgbClr val="054166"/>
                </a:solidFill>
                <a:ea typeface="Times New Roman" panose="02020603050405020304" pitchFamily="18" charset="0"/>
                <a:cs typeface="Times New Roman" panose="02020603050405020304" pitchFamily="18" charset="0"/>
              </a:rPr>
              <a:t>for teachers</a:t>
            </a:r>
            <a:r>
              <a:rPr lang="en-AU" sz="2667" b="1">
                <a:solidFill>
                  <a:srgbClr val="054166"/>
                </a:solidFill>
                <a:ea typeface="Times New Roman" panose="02020603050405020304" pitchFamily="18" charset="0"/>
                <a:cs typeface="Times New Roman" panose="02020603050405020304" pitchFamily="18" charset="0"/>
              </a:rPr>
              <a:t> </a:t>
            </a:r>
            <a:r>
              <a:rPr lang="en-AU" sz="2667">
                <a:solidFill>
                  <a:srgbClr val="054166"/>
                </a:solidFill>
                <a:ea typeface="Times New Roman" panose="02020603050405020304" pitchFamily="18" charset="0"/>
                <a:cs typeface="Times New Roman" panose="02020603050405020304" pitchFamily="18" charset="0"/>
              </a:rPr>
              <a:t>to effectively implement a </a:t>
            </a:r>
            <a:r>
              <a:rPr lang="en-AU" sz="2667" err="1">
                <a:solidFill>
                  <a:srgbClr val="054166"/>
                </a:solidFill>
                <a:ea typeface="Times New Roman" panose="02020603050405020304" pitchFamily="18" charset="0"/>
                <a:cs typeface="Times New Roman" panose="02020603050405020304" pitchFamily="18" charset="0"/>
              </a:rPr>
              <a:t>Reconceptualist</a:t>
            </a:r>
            <a:r>
              <a:rPr lang="en-AU" sz="2667">
                <a:solidFill>
                  <a:srgbClr val="054166"/>
                </a:solidFill>
                <a:ea typeface="Times New Roman" panose="02020603050405020304" pitchFamily="18" charset="0"/>
                <a:cs typeface="Times New Roman" panose="02020603050405020304" pitchFamily="18" charset="0"/>
              </a:rPr>
              <a:t> Approach to Religious Education, </a:t>
            </a:r>
          </a:p>
          <a:p>
            <a:pPr marL="457189" indent="-457189">
              <a:lnSpc>
                <a:spcPct val="115000"/>
              </a:lnSpc>
              <a:spcBef>
                <a:spcPts val="400"/>
              </a:spcBef>
              <a:buSzPts val="800"/>
              <a:buFont typeface="Arial" panose="020B0604020202020204" pitchFamily="34" charset="0"/>
              <a:buChar char="•"/>
            </a:pPr>
            <a:r>
              <a:rPr lang="en-AU" sz="2667">
                <a:solidFill>
                  <a:srgbClr val="054166"/>
                </a:solidFill>
                <a:ea typeface="Times New Roman" panose="02020603050405020304" pitchFamily="18" charset="0"/>
                <a:cs typeface="Times New Roman" panose="02020603050405020304" pitchFamily="18" charset="0"/>
              </a:rPr>
              <a:t>in response to contemporary learners</a:t>
            </a:r>
          </a:p>
          <a:p>
            <a:pPr marL="457189" indent="-457189">
              <a:lnSpc>
                <a:spcPct val="115000"/>
              </a:lnSpc>
              <a:spcBef>
                <a:spcPts val="400"/>
              </a:spcBef>
              <a:buSzPts val="800"/>
              <a:buFont typeface="Arial" panose="020B0604020202020204" pitchFamily="34" charset="0"/>
              <a:buChar char="•"/>
            </a:pPr>
            <a:r>
              <a:rPr lang="en-AU" sz="2667">
                <a:solidFill>
                  <a:srgbClr val="054166"/>
                </a:solidFill>
                <a:ea typeface="Times New Roman" panose="02020603050405020304" pitchFamily="18" charset="0"/>
                <a:cs typeface="Times New Roman" panose="02020603050405020304" pitchFamily="18" charset="0"/>
              </a:rPr>
              <a:t>connect to your why paragraphs</a:t>
            </a:r>
          </a:p>
          <a:p>
            <a:pPr marL="457189" indent="-457189">
              <a:lnSpc>
                <a:spcPct val="115000"/>
              </a:lnSpc>
              <a:spcBef>
                <a:spcPts val="400"/>
              </a:spcBef>
              <a:buSzPts val="800"/>
              <a:buFont typeface="Arial" panose="020B0604020202020204" pitchFamily="34" charset="0"/>
              <a:buChar char="•"/>
            </a:pPr>
            <a:endParaRPr lang="en-AU" sz="2667" b="1">
              <a:solidFill>
                <a:srgbClr val="054166"/>
              </a:solidFill>
              <a:ea typeface="Times New Roman" panose="02020603050405020304" pitchFamily="18" charset="0"/>
              <a:cs typeface="Times New Roman" panose="02020603050405020304" pitchFamily="18" charset="0"/>
            </a:endParaRPr>
          </a:p>
          <a:p>
            <a:pPr>
              <a:lnSpc>
                <a:spcPct val="115000"/>
              </a:lnSpc>
              <a:spcBef>
                <a:spcPts val="400"/>
              </a:spcBef>
              <a:buSzPts val="800"/>
            </a:pPr>
            <a:r>
              <a:rPr lang="en-AU" sz="2667" b="1">
                <a:solidFill>
                  <a:srgbClr val="054166"/>
                </a:solidFill>
                <a:ea typeface="Times New Roman" panose="02020603050405020304" pitchFamily="18" charset="0"/>
                <a:cs typeface="Times New Roman" panose="02020603050405020304" pitchFamily="18" charset="0"/>
              </a:rPr>
              <a:t>Consider in your evaluation ….</a:t>
            </a:r>
            <a:r>
              <a:rPr lang="en-AU" sz="2667">
                <a:solidFill>
                  <a:srgbClr val="054166"/>
                </a:solidFill>
                <a:ea typeface="Times New Roman" panose="02020603050405020304" pitchFamily="18" charset="0"/>
                <a:cs typeface="Times New Roman" panose="02020603050405020304" pitchFamily="18" charset="0"/>
              </a:rPr>
              <a:t> </a:t>
            </a:r>
            <a:endParaRPr lang="en-AU" sz="2667">
              <a:solidFill>
                <a:srgbClr val="054166"/>
              </a:solidFill>
              <a:ea typeface="Calibri" panose="020F0502020204030204" pitchFamily="34" charset="0"/>
              <a:cs typeface="Times New Roman" panose="02020603050405020304" pitchFamily="18" charset="0"/>
            </a:endParaRPr>
          </a:p>
          <a:p>
            <a:pPr marL="304792">
              <a:lnSpc>
                <a:spcPct val="115000"/>
              </a:lnSpc>
              <a:spcAft>
                <a:spcPts val="800"/>
              </a:spcAft>
            </a:pPr>
            <a:r>
              <a:rPr lang="en-AU" sz="2667" b="1">
                <a:solidFill>
                  <a:srgbClr val="FF46BE"/>
                </a:solidFill>
                <a:ea typeface="Times New Roman" panose="02020603050405020304" pitchFamily="18" charset="0"/>
              </a:rPr>
              <a:t>What are the implications for the teaching of Religious Education in a Catholic School if you don’t implement a </a:t>
            </a:r>
            <a:r>
              <a:rPr lang="en-AU" sz="2667" b="1" err="1">
                <a:solidFill>
                  <a:srgbClr val="FF46BE"/>
                </a:solidFill>
                <a:ea typeface="Times New Roman" panose="02020603050405020304" pitchFamily="18" charset="0"/>
              </a:rPr>
              <a:t>reconceptualist</a:t>
            </a:r>
            <a:r>
              <a:rPr lang="en-AU" sz="2667" b="1">
                <a:solidFill>
                  <a:srgbClr val="FF46BE"/>
                </a:solidFill>
                <a:ea typeface="Times New Roman" panose="02020603050405020304" pitchFamily="18" charset="0"/>
              </a:rPr>
              <a:t> approach? </a:t>
            </a:r>
            <a:endParaRPr lang="en-AU" sz="2667">
              <a:solidFill>
                <a:srgbClr val="054166"/>
              </a:solidFill>
              <a:ea typeface="Calibri" panose="020F0502020204030204" pitchFamily="34" charset="0"/>
            </a:endParaRPr>
          </a:p>
          <a:p>
            <a:pPr marL="380990" indent="-380990">
              <a:buFont typeface="Arial" panose="020B0604020202020204" pitchFamily="34" charset="0"/>
              <a:buChar char="•"/>
            </a:pPr>
            <a:endParaRPr lang="en-AU" b="1"/>
          </a:p>
        </p:txBody>
      </p:sp>
    </p:spTree>
    <p:extLst>
      <p:ext uri="{BB962C8B-B14F-4D97-AF65-F5344CB8AC3E}">
        <p14:creationId xmlns:p14="http://schemas.microsoft.com/office/powerpoint/2010/main" val="186989355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A098F-00E7-59F4-CDDB-78E4A3BDD9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80F123-4B7F-051A-2521-142F16365E4C}"/>
              </a:ext>
            </a:extLst>
          </p:cNvPr>
          <p:cNvSpPr>
            <a:spLocks noGrp="1"/>
          </p:cNvSpPr>
          <p:nvPr>
            <p:ph type="ctrTitle"/>
          </p:nvPr>
        </p:nvSpPr>
        <p:spPr/>
        <p:txBody>
          <a:bodyPr/>
          <a:lstStyle/>
          <a:p>
            <a:r>
              <a:rPr lang="en-AU"/>
              <a:t>Assignment 1 - Template</a:t>
            </a:r>
          </a:p>
        </p:txBody>
      </p:sp>
      <p:sp>
        <p:nvSpPr>
          <p:cNvPr id="3" name="Subtitle 2">
            <a:extLst>
              <a:ext uri="{FF2B5EF4-FFF2-40B4-BE49-F238E27FC236}">
                <a16:creationId xmlns:a16="http://schemas.microsoft.com/office/drawing/2014/main" id="{C49CDD61-61E5-8D9C-95B9-B40EECF3B9B8}"/>
              </a:ext>
            </a:extLst>
          </p:cNvPr>
          <p:cNvSpPr>
            <a:spLocks noGrp="1"/>
          </p:cNvSpPr>
          <p:nvPr>
            <p:ph type="subTitle" idx="1"/>
          </p:nvPr>
        </p:nvSpPr>
        <p:spPr>
          <a:xfrm>
            <a:off x="158642" y="1652016"/>
            <a:ext cx="11375341" cy="4727532"/>
          </a:xfrm>
        </p:spPr>
        <p:txBody>
          <a:bodyPr/>
          <a:lstStyle/>
          <a:p>
            <a:pPr>
              <a:spcBef>
                <a:spcPts val="0"/>
              </a:spcBef>
            </a:pPr>
            <a:r>
              <a:rPr lang="en-AU" sz="2000" b="1"/>
              <a:t>Conclusion (100-150 words)</a:t>
            </a:r>
          </a:p>
          <a:p>
            <a:pPr>
              <a:spcBef>
                <a:spcPts val="0"/>
              </a:spcBef>
            </a:pPr>
            <a:endParaRPr lang="en-AU" sz="2000" b="1"/>
          </a:p>
          <a:p>
            <a:pPr>
              <a:spcBef>
                <a:spcPts val="0"/>
              </a:spcBef>
            </a:pPr>
            <a:r>
              <a:rPr lang="en-AU" sz="1600"/>
              <a:t>No new information introduced.  No references or quotes</a:t>
            </a:r>
          </a:p>
          <a:p>
            <a:pPr>
              <a:spcBef>
                <a:spcPts val="0"/>
              </a:spcBef>
            </a:pPr>
            <a:endParaRPr lang="en-AU" sz="1600"/>
          </a:p>
          <a:p>
            <a:pPr>
              <a:spcBef>
                <a:spcPts val="0"/>
              </a:spcBef>
            </a:pPr>
            <a:r>
              <a:rPr lang="en-AU" sz="1600"/>
              <a:t>Go back to The Vision and Purpose of Religious Education and the responsibility as a teacher of Religious Education having argued your position:</a:t>
            </a:r>
          </a:p>
          <a:p>
            <a:pPr>
              <a:spcBef>
                <a:spcPts val="0"/>
              </a:spcBef>
            </a:pPr>
            <a:endParaRPr lang="en-AU" sz="1600"/>
          </a:p>
          <a:p>
            <a:pPr marL="285750" indent="-285750">
              <a:spcBef>
                <a:spcPts val="0"/>
              </a:spcBef>
              <a:buFont typeface="Arial" panose="020B0604020202020204" pitchFamily="34" charset="0"/>
              <a:buChar char="•"/>
            </a:pPr>
            <a:r>
              <a:rPr lang="en-AU" sz="1600"/>
              <a:t>Does this bring a new understanding of how you would approach the pedagogy and teaching of this subject? </a:t>
            </a:r>
          </a:p>
          <a:p>
            <a:pPr marL="285750" indent="-285750">
              <a:spcBef>
                <a:spcPts val="0"/>
              </a:spcBef>
              <a:buFont typeface="Arial" panose="020B0604020202020204" pitchFamily="34" charset="0"/>
              <a:buChar char="•"/>
            </a:pPr>
            <a:r>
              <a:rPr lang="en-AU" sz="1600"/>
              <a:t>Has this changed your thinking? </a:t>
            </a:r>
          </a:p>
          <a:p>
            <a:pPr marL="285750" indent="-285750">
              <a:spcBef>
                <a:spcPts val="0"/>
              </a:spcBef>
              <a:buFont typeface="Arial" panose="020B0604020202020204" pitchFamily="34" charset="0"/>
              <a:buChar char="•"/>
            </a:pPr>
            <a:r>
              <a:rPr lang="en-AU" sz="1600"/>
              <a:t>What will this mean for learners if you do this well? This should support your hypothesis or position.</a:t>
            </a:r>
          </a:p>
          <a:p>
            <a:pPr>
              <a:spcBef>
                <a:spcPts val="0"/>
              </a:spcBef>
            </a:pPr>
            <a:endParaRPr lang="en-AU" sz="1600"/>
          </a:p>
          <a:p>
            <a:pPr>
              <a:spcBef>
                <a:spcPts val="0"/>
              </a:spcBef>
            </a:pPr>
            <a:endParaRPr lang="en-AU" sz="1600"/>
          </a:p>
        </p:txBody>
      </p:sp>
    </p:spTree>
    <p:extLst>
      <p:ext uri="{BB962C8B-B14F-4D97-AF65-F5344CB8AC3E}">
        <p14:creationId xmlns:p14="http://schemas.microsoft.com/office/powerpoint/2010/main" val="100329710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12E52-FDF9-BD5E-012D-8BB7844C7A0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79C32A0-9DC2-A88E-C3BD-DD2500769A76}"/>
              </a:ext>
            </a:extLst>
          </p:cNvPr>
          <p:cNvSpPr>
            <a:spLocks noGrp="1"/>
          </p:cNvSpPr>
          <p:nvPr>
            <p:ph type="ctrTitle"/>
          </p:nvPr>
        </p:nvSpPr>
        <p:spPr/>
        <p:txBody>
          <a:bodyPr wrap="square" anchor="b">
            <a:normAutofit/>
          </a:bodyPr>
          <a:lstStyle/>
          <a:p>
            <a:r>
              <a:rPr lang="en-US"/>
              <a:t>Conclusion</a:t>
            </a:r>
            <a:endParaRPr lang="en-AU"/>
          </a:p>
        </p:txBody>
      </p:sp>
      <p:sp>
        <p:nvSpPr>
          <p:cNvPr id="5" name="Subtitle 4">
            <a:extLst>
              <a:ext uri="{FF2B5EF4-FFF2-40B4-BE49-F238E27FC236}">
                <a16:creationId xmlns:a16="http://schemas.microsoft.com/office/drawing/2014/main" id="{C06E410D-BD42-554B-4211-A1F390914468}"/>
              </a:ext>
            </a:extLst>
          </p:cNvPr>
          <p:cNvSpPr>
            <a:spLocks noGrp="1"/>
          </p:cNvSpPr>
          <p:nvPr>
            <p:ph type="subTitle" idx="1"/>
          </p:nvPr>
        </p:nvSpPr>
        <p:spPr/>
        <p:txBody>
          <a:bodyPr>
            <a:normAutofit fontScale="92500" lnSpcReduction="10000"/>
          </a:bodyPr>
          <a:lstStyle/>
          <a:p>
            <a:pPr marL="380990" indent="-380990">
              <a:buFont typeface="Arial" panose="020B0604020202020204" pitchFamily="34" charset="0"/>
              <a:buChar char="•"/>
            </a:pPr>
            <a:r>
              <a:rPr lang="en-US" b="1"/>
              <a:t>no new information</a:t>
            </a:r>
          </a:p>
          <a:p>
            <a:pPr marL="380990" indent="-380990">
              <a:buFont typeface="Arial" panose="020B0604020202020204" pitchFamily="34" charset="0"/>
              <a:buChar char="•"/>
            </a:pPr>
            <a:r>
              <a:rPr lang="en-US" b="1"/>
              <a:t>no quotes </a:t>
            </a:r>
          </a:p>
          <a:p>
            <a:pPr marL="380990" indent="-380990">
              <a:buFont typeface="Arial" panose="020B0604020202020204" pitchFamily="34" charset="0"/>
              <a:buChar char="•"/>
            </a:pPr>
            <a:r>
              <a:rPr lang="en-US" b="1"/>
              <a:t>refer back to the vision and purpose of Religious Education</a:t>
            </a:r>
          </a:p>
          <a:p>
            <a:pPr marL="380990" indent="-380990">
              <a:buFont typeface="Arial" panose="020B0604020202020204" pitchFamily="34" charset="0"/>
              <a:buChar char="•"/>
            </a:pPr>
            <a:r>
              <a:rPr lang="en-US" b="1"/>
              <a:t>outline responsibility of the teacher</a:t>
            </a:r>
          </a:p>
          <a:p>
            <a:pPr marL="380990" indent="-380990">
              <a:buFont typeface="Arial" panose="020B0604020202020204" pitchFamily="34" charset="0"/>
              <a:buChar char="•"/>
            </a:pPr>
            <a:endParaRPr lang="en-US" b="1"/>
          </a:p>
          <a:p>
            <a:r>
              <a:rPr lang="en-US" b="1"/>
              <a:t>Consider:</a:t>
            </a:r>
          </a:p>
          <a:p>
            <a:pPr marL="990575" lvl="1" indent="-380990" algn="l">
              <a:lnSpc>
                <a:spcPct val="110000"/>
              </a:lnSpc>
              <a:spcBef>
                <a:spcPts val="0"/>
              </a:spcBef>
              <a:buFont typeface="Courier New" panose="02070309020205020404" pitchFamily="49" charset="0"/>
              <a:buChar char="o"/>
            </a:pPr>
            <a:r>
              <a:rPr lang="en-AU" sz="2400">
                <a:solidFill>
                  <a:srgbClr val="054166"/>
                </a:solidFill>
                <a:ea typeface="Cambria" panose="02040503050406030204" pitchFamily="18" charset="0"/>
              </a:rPr>
              <a:t>Does this bring a new understanding of how you would approach the pedagogy and teaching of this subject? </a:t>
            </a:r>
            <a:endParaRPr lang="en-AU" sz="2400">
              <a:solidFill>
                <a:srgbClr val="054166"/>
              </a:solidFill>
              <a:ea typeface="Calibri" panose="020F0502020204030204" pitchFamily="34" charset="0"/>
            </a:endParaRPr>
          </a:p>
          <a:p>
            <a:pPr marL="990575" lvl="1" indent="-380990" algn="l">
              <a:lnSpc>
                <a:spcPct val="110000"/>
              </a:lnSpc>
              <a:spcBef>
                <a:spcPts val="0"/>
              </a:spcBef>
              <a:buFont typeface="Courier New" panose="02070309020205020404" pitchFamily="49" charset="0"/>
              <a:buChar char="o"/>
            </a:pPr>
            <a:r>
              <a:rPr lang="en-AU" sz="2400">
                <a:solidFill>
                  <a:srgbClr val="054166"/>
                </a:solidFill>
                <a:ea typeface="Cambria" panose="02040503050406030204" pitchFamily="18" charset="0"/>
              </a:rPr>
              <a:t>Has this changed your thinking? </a:t>
            </a:r>
            <a:endParaRPr lang="en-AU" sz="2400">
              <a:solidFill>
                <a:srgbClr val="054166"/>
              </a:solidFill>
              <a:ea typeface="Calibri" panose="020F0502020204030204" pitchFamily="34" charset="0"/>
            </a:endParaRPr>
          </a:p>
          <a:p>
            <a:pPr marL="990575" lvl="1" indent="-380990" algn="l">
              <a:lnSpc>
                <a:spcPct val="110000"/>
              </a:lnSpc>
              <a:spcBef>
                <a:spcPts val="0"/>
              </a:spcBef>
              <a:buFont typeface="Courier New" panose="02070309020205020404" pitchFamily="49" charset="0"/>
              <a:buChar char="o"/>
            </a:pPr>
            <a:r>
              <a:rPr lang="en-AU" sz="2400">
                <a:solidFill>
                  <a:srgbClr val="054166"/>
                </a:solidFill>
                <a:ea typeface="Cambria" panose="02040503050406030204" pitchFamily="18" charset="0"/>
              </a:rPr>
              <a:t>What will this mean for learners if you do this well? This should support your hypothesis or position.</a:t>
            </a:r>
            <a:endParaRPr lang="en-AU" sz="2400">
              <a:solidFill>
                <a:srgbClr val="054166"/>
              </a:solidFill>
              <a:ea typeface="Calibri" panose="020F0502020204030204" pitchFamily="34" charset="0"/>
            </a:endParaRPr>
          </a:p>
          <a:p>
            <a:pPr marL="380990" indent="-380990">
              <a:buFont typeface="Arial" panose="020B0604020202020204" pitchFamily="34" charset="0"/>
              <a:buChar char="•"/>
            </a:pPr>
            <a:endParaRPr lang="en-AU" b="1"/>
          </a:p>
        </p:txBody>
      </p:sp>
    </p:spTree>
    <p:extLst>
      <p:ext uri="{BB962C8B-B14F-4D97-AF65-F5344CB8AC3E}">
        <p14:creationId xmlns:p14="http://schemas.microsoft.com/office/powerpoint/2010/main" val="399600610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3672F-D3C0-F7E3-752F-A6D34AD11AED}"/>
              </a:ext>
            </a:extLst>
          </p:cNvPr>
          <p:cNvSpPr>
            <a:spLocks noGrp="1"/>
          </p:cNvSpPr>
          <p:nvPr>
            <p:ph type="ctrTitle"/>
          </p:nvPr>
        </p:nvSpPr>
        <p:spPr/>
        <p:txBody>
          <a:bodyPr/>
          <a:lstStyle/>
          <a:p>
            <a:r>
              <a:rPr lang="en-AU"/>
              <a:t>Hints</a:t>
            </a:r>
          </a:p>
        </p:txBody>
      </p:sp>
      <p:sp>
        <p:nvSpPr>
          <p:cNvPr id="3" name="Subtitle 2">
            <a:extLst>
              <a:ext uri="{FF2B5EF4-FFF2-40B4-BE49-F238E27FC236}">
                <a16:creationId xmlns:a16="http://schemas.microsoft.com/office/drawing/2014/main" id="{D9AA35E9-E9CE-88B6-C55B-9AFC609DD256}"/>
              </a:ext>
            </a:extLst>
          </p:cNvPr>
          <p:cNvSpPr>
            <a:spLocks noGrp="1"/>
          </p:cNvSpPr>
          <p:nvPr>
            <p:ph type="subTitle" idx="1"/>
          </p:nvPr>
        </p:nvSpPr>
        <p:spPr/>
        <p:txBody>
          <a:bodyPr/>
          <a:lstStyle/>
          <a:p>
            <a:r>
              <a:rPr lang="en-AU" sz="2400">
                <a:solidFill>
                  <a:srgbClr val="002060"/>
                </a:solidFill>
                <a:ea typeface="Times New Roman" panose="02020603050405020304" pitchFamily="18" charset="0"/>
              </a:rPr>
              <a:t>Take time to review the Writing Guide (page 14)</a:t>
            </a:r>
            <a:endParaRPr lang="en-AU" sz="1800">
              <a:solidFill>
                <a:srgbClr val="002060"/>
              </a:solidFill>
              <a:effectLst/>
              <a:latin typeface="Tahoma" panose="020B0604030504040204" pitchFamily="34" charset="0"/>
              <a:ea typeface="Times New Roman" panose="02020603050405020304" pitchFamily="18" charset="0"/>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Use Quality Source material </a:t>
            </a: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Keep your task in perspective</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Referencing – </a:t>
            </a:r>
            <a:r>
              <a:rPr lang="en-AU" sz="1800">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APA and </a:t>
            </a:r>
            <a:r>
              <a:rPr lang="en-AU" sz="1800">
                <a:solidFill>
                  <a:srgbClr val="002060"/>
                </a:solidFill>
                <a:effectLst/>
                <a:latin typeface="Tahoma" panose="020B0604030504040204" pitchFamily="34" charset="0"/>
                <a:ea typeface="Times New Roman" panose="02020603050405020304" pitchFamily="18" charset="0"/>
              </a:rPr>
              <a:t>provide at least 7 references.</a:t>
            </a:r>
            <a:endParaRPr lang="en-AU" sz="1800">
              <a:effectLst/>
              <a:latin typeface="Tahoma" panose="020B0604030504040204" pitchFamily="34" charset="0"/>
              <a:ea typeface="Calibri" panose="020F0502020204030204" pitchFamily="34" charset="0"/>
            </a:endParaRPr>
          </a:p>
          <a:p>
            <a:pPr marL="285750" indent="-285750">
              <a:spcBef>
                <a:spcPts val="300"/>
              </a:spcBef>
              <a:spcAft>
                <a:spcPts val="300"/>
              </a:spcAft>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Constructing Your Assignment</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pPr algn="just">
              <a:lnSpc>
                <a:spcPts val="1200"/>
              </a:lnSpc>
              <a:spcBef>
                <a:spcPts val="300"/>
              </a:spcBef>
              <a:spcAft>
                <a:spcPts val="1000"/>
              </a:spcAft>
            </a:pPr>
            <a:endParaRPr lang="en-AU" sz="1800">
              <a:ea typeface="Cambria" panose="02040503050406030204" pitchFamily="18" charset="0"/>
            </a:endParaRPr>
          </a:p>
          <a:p>
            <a:pPr algn="just">
              <a:lnSpc>
                <a:spcPts val="1200"/>
              </a:lnSpc>
              <a:spcBef>
                <a:spcPts val="300"/>
              </a:spcBef>
              <a:spcAft>
                <a:spcPts val="1000"/>
              </a:spcAft>
            </a:pPr>
            <a:r>
              <a:rPr lang="en-AU" sz="1800">
                <a:effectLst/>
                <a:latin typeface="Tahoma" panose="020B0604030504040204" pitchFamily="34" charset="0"/>
                <a:ea typeface="Cambria" panose="02040503050406030204" pitchFamily="18" charset="0"/>
              </a:rPr>
              <a:t>Australian Catholic University </a:t>
            </a:r>
            <a:r>
              <a:rPr lang="en-AU" sz="1800" u="sng">
                <a:solidFill>
                  <a:srgbClr val="0000FF"/>
                </a:solidFill>
                <a:effectLst/>
                <a:latin typeface="Tahoma" panose="020B0604030504040204" pitchFamily="34" charset="0"/>
                <a:ea typeface="Cambria" panose="02040503050406030204" pitchFamily="18" charset="0"/>
                <a:hlinkClick r:id="rId3"/>
              </a:rPr>
              <a:t>provides online support for the way an assignment should be structured.</a:t>
            </a:r>
            <a:r>
              <a:rPr lang="en-AU" sz="1800">
                <a:effectLst/>
                <a:latin typeface="Tahoma" panose="020B0604030504040204" pitchFamily="34" charset="0"/>
                <a:ea typeface="Cambria" panose="02040503050406030204" pitchFamily="18" charset="0"/>
              </a:rPr>
              <a:t>  </a:t>
            </a:r>
            <a:endParaRPr lang="en-AU" sz="1800">
              <a:effectLst/>
              <a:latin typeface="Tahoma" panose="020B0604030504040204" pitchFamily="34" charset="0"/>
              <a:ea typeface="Calibri" panose="020F0502020204030204" pitchFamily="34" charset="0"/>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Review the conditions, task sheet and success criteria for this assignment </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Have a colleague proof-read your assignment</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Submit your assignment as a Word document</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Schedule your assignment writing</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endParaRPr lang="en-AU"/>
          </a:p>
        </p:txBody>
      </p:sp>
    </p:spTree>
    <p:extLst>
      <p:ext uri="{BB962C8B-B14F-4D97-AF65-F5344CB8AC3E}">
        <p14:creationId xmlns:p14="http://schemas.microsoft.com/office/powerpoint/2010/main" val="1088178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B68E4-8E1D-19F6-3C17-DE3A062C04A0}"/>
              </a:ext>
            </a:extLst>
          </p:cNvPr>
          <p:cNvSpPr>
            <a:spLocks noGrp="1"/>
          </p:cNvSpPr>
          <p:nvPr>
            <p:ph type="ctrTitle"/>
          </p:nvPr>
        </p:nvSpPr>
        <p:spPr/>
        <p:txBody>
          <a:bodyPr/>
          <a:lstStyle/>
          <a:p>
            <a:r>
              <a:rPr lang="en-US"/>
              <a:t>Assignments</a:t>
            </a:r>
            <a:endParaRPr lang="en-AU"/>
          </a:p>
        </p:txBody>
      </p:sp>
      <p:sp>
        <p:nvSpPr>
          <p:cNvPr id="3" name="Subtitle 2">
            <a:extLst>
              <a:ext uri="{FF2B5EF4-FFF2-40B4-BE49-F238E27FC236}">
                <a16:creationId xmlns:a16="http://schemas.microsoft.com/office/drawing/2014/main" id="{94C34400-EAC5-7FC6-9CF3-E9E93ED170E5}"/>
              </a:ext>
            </a:extLst>
          </p:cNvPr>
          <p:cNvSpPr>
            <a:spLocks noGrp="1"/>
          </p:cNvSpPr>
          <p:nvPr>
            <p:ph type="subTitle" idx="1"/>
          </p:nvPr>
        </p:nvSpPr>
        <p:spPr>
          <a:xfrm>
            <a:off x="212783" y="1768416"/>
            <a:ext cx="5256363" cy="3054970"/>
          </a:xfrm>
        </p:spPr>
        <p:txBody>
          <a:bodyPr/>
          <a:lstStyle/>
          <a:p>
            <a:pPr>
              <a:lnSpc>
                <a:spcPct val="90000"/>
              </a:lnSpc>
            </a:pPr>
            <a:r>
              <a:rPr lang="en-US" sz="2000" b="1" dirty="0">
                <a:latin typeface="Tahoma"/>
                <a:ea typeface="Tahoma"/>
                <a:cs typeface="Tahoma"/>
              </a:rPr>
              <a:t>Submit through </a:t>
            </a:r>
            <a:r>
              <a:rPr lang="en-US" sz="2000" b="1" dirty="0" err="1">
                <a:latin typeface="Tahoma"/>
                <a:ea typeface="Tahoma"/>
                <a:cs typeface="Tahoma"/>
              </a:rPr>
              <a:t>iLearn</a:t>
            </a:r>
            <a:r>
              <a:rPr lang="en-US" sz="2000" b="1" dirty="0">
                <a:latin typeface="Tahoma"/>
                <a:ea typeface="Tahoma"/>
                <a:cs typeface="Tahoma"/>
              </a:rPr>
              <a:t>:</a:t>
            </a:r>
          </a:p>
          <a:p>
            <a:pPr>
              <a:lnSpc>
                <a:spcPct val="90000"/>
              </a:lnSpc>
            </a:pPr>
            <a:r>
              <a:rPr lang="en-US" sz="2000" dirty="0">
                <a:latin typeface="Tahoma"/>
                <a:ea typeface="Tahoma"/>
                <a:cs typeface="Tahoma"/>
              </a:rPr>
              <a:t>Upload completed assignments to </a:t>
            </a:r>
            <a:r>
              <a:rPr lang="en-US" sz="2000" dirty="0" err="1">
                <a:latin typeface="Tahoma"/>
                <a:ea typeface="Tahoma"/>
                <a:cs typeface="Tahoma"/>
              </a:rPr>
              <a:t>iLearn</a:t>
            </a:r>
            <a:r>
              <a:rPr lang="en-US" sz="2000" dirty="0">
                <a:latin typeface="Tahoma"/>
                <a:ea typeface="Tahoma"/>
                <a:cs typeface="Tahoma"/>
              </a:rPr>
              <a:t> in Microsoft Word document format. (not PDF)</a:t>
            </a:r>
          </a:p>
          <a:p>
            <a:pPr>
              <a:lnSpc>
                <a:spcPct val="90000"/>
              </a:lnSpc>
            </a:pPr>
            <a:r>
              <a:rPr lang="en-US" sz="2000" dirty="0" err="1">
                <a:latin typeface="Tahoma"/>
                <a:ea typeface="Tahoma"/>
                <a:cs typeface="Tahoma"/>
              </a:rPr>
              <a:t>Enrol</a:t>
            </a:r>
            <a:r>
              <a:rPr lang="en-US" sz="2000" dirty="0">
                <a:latin typeface="Tahoma"/>
                <a:ea typeface="Tahoma"/>
                <a:cs typeface="Tahoma"/>
              </a:rPr>
              <a:t> in the </a:t>
            </a:r>
            <a:r>
              <a:rPr lang="en-US" sz="2000" dirty="0" err="1">
                <a:latin typeface="Tahoma"/>
                <a:ea typeface="Tahoma"/>
                <a:cs typeface="Tahoma"/>
              </a:rPr>
              <a:t>iLearn</a:t>
            </a:r>
            <a:r>
              <a:rPr lang="en-US" sz="2000" dirty="0">
                <a:latin typeface="Tahoma"/>
                <a:ea typeface="Tahoma"/>
                <a:cs typeface="Tahoma"/>
              </a:rPr>
              <a:t> sessions and you will get the opportunity to upload.</a:t>
            </a:r>
          </a:p>
          <a:p>
            <a:pPr>
              <a:lnSpc>
                <a:spcPct val="90000"/>
              </a:lnSpc>
            </a:pPr>
            <a:r>
              <a:rPr lang="en-US" sz="2000" b="1" dirty="0">
                <a:latin typeface="Tahoma"/>
                <a:ea typeface="Tahoma"/>
                <a:cs typeface="Tahoma"/>
              </a:rPr>
              <a:t>BCE09954</a:t>
            </a:r>
            <a:r>
              <a:rPr lang="en-US" sz="2000" dirty="0">
                <a:latin typeface="Tahoma"/>
                <a:ea typeface="Tahoma"/>
                <a:cs typeface="Tahoma"/>
              </a:rPr>
              <a:t> 	</a:t>
            </a:r>
          </a:p>
          <a:p>
            <a:pPr>
              <a:lnSpc>
                <a:spcPct val="90000"/>
              </a:lnSpc>
            </a:pPr>
            <a:r>
              <a:rPr lang="en-US" sz="2000" dirty="0">
                <a:latin typeface="Tahoma"/>
                <a:ea typeface="Tahoma"/>
                <a:cs typeface="Tahoma"/>
              </a:rPr>
              <a:t>CORE Assessment Submission: Assignment 1</a:t>
            </a:r>
          </a:p>
          <a:p>
            <a:pPr>
              <a:lnSpc>
                <a:spcPct val="90000"/>
              </a:lnSpc>
            </a:pPr>
            <a:r>
              <a:rPr lang="en-US" sz="2000" b="1" dirty="0">
                <a:latin typeface="Tahoma"/>
                <a:ea typeface="Tahoma"/>
                <a:cs typeface="Tahoma"/>
              </a:rPr>
              <a:t>BCE09955</a:t>
            </a:r>
            <a:r>
              <a:rPr lang="en-US" sz="2000" dirty="0">
                <a:latin typeface="Tahoma"/>
                <a:ea typeface="Tahoma"/>
                <a:cs typeface="Tahoma"/>
              </a:rPr>
              <a:t> 	</a:t>
            </a:r>
          </a:p>
          <a:p>
            <a:pPr>
              <a:lnSpc>
                <a:spcPct val="90000"/>
              </a:lnSpc>
            </a:pPr>
            <a:r>
              <a:rPr lang="en-US" sz="2000" dirty="0">
                <a:latin typeface="Tahoma"/>
                <a:ea typeface="Tahoma"/>
                <a:cs typeface="Tahoma"/>
              </a:rPr>
              <a:t>CORE Assessment Submission: Assignment 2</a:t>
            </a:r>
          </a:p>
          <a:p>
            <a:pPr>
              <a:lnSpc>
                <a:spcPct val="90000"/>
              </a:lnSpc>
            </a:pPr>
            <a:endParaRPr lang="en-US" sz="2000" dirty="0">
              <a:latin typeface="Tahoma"/>
              <a:ea typeface="Tahoma"/>
              <a:cs typeface="Tahoma"/>
            </a:endParaRPr>
          </a:p>
          <a:p>
            <a:pPr>
              <a:lnSpc>
                <a:spcPct val="90000"/>
              </a:lnSpc>
            </a:pPr>
            <a:r>
              <a:rPr lang="en-US" sz="1600" i="1" dirty="0">
                <a:solidFill>
                  <a:schemeClr val="accent6"/>
                </a:solidFill>
              </a:rPr>
              <a:t>Please complete form sent via email to register your interest in completing the assignments for CORE.</a:t>
            </a:r>
          </a:p>
          <a:p>
            <a:endParaRPr lang="en-AU" dirty="0"/>
          </a:p>
        </p:txBody>
      </p:sp>
      <p:graphicFrame>
        <p:nvGraphicFramePr>
          <p:cNvPr id="4" name="Table 3">
            <a:extLst>
              <a:ext uri="{FF2B5EF4-FFF2-40B4-BE49-F238E27FC236}">
                <a16:creationId xmlns:a16="http://schemas.microsoft.com/office/drawing/2014/main" id="{044AC2DD-D133-E03B-C111-1E4F6976EEF6}"/>
              </a:ext>
            </a:extLst>
          </p:cNvPr>
          <p:cNvGraphicFramePr>
            <a:graphicFrameLocks noGrp="1"/>
          </p:cNvGraphicFramePr>
          <p:nvPr/>
        </p:nvGraphicFramePr>
        <p:xfrm>
          <a:off x="5891415" y="2085706"/>
          <a:ext cx="6176940" cy="3944805"/>
        </p:xfrm>
        <a:graphic>
          <a:graphicData uri="http://schemas.openxmlformats.org/drawingml/2006/table">
            <a:tbl>
              <a:tblPr firstRow="1" firstCol="1" bandRow="1">
                <a:tableStyleId>{5C22544A-7EE6-4342-B048-85BDC9FD1C3A}</a:tableStyleId>
              </a:tblPr>
              <a:tblGrid>
                <a:gridCol w="1179467">
                  <a:extLst>
                    <a:ext uri="{9D8B030D-6E8A-4147-A177-3AD203B41FA5}">
                      <a16:colId xmlns:a16="http://schemas.microsoft.com/office/drawing/2014/main" val="3012624354"/>
                    </a:ext>
                  </a:extLst>
                </a:gridCol>
                <a:gridCol w="1394142">
                  <a:extLst>
                    <a:ext uri="{9D8B030D-6E8A-4147-A177-3AD203B41FA5}">
                      <a16:colId xmlns:a16="http://schemas.microsoft.com/office/drawing/2014/main" val="4290015647"/>
                    </a:ext>
                  </a:extLst>
                </a:gridCol>
                <a:gridCol w="1591968">
                  <a:extLst>
                    <a:ext uri="{9D8B030D-6E8A-4147-A177-3AD203B41FA5}">
                      <a16:colId xmlns:a16="http://schemas.microsoft.com/office/drawing/2014/main" val="1200561896"/>
                    </a:ext>
                  </a:extLst>
                </a:gridCol>
                <a:gridCol w="2011363">
                  <a:extLst>
                    <a:ext uri="{9D8B030D-6E8A-4147-A177-3AD203B41FA5}">
                      <a16:colId xmlns:a16="http://schemas.microsoft.com/office/drawing/2014/main" val="3950579733"/>
                    </a:ext>
                  </a:extLst>
                </a:gridCol>
              </a:tblGrid>
              <a:tr h="190500">
                <a:tc>
                  <a:txBody>
                    <a:bodyPr/>
                    <a:lstStyle/>
                    <a:p>
                      <a:pPr>
                        <a:lnSpc>
                          <a:spcPts val="1200"/>
                        </a:lnSpc>
                        <a:spcBef>
                          <a:spcPts val="400"/>
                        </a:spcBef>
                        <a:spcAft>
                          <a:spcPts val="400"/>
                        </a:spcAft>
                        <a:buNone/>
                      </a:pPr>
                      <a:r>
                        <a:rPr lang="en-AU" sz="1000">
                          <a:effectLst/>
                        </a:rPr>
                        <a:t>Assessment</a:t>
                      </a:r>
                      <a:endParaRPr lang="en-AU" sz="1000">
                        <a:effectLst/>
                        <a:latin typeface="Tahoma" panose="020B0604030504040204" pitchFamily="34" charset="0"/>
                        <a:ea typeface="Calibri" panose="020F0502020204030204" pitchFamily="34" charset="0"/>
                      </a:endParaRPr>
                    </a:p>
                  </a:txBody>
                  <a:tcPr marL="68580" marR="68580" marT="0" marB="0"/>
                </a:tc>
                <a:tc>
                  <a:txBody>
                    <a:bodyPr/>
                    <a:lstStyle/>
                    <a:p>
                      <a:pPr>
                        <a:lnSpc>
                          <a:spcPts val="1200"/>
                        </a:lnSpc>
                        <a:spcBef>
                          <a:spcPts val="400"/>
                        </a:spcBef>
                        <a:spcAft>
                          <a:spcPts val="400"/>
                        </a:spcAft>
                        <a:buNone/>
                      </a:pPr>
                      <a:r>
                        <a:rPr lang="en-AU" sz="1000">
                          <a:effectLst/>
                        </a:rPr>
                        <a:t>iLearn Code</a:t>
                      </a:r>
                      <a:endParaRPr lang="en-AU" sz="1000">
                        <a:effectLst/>
                        <a:latin typeface="Tahoma" panose="020B0604030504040204" pitchFamily="34" charset="0"/>
                        <a:ea typeface="Calibri" panose="020F0502020204030204" pitchFamily="34" charset="0"/>
                      </a:endParaRPr>
                    </a:p>
                  </a:txBody>
                  <a:tcPr marL="68580" marR="68580" marT="0" marB="0"/>
                </a:tc>
                <a:tc>
                  <a:txBody>
                    <a:bodyPr/>
                    <a:lstStyle/>
                    <a:p>
                      <a:pPr>
                        <a:lnSpc>
                          <a:spcPts val="1200"/>
                        </a:lnSpc>
                        <a:spcBef>
                          <a:spcPts val="300"/>
                        </a:spcBef>
                        <a:spcAft>
                          <a:spcPts val="600"/>
                        </a:spcAft>
                        <a:buNone/>
                      </a:pPr>
                      <a:r>
                        <a:rPr lang="en-AU" sz="1000">
                          <a:effectLst/>
                        </a:rPr>
                        <a:t>Online – </a:t>
                      </a:r>
                      <a:r>
                        <a:rPr lang="en-AU" sz="800">
                          <a:effectLst/>
                        </a:rPr>
                        <a:t>Q &amp; A Session</a:t>
                      </a:r>
                      <a:endParaRPr lang="en-AU" sz="1000">
                        <a:effectLst/>
                        <a:latin typeface="Tahoma" panose="020B0604030504040204" pitchFamily="34" charset="0"/>
                        <a:ea typeface="Calibri" panose="020F0502020204030204" pitchFamily="34" charset="0"/>
                      </a:endParaRPr>
                    </a:p>
                  </a:txBody>
                  <a:tcPr marL="68580" marR="68580" marT="0" marB="0"/>
                </a:tc>
                <a:tc>
                  <a:txBody>
                    <a:bodyPr/>
                    <a:lstStyle/>
                    <a:p>
                      <a:pPr>
                        <a:lnSpc>
                          <a:spcPts val="1200"/>
                        </a:lnSpc>
                        <a:spcBef>
                          <a:spcPts val="300"/>
                        </a:spcBef>
                        <a:spcAft>
                          <a:spcPts val="600"/>
                        </a:spcAft>
                        <a:buNone/>
                      </a:pPr>
                      <a:r>
                        <a:rPr lang="en-AU" sz="1000">
                          <a:effectLst/>
                        </a:rPr>
                        <a:t>Due Dates - </a:t>
                      </a:r>
                      <a:r>
                        <a:rPr lang="en-AU" sz="800">
                          <a:effectLst/>
                        </a:rPr>
                        <a:t>6 weeks post-day 2</a:t>
                      </a:r>
                      <a:endParaRPr lang="en-AU" sz="100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1940645355"/>
                  </a:ext>
                </a:extLst>
              </a:tr>
              <a:tr h="432000">
                <a:tc rowSpan="4">
                  <a:txBody>
                    <a:bodyPr/>
                    <a:lstStyle/>
                    <a:p>
                      <a:pPr>
                        <a:lnSpc>
                          <a:spcPts val="1200"/>
                        </a:lnSpc>
                        <a:spcBef>
                          <a:spcPts val="400"/>
                        </a:spcBef>
                        <a:spcAft>
                          <a:spcPts val="400"/>
                        </a:spcAft>
                        <a:buNone/>
                      </a:pPr>
                      <a:r>
                        <a:rPr lang="en-AU" sz="1000">
                          <a:effectLst/>
                        </a:rPr>
                        <a:t>Assignment 1</a:t>
                      </a:r>
                      <a:endParaRPr lang="en-AU" sz="1000">
                        <a:effectLst/>
                        <a:latin typeface="Tahoma" panose="020B0604030504040204" pitchFamily="34" charset="0"/>
                        <a:ea typeface="Calibri" panose="020F0502020204030204" pitchFamily="34" charset="0"/>
                      </a:endParaRPr>
                    </a:p>
                  </a:txBody>
                  <a:tcPr marL="68580" marR="68580" marT="0" marB="0"/>
                </a:tc>
                <a:tc rowSpan="4">
                  <a:txBody>
                    <a:bodyPr/>
                    <a:lstStyle/>
                    <a:p>
                      <a:pPr>
                        <a:lnSpc>
                          <a:spcPts val="1200"/>
                        </a:lnSpc>
                        <a:spcBef>
                          <a:spcPts val="300"/>
                        </a:spcBef>
                        <a:spcAft>
                          <a:spcPts val="600"/>
                        </a:spcAft>
                        <a:buNone/>
                      </a:pPr>
                      <a:r>
                        <a:rPr lang="en-AU" sz="1000">
                          <a:effectLst/>
                        </a:rPr>
                        <a:t>BCE09954</a:t>
                      </a:r>
                    </a:p>
                    <a:p>
                      <a:pPr>
                        <a:lnSpc>
                          <a:spcPts val="1200"/>
                        </a:lnSpc>
                        <a:spcBef>
                          <a:spcPts val="300"/>
                        </a:spcBef>
                        <a:spcAft>
                          <a:spcPts val="600"/>
                        </a:spcAft>
                        <a:buNone/>
                      </a:pPr>
                      <a:r>
                        <a:rPr lang="en-AU" sz="1000">
                          <a:effectLst/>
                        </a:rPr>
                        <a:t> </a:t>
                      </a:r>
                      <a:endParaRPr lang="en-AU" sz="100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dirty="0">
                          <a:effectLst/>
                        </a:rPr>
                        <a:t>Program 1</a:t>
                      </a:r>
                    </a:p>
                    <a:p>
                      <a:pPr>
                        <a:lnSpc>
                          <a:spcPct val="100000"/>
                        </a:lnSpc>
                        <a:spcBef>
                          <a:spcPts val="0"/>
                        </a:spcBef>
                        <a:spcAft>
                          <a:spcPts val="0"/>
                        </a:spcAft>
                        <a:buNone/>
                      </a:pPr>
                      <a:r>
                        <a:rPr lang="en-AU" sz="1000" dirty="0">
                          <a:effectLst/>
                        </a:rPr>
                        <a:t>24 March 2026</a:t>
                      </a:r>
                      <a:endParaRPr lang="en-AU" sz="1000" dirty="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dirty="0">
                          <a:effectLst/>
                        </a:rPr>
                        <a:t>Program 1</a:t>
                      </a:r>
                    </a:p>
                    <a:p>
                      <a:pPr>
                        <a:lnSpc>
                          <a:spcPct val="100000"/>
                        </a:lnSpc>
                        <a:spcBef>
                          <a:spcPts val="0"/>
                        </a:spcBef>
                        <a:spcAft>
                          <a:spcPts val="0"/>
                        </a:spcAft>
                        <a:buNone/>
                      </a:pPr>
                      <a:r>
                        <a:rPr lang="en-AU" sz="1000" dirty="0">
                          <a:effectLst/>
                        </a:rPr>
                        <a:t>16 April 2026</a:t>
                      </a:r>
                      <a:endParaRPr lang="en-AU" sz="1000" dirty="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2254021674"/>
                  </a:ext>
                </a:extLst>
              </a:tr>
              <a:tr h="432000">
                <a:tc vMerge="1">
                  <a:txBody>
                    <a:bodyPr/>
                    <a:lstStyle/>
                    <a:p>
                      <a:endParaRPr lang="en-AU"/>
                    </a:p>
                  </a:txBody>
                  <a:tcPr/>
                </a:tc>
                <a:tc vMerge="1">
                  <a:txBody>
                    <a:bodyPr/>
                    <a:lstStyle/>
                    <a:p>
                      <a:endParaRPr lang="en-AU"/>
                    </a:p>
                  </a:txBody>
                  <a:tcPr/>
                </a:tc>
                <a:tc>
                  <a:txBody>
                    <a:bodyPr/>
                    <a:lstStyle/>
                    <a:p>
                      <a:pPr>
                        <a:lnSpc>
                          <a:spcPct val="100000"/>
                        </a:lnSpc>
                        <a:spcBef>
                          <a:spcPts val="0"/>
                        </a:spcBef>
                        <a:spcAft>
                          <a:spcPts val="0"/>
                        </a:spcAft>
                        <a:buNone/>
                      </a:pPr>
                      <a:r>
                        <a:rPr lang="en-AU" sz="1000" dirty="0">
                          <a:effectLst/>
                        </a:rPr>
                        <a:t>Program 2</a:t>
                      </a:r>
                    </a:p>
                    <a:p>
                      <a:pPr>
                        <a:lnSpc>
                          <a:spcPct val="100000"/>
                        </a:lnSpc>
                        <a:spcBef>
                          <a:spcPts val="0"/>
                        </a:spcBef>
                        <a:spcAft>
                          <a:spcPts val="0"/>
                        </a:spcAft>
                        <a:buNone/>
                      </a:pPr>
                      <a:r>
                        <a:rPr lang="en-AU" sz="1000" dirty="0">
                          <a:effectLst/>
                        </a:rPr>
                        <a:t>6 May 2026</a:t>
                      </a:r>
                      <a:endParaRPr lang="en-AU" sz="1000" dirty="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dirty="0">
                          <a:effectLst/>
                        </a:rPr>
                        <a:t>Program 2</a:t>
                      </a:r>
                    </a:p>
                    <a:p>
                      <a:pPr>
                        <a:lnSpc>
                          <a:spcPct val="100000"/>
                        </a:lnSpc>
                        <a:spcBef>
                          <a:spcPts val="0"/>
                        </a:spcBef>
                        <a:spcAft>
                          <a:spcPts val="0"/>
                        </a:spcAft>
                        <a:buNone/>
                      </a:pPr>
                      <a:r>
                        <a:rPr lang="en-AU" sz="1000">
                          <a:effectLst/>
                        </a:rPr>
                        <a:t>29 </a:t>
                      </a:r>
                      <a:r>
                        <a:rPr lang="en-AU" sz="1000" dirty="0">
                          <a:effectLst/>
                        </a:rPr>
                        <a:t>May 2026</a:t>
                      </a:r>
                      <a:endParaRPr lang="en-AU" sz="1000" dirty="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4206482369"/>
                  </a:ext>
                </a:extLst>
              </a:tr>
              <a:tr h="432000">
                <a:tc vMerge="1">
                  <a:txBody>
                    <a:bodyPr/>
                    <a:lstStyle/>
                    <a:p>
                      <a:endParaRPr lang="en-AU"/>
                    </a:p>
                  </a:txBody>
                  <a:tcPr/>
                </a:tc>
                <a:tc vMerge="1">
                  <a:txBody>
                    <a:bodyPr/>
                    <a:lstStyle/>
                    <a:p>
                      <a:endParaRPr lang="en-AU"/>
                    </a:p>
                  </a:txBody>
                  <a:tcPr/>
                </a:tc>
                <a:tc>
                  <a:txBody>
                    <a:bodyPr/>
                    <a:lstStyle/>
                    <a:p>
                      <a:pPr>
                        <a:lnSpc>
                          <a:spcPct val="100000"/>
                        </a:lnSpc>
                        <a:spcBef>
                          <a:spcPts val="0"/>
                        </a:spcBef>
                        <a:spcAft>
                          <a:spcPts val="0"/>
                        </a:spcAft>
                        <a:buNone/>
                      </a:pPr>
                      <a:r>
                        <a:rPr lang="en-AU" sz="1000" dirty="0">
                          <a:effectLst/>
                        </a:rPr>
                        <a:t>Program 3</a:t>
                      </a:r>
                    </a:p>
                    <a:p>
                      <a:pPr>
                        <a:lnSpc>
                          <a:spcPct val="100000"/>
                        </a:lnSpc>
                        <a:spcBef>
                          <a:spcPts val="0"/>
                        </a:spcBef>
                        <a:spcAft>
                          <a:spcPts val="0"/>
                        </a:spcAft>
                        <a:buNone/>
                      </a:pPr>
                      <a:r>
                        <a:rPr lang="en-AU" sz="1000" dirty="0">
                          <a:effectLst/>
                        </a:rPr>
                        <a:t>18 June 2026</a:t>
                      </a:r>
                      <a:endParaRPr lang="en-AU" sz="1000" dirty="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a:effectLst/>
                        </a:rPr>
                        <a:t>Program 3</a:t>
                      </a:r>
                    </a:p>
                    <a:p>
                      <a:pPr>
                        <a:lnSpc>
                          <a:spcPct val="100000"/>
                        </a:lnSpc>
                        <a:spcBef>
                          <a:spcPts val="0"/>
                        </a:spcBef>
                        <a:spcAft>
                          <a:spcPts val="0"/>
                        </a:spcAft>
                        <a:buNone/>
                      </a:pPr>
                      <a:r>
                        <a:rPr lang="en-AU" sz="1000">
                          <a:effectLst/>
                        </a:rPr>
                        <a:t>7 July 2026</a:t>
                      </a:r>
                      <a:endParaRPr lang="en-AU" sz="100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1413763709"/>
                  </a:ext>
                </a:extLst>
              </a:tr>
              <a:tr h="432000">
                <a:tc vMerge="1">
                  <a:txBody>
                    <a:bodyPr/>
                    <a:lstStyle/>
                    <a:p>
                      <a:endParaRPr lang="en-AU"/>
                    </a:p>
                  </a:txBody>
                  <a:tcPr/>
                </a:tc>
                <a:tc vMerge="1">
                  <a:txBody>
                    <a:bodyPr/>
                    <a:lstStyle/>
                    <a:p>
                      <a:endParaRPr lang="en-AU"/>
                    </a:p>
                  </a:txBody>
                  <a:tcPr/>
                </a:tc>
                <a:tc>
                  <a:txBody>
                    <a:bodyPr/>
                    <a:lstStyle/>
                    <a:p>
                      <a:pPr>
                        <a:lnSpc>
                          <a:spcPct val="100000"/>
                        </a:lnSpc>
                        <a:spcBef>
                          <a:spcPts val="0"/>
                        </a:spcBef>
                        <a:spcAft>
                          <a:spcPts val="0"/>
                        </a:spcAft>
                        <a:buNone/>
                      </a:pPr>
                      <a:r>
                        <a:rPr lang="en-AU" sz="1000" dirty="0">
                          <a:effectLst/>
                        </a:rPr>
                        <a:t>Program 4</a:t>
                      </a:r>
                    </a:p>
                    <a:p>
                      <a:pPr>
                        <a:lnSpc>
                          <a:spcPct val="100000"/>
                        </a:lnSpc>
                        <a:spcBef>
                          <a:spcPts val="0"/>
                        </a:spcBef>
                        <a:spcAft>
                          <a:spcPts val="0"/>
                        </a:spcAft>
                        <a:buNone/>
                      </a:pPr>
                      <a:r>
                        <a:rPr lang="en-AU" sz="1000" dirty="0">
                          <a:effectLst/>
                        </a:rPr>
                        <a:t>28 September 2026</a:t>
                      </a:r>
                      <a:endParaRPr lang="en-AU" sz="1000" dirty="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dirty="0">
                          <a:effectLst/>
                        </a:rPr>
                        <a:t>Program 4</a:t>
                      </a:r>
                    </a:p>
                    <a:p>
                      <a:pPr>
                        <a:lnSpc>
                          <a:spcPct val="100000"/>
                        </a:lnSpc>
                        <a:spcBef>
                          <a:spcPts val="0"/>
                        </a:spcBef>
                        <a:spcAft>
                          <a:spcPts val="0"/>
                        </a:spcAft>
                        <a:buNone/>
                      </a:pPr>
                      <a:r>
                        <a:rPr lang="en-AU" sz="1000" dirty="0">
                          <a:effectLst/>
                        </a:rPr>
                        <a:t>20 October 2026</a:t>
                      </a:r>
                      <a:endParaRPr lang="en-AU" sz="1000" dirty="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3420989268"/>
                  </a:ext>
                </a:extLst>
              </a:tr>
              <a:tr h="154305">
                <a:tc gridSpan="3">
                  <a:txBody>
                    <a:bodyPr/>
                    <a:lstStyle/>
                    <a:p>
                      <a:pPr>
                        <a:lnSpc>
                          <a:spcPts val="1200"/>
                        </a:lnSpc>
                        <a:spcBef>
                          <a:spcPts val="300"/>
                        </a:spcBef>
                        <a:spcAft>
                          <a:spcPts val="600"/>
                        </a:spcAft>
                        <a:buNone/>
                      </a:pPr>
                      <a:r>
                        <a:rPr lang="en-AU" sz="1000">
                          <a:effectLst/>
                        </a:rPr>
                        <a:t> </a:t>
                      </a:r>
                      <a:endParaRPr lang="en-AU" sz="1000">
                        <a:effectLst/>
                        <a:latin typeface="Tahoma" panose="020B0604030504040204" pitchFamily="34" charset="0"/>
                        <a:ea typeface="Calibri" panose="020F0502020204030204" pitchFamily="34" charset="0"/>
                      </a:endParaRPr>
                    </a:p>
                  </a:txBody>
                  <a:tcPr marL="68580" marR="68580" marT="0" marB="0"/>
                </a:tc>
                <a:tc hMerge="1">
                  <a:txBody>
                    <a:bodyPr/>
                    <a:lstStyle/>
                    <a:p>
                      <a:endParaRPr lang="en-AU"/>
                    </a:p>
                  </a:txBody>
                  <a:tcPr/>
                </a:tc>
                <a:tc hMerge="1">
                  <a:txBody>
                    <a:bodyPr/>
                    <a:lstStyle/>
                    <a:p>
                      <a:endParaRPr lang="en-AU"/>
                    </a:p>
                  </a:txBody>
                  <a:tcPr/>
                </a:tc>
                <a:tc>
                  <a:txBody>
                    <a:bodyPr/>
                    <a:lstStyle/>
                    <a:p>
                      <a:pPr>
                        <a:lnSpc>
                          <a:spcPts val="1200"/>
                        </a:lnSpc>
                        <a:spcBef>
                          <a:spcPts val="400"/>
                        </a:spcBef>
                        <a:spcAft>
                          <a:spcPts val="400"/>
                        </a:spcAft>
                        <a:buNone/>
                      </a:pPr>
                      <a:r>
                        <a:rPr lang="en-AU" sz="300">
                          <a:effectLst/>
                        </a:rPr>
                        <a:t> </a:t>
                      </a:r>
                      <a:endParaRPr lang="en-AU" sz="100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1223326816"/>
                  </a:ext>
                </a:extLst>
              </a:tr>
              <a:tr h="468000">
                <a:tc rowSpan="4">
                  <a:txBody>
                    <a:bodyPr/>
                    <a:lstStyle/>
                    <a:p>
                      <a:pPr>
                        <a:lnSpc>
                          <a:spcPts val="1200"/>
                        </a:lnSpc>
                        <a:spcBef>
                          <a:spcPts val="400"/>
                        </a:spcBef>
                        <a:spcAft>
                          <a:spcPts val="400"/>
                        </a:spcAft>
                        <a:buNone/>
                      </a:pPr>
                      <a:r>
                        <a:rPr lang="en-AU" sz="1000">
                          <a:effectLst/>
                        </a:rPr>
                        <a:t>Assignment 2</a:t>
                      </a:r>
                      <a:endParaRPr lang="en-AU" sz="1000">
                        <a:effectLst/>
                        <a:latin typeface="Tahoma" panose="020B0604030504040204" pitchFamily="34" charset="0"/>
                        <a:ea typeface="Calibri" panose="020F0502020204030204" pitchFamily="34" charset="0"/>
                      </a:endParaRPr>
                    </a:p>
                  </a:txBody>
                  <a:tcPr marL="68580" marR="68580" marT="0" marB="0"/>
                </a:tc>
                <a:tc rowSpan="4">
                  <a:txBody>
                    <a:bodyPr/>
                    <a:lstStyle/>
                    <a:p>
                      <a:pPr>
                        <a:lnSpc>
                          <a:spcPts val="1200"/>
                        </a:lnSpc>
                        <a:spcBef>
                          <a:spcPts val="400"/>
                        </a:spcBef>
                        <a:spcAft>
                          <a:spcPts val="400"/>
                        </a:spcAft>
                        <a:buNone/>
                      </a:pPr>
                      <a:r>
                        <a:rPr lang="en-AU" sz="1000" dirty="0">
                          <a:effectLst/>
                        </a:rPr>
                        <a:t>BCE09955</a:t>
                      </a:r>
                      <a:endParaRPr lang="en-AU" sz="1000" dirty="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dirty="0">
                          <a:effectLst/>
                        </a:rPr>
                        <a:t>Program 1</a:t>
                      </a:r>
                    </a:p>
                    <a:p>
                      <a:pPr>
                        <a:lnSpc>
                          <a:spcPct val="100000"/>
                        </a:lnSpc>
                        <a:spcBef>
                          <a:spcPts val="0"/>
                        </a:spcBef>
                        <a:spcAft>
                          <a:spcPts val="0"/>
                        </a:spcAft>
                        <a:buNone/>
                      </a:pPr>
                      <a:r>
                        <a:rPr lang="en-AU" sz="1000" dirty="0">
                          <a:effectLst/>
                        </a:rPr>
                        <a:t>20 April 2026</a:t>
                      </a:r>
                      <a:endParaRPr lang="en-AU" sz="1000" dirty="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dirty="0">
                          <a:effectLst/>
                        </a:rPr>
                        <a:t>Program 1</a:t>
                      </a:r>
                    </a:p>
                    <a:p>
                      <a:pPr>
                        <a:lnSpc>
                          <a:spcPct val="100000"/>
                        </a:lnSpc>
                        <a:spcBef>
                          <a:spcPts val="0"/>
                        </a:spcBef>
                        <a:spcAft>
                          <a:spcPts val="0"/>
                        </a:spcAft>
                        <a:buNone/>
                      </a:pPr>
                      <a:r>
                        <a:rPr lang="en-AU" sz="1000" dirty="0">
                          <a:effectLst/>
                        </a:rPr>
                        <a:t>18 May 2026</a:t>
                      </a:r>
                      <a:endParaRPr lang="en-AU" sz="1000" dirty="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1250791103"/>
                  </a:ext>
                </a:extLst>
              </a:tr>
              <a:tr h="468000">
                <a:tc vMerge="1">
                  <a:txBody>
                    <a:bodyPr/>
                    <a:lstStyle/>
                    <a:p>
                      <a:endParaRPr lang="en-AU"/>
                    </a:p>
                  </a:txBody>
                  <a:tcPr/>
                </a:tc>
                <a:tc vMerge="1">
                  <a:txBody>
                    <a:bodyPr/>
                    <a:lstStyle/>
                    <a:p>
                      <a:endParaRPr lang="en-AU"/>
                    </a:p>
                  </a:txBody>
                  <a:tcPr/>
                </a:tc>
                <a:tc>
                  <a:txBody>
                    <a:bodyPr/>
                    <a:lstStyle/>
                    <a:p>
                      <a:pPr>
                        <a:lnSpc>
                          <a:spcPct val="100000"/>
                        </a:lnSpc>
                        <a:spcBef>
                          <a:spcPts val="0"/>
                        </a:spcBef>
                        <a:spcAft>
                          <a:spcPts val="0"/>
                        </a:spcAft>
                        <a:buNone/>
                      </a:pPr>
                      <a:r>
                        <a:rPr lang="en-AU" sz="1000" dirty="0">
                          <a:effectLst/>
                        </a:rPr>
                        <a:t>Program 2</a:t>
                      </a:r>
                    </a:p>
                    <a:p>
                      <a:pPr>
                        <a:lnSpc>
                          <a:spcPct val="100000"/>
                        </a:lnSpc>
                        <a:spcBef>
                          <a:spcPts val="0"/>
                        </a:spcBef>
                        <a:spcAft>
                          <a:spcPts val="0"/>
                        </a:spcAft>
                        <a:buNone/>
                      </a:pPr>
                      <a:r>
                        <a:rPr lang="en-AU" sz="1000" dirty="0">
                          <a:effectLst/>
                        </a:rPr>
                        <a:t>1 June 2026</a:t>
                      </a:r>
                      <a:endParaRPr lang="en-AU" sz="1000" dirty="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dirty="0">
                          <a:effectLst/>
                        </a:rPr>
                        <a:t>Program 2</a:t>
                      </a:r>
                    </a:p>
                    <a:p>
                      <a:pPr>
                        <a:lnSpc>
                          <a:spcPct val="100000"/>
                        </a:lnSpc>
                        <a:spcBef>
                          <a:spcPts val="0"/>
                        </a:spcBef>
                        <a:spcAft>
                          <a:spcPts val="0"/>
                        </a:spcAft>
                        <a:buNone/>
                      </a:pPr>
                      <a:r>
                        <a:rPr lang="en-AU" sz="1000" dirty="0">
                          <a:effectLst/>
                        </a:rPr>
                        <a:t>22 June 2026</a:t>
                      </a:r>
                      <a:endParaRPr lang="en-AU" sz="1000" dirty="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3505071843"/>
                  </a:ext>
                </a:extLst>
              </a:tr>
              <a:tr h="468000">
                <a:tc vMerge="1">
                  <a:txBody>
                    <a:bodyPr/>
                    <a:lstStyle/>
                    <a:p>
                      <a:endParaRPr lang="en-AU"/>
                    </a:p>
                  </a:txBody>
                  <a:tcPr/>
                </a:tc>
                <a:tc vMerge="1">
                  <a:txBody>
                    <a:bodyPr/>
                    <a:lstStyle/>
                    <a:p>
                      <a:endParaRPr lang="en-AU"/>
                    </a:p>
                  </a:txBody>
                  <a:tcPr/>
                </a:tc>
                <a:tc>
                  <a:txBody>
                    <a:bodyPr/>
                    <a:lstStyle/>
                    <a:p>
                      <a:pPr>
                        <a:lnSpc>
                          <a:spcPct val="100000"/>
                        </a:lnSpc>
                        <a:spcBef>
                          <a:spcPts val="0"/>
                        </a:spcBef>
                        <a:spcAft>
                          <a:spcPts val="0"/>
                        </a:spcAft>
                        <a:buNone/>
                      </a:pPr>
                      <a:r>
                        <a:rPr lang="en-AU" sz="1000" dirty="0">
                          <a:effectLst/>
                        </a:rPr>
                        <a:t>Program 3</a:t>
                      </a:r>
                    </a:p>
                    <a:p>
                      <a:pPr>
                        <a:lnSpc>
                          <a:spcPct val="100000"/>
                        </a:lnSpc>
                        <a:spcBef>
                          <a:spcPts val="0"/>
                        </a:spcBef>
                        <a:spcAft>
                          <a:spcPts val="0"/>
                        </a:spcAft>
                        <a:buNone/>
                      </a:pPr>
                      <a:r>
                        <a:rPr lang="en-AU" sz="1000" dirty="0">
                          <a:effectLst/>
                        </a:rPr>
                        <a:t>20 July</a:t>
                      </a:r>
                      <a:endParaRPr lang="en-AU" sz="1000" dirty="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dirty="0">
                          <a:effectLst/>
                        </a:rPr>
                        <a:t>Program 3</a:t>
                      </a:r>
                    </a:p>
                    <a:p>
                      <a:pPr>
                        <a:lnSpc>
                          <a:spcPct val="100000"/>
                        </a:lnSpc>
                        <a:spcBef>
                          <a:spcPts val="0"/>
                        </a:spcBef>
                        <a:spcAft>
                          <a:spcPts val="0"/>
                        </a:spcAft>
                        <a:buNone/>
                      </a:pPr>
                      <a:r>
                        <a:rPr lang="en-AU" sz="1000" dirty="0">
                          <a:effectLst/>
                        </a:rPr>
                        <a:t>10 August 2026</a:t>
                      </a:r>
                      <a:endParaRPr lang="en-AU" sz="1000" dirty="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1869889868"/>
                  </a:ext>
                </a:extLst>
              </a:tr>
              <a:tr h="468000">
                <a:tc vMerge="1">
                  <a:txBody>
                    <a:bodyPr/>
                    <a:lstStyle/>
                    <a:p>
                      <a:endParaRPr lang="en-AU"/>
                    </a:p>
                  </a:txBody>
                  <a:tcPr/>
                </a:tc>
                <a:tc vMerge="1">
                  <a:txBody>
                    <a:bodyPr/>
                    <a:lstStyle/>
                    <a:p>
                      <a:endParaRPr lang="en-AU"/>
                    </a:p>
                  </a:txBody>
                  <a:tcPr/>
                </a:tc>
                <a:tc>
                  <a:txBody>
                    <a:bodyPr/>
                    <a:lstStyle/>
                    <a:p>
                      <a:pPr>
                        <a:lnSpc>
                          <a:spcPct val="100000"/>
                        </a:lnSpc>
                        <a:spcBef>
                          <a:spcPts val="0"/>
                        </a:spcBef>
                        <a:spcAft>
                          <a:spcPts val="0"/>
                        </a:spcAft>
                        <a:buNone/>
                      </a:pPr>
                      <a:r>
                        <a:rPr lang="en-AU" sz="1000" dirty="0">
                          <a:effectLst/>
                        </a:rPr>
                        <a:t>Program 4</a:t>
                      </a:r>
                    </a:p>
                    <a:p>
                      <a:pPr>
                        <a:lnSpc>
                          <a:spcPct val="100000"/>
                        </a:lnSpc>
                        <a:spcBef>
                          <a:spcPts val="0"/>
                        </a:spcBef>
                        <a:spcAft>
                          <a:spcPts val="0"/>
                        </a:spcAft>
                        <a:buNone/>
                      </a:pPr>
                      <a:r>
                        <a:rPr lang="en-AU" sz="1000" dirty="0">
                          <a:effectLst/>
                        </a:rPr>
                        <a:t>19 October 2026</a:t>
                      </a:r>
                      <a:endParaRPr lang="en-AU" sz="1000" dirty="0">
                        <a:effectLst/>
                        <a:latin typeface="Tahoma" panose="020B0604030504040204" pitchFamily="34" charset="0"/>
                        <a:ea typeface="Calibri" panose="020F0502020204030204" pitchFamily="34" charset="0"/>
                      </a:endParaRPr>
                    </a:p>
                  </a:txBody>
                  <a:tcPr marL="68580" marR="68580" marT="0" marB="0"/>
                </a:tc>
                <a:tc>
                  <a:txBody>
                    <a:bodyPr/>
                    <a:lstStyle/>
                    <a:p>
                      <a:pPr>
                        <a:lnSpc>
                          <a:spcPct val="100000"/>
                        </a:lnSpc>
                        <a:spcBef>
                          <a:spcPts val="0"/>
                        </a:spcBef>
                        <a:spcAft>
                          <a:spcPts val="0"/>
                        </a:spcAft>
                        <a:buNone/>
                      </a:pPr>
                      <a:r>
                        <a:rPr lang="en-AU" sz="1000" dirty="0">
                          <a:effectLst/>
                        </a:rPr>
                        <a:t>Program 4</a:t>
                      </a:r>
                    </a:p>
                    <a:p>
                      <a:pPr>
                        <a:lnSpc>
                          <a:spcPct val="100000"/>
                        </a:lnSpc>
                        <a:spcBef>
                          <a:spcPts val="0"/>
                        </a:spcBef>
                        <a:spcAft>
                          <a:spcPts val="0"/>
                        </a:spcAft>
                        <a:buNone/>
                      </a:pPr>
                      <a:r>
                        <a:rPr lang="en-AU" sz="1000" dirty="0">
                          <a:effectLst/>
                        </a:rPr>
                        <a:t>20 November 2026</a:t>
                      </a:r>
                      <a:endParaRPr lang="en-AU" sz="1000" dirty="0">
                        <a:effectLst/>
                        <a:latin typeface="Tahoma" panose="020B0604030504040204" pitchFamily="34" charset="0"/>
                        <a:ea typeface="Calibri" panose="020F0502020204030204" pitchFamily="34" charset="0"/>
                      </a:endParaRPr>
                    </a:p>
                  </a:txBody>
                  <a:tcPr marL="68580" marR="68580" marT="0" marB="0"/>
                </a:tc>
                <a:extLst>
                  <a:ext uri="{0D108BD9-81ED-4DB2-BD59-A6C34878D82A}">
                    <a16:rowId xmlns:a16="http://schemas.microsoft.com/office/drawing/2014/main" val="2859472514"/>
                  </a:ext>
                </a:extLst>
              </a:tr>
            </a:tbl>
          </a:graphicData>
        </a:graphic>
      </p:graphicFrame>
    </p:spTree>
    <p:extLst>
      <p:ext uri="{BB962C8B-B14F-4D97-AF65-F5344CB8AC3E}">
        <p14:creationId xmlns:p14="http://schemas.microsoft.com/office/powerpoint/2010/main" val="94842136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829260-804F-4798-BD3B-73C5BF53B95E}"/>
              </a:ext>
            </a:extLst>
          </p:cNvPr>
          <p:cNvSpPr>
            <a:spLocks noGrp="1"/>
          </p:cNvSpPr>
          <p:nvPr>
            <p:ph type="ctrTitle"/>
          </p:nvPr>
        </p:nvSpPr>
        <p:spPr>
          <a:xfrm>
            <a:off x="-193474" y="168301"/>
            <a:ext cx="11695260" cy="1047270"/>
          </a:xfrm>
        </p:spPr>
        <p:txBody>
          <a:bodyPr>
            <a:normAutofit/>
          </a:bodyPr>
          <a:lstStyle/>
          <a:p>
            <a:r>
              <a:rPr lang="en-US">
                <a:latin typeface="+mj-lt"/>
              </a:rPr>
              <a:t>Options for support</a:t>
            </a:r>
            <a:endParaRPr lang="en-AU">
              <a:latin typeface="+mj-lt"/>
            </a:endParaRPr>
          </a:p>
        </p:txBody>
      </p:sp>
      <p:sp>
        <p:nvSpPr>
          <p:cNvPr id="5" name="Subtitle 4">
            <a:extLst>
              <a:ext uri="{FF2B5EF4-FFF2-40B4-BE49-F238E27FC236}">
                <a16:creationId xmlns:a16="http://schemas.microsoft.com/office/drawing/2014/main" id="{52879A40-2605-46D1-A431-1208A8FC1B05}"/>
              </a:ext>
            </a:extLst>
          </p:cNvPr>
          <p:cNvSpPr>
            <a:spLocks noGrp="1"/>
          </p:cNvSpPr>
          <p:nvPr>
            <p:ph type="subTitle" idx="1"/>
          </p:nvPr>
        </p:nvSpPr>
        <p:spPr>
          <a:xfrm>
            <a:off x="545806" y="2261937"/>
            <a:ext cx="11406845" cy="4427762"/>
          </a:xfrm>
        </p:spPr>
        <p:txBody>
          <a:bodyPr vert="horz" lIns="121920" tIns="60960" rIns="121920" bIns="60960" rtlCol="0" anchor="t">
            <a:normAutofit/>
          </a:bodyPr>
          <a:lstStyle/>
          <a:p>
            <a:r>
              <a:rPr lang="en-US" sz="2400" b="1" dirty="0">
                <a:latin typeface="+mn-lt"/>
                <a:ea typeface="Tahoma"/>
                <a:cs typeface="Tahoma"/>
              </a:rPr>
              <a:t>If you require assistance, there are a number of support structures we have in place to assist you:</a:t>
            </a:r>
          </a:p>
          <a:p>
            <a:r>
              <a:rPr lang="en-US" sz="2400" dirty="0">
                <a:latin typeface="+mn-lt"/>
                <a:ea typeface="Tahoma"/>
                <a:cs typeface="Tahoma"/>
              </a:rPr>
              <a:t>Your APRE, Your Principal, the team at FES</a:t>
            </a:r>
          </a:p>
          <a:p>
            <a:r>
              <a:rPr lang="en-US" sz="2400" b="1" dirty="0">
                <a:latin typeface="+mn-lt"/>
                <a:ea typeface="Tahoma"/>
                <a:cs typeface="Tahoma"/>
              </a:rPr>
              <a:t>Contact </a:t>
            </a:r>
            <a:r>
              <a:rPr lang="en-US" sz="2400" b="1" dirty="0">
                <a:latin typeface="+mn-lt"/>
                <a:ea typeface="Tahoma"/>
                <a:cs typeface="Tahoma"/>
                <a:hlinkClick r:id="rId3"/>
              </a:rPr>
              <a:t>CORE@bne.catholic.edu.au</a:t>
            </a:r>
            <a:endParaRPr lang="en-US" sz="2400" b="1" dirty="0">
              <a:latin typeface="+mn-lt"/>
              <a:ea typeface="Tahoma"/>
              <a:cs typeface="Tahoma"/>
            </a:endParaRPr>
          </a:p>
          <a:p>
            <a:endParaRPr lang="en-US" dirty="0"/>
          </a:p>
        </p:txBody>
      </p:sp>
    </p:spTree>
    <p:extLst>
      <p:ext uri="{BB962C8B-B14F-4D97-AF65-F5344CB8AC3E}">
        <p14:creationId xmlns:p14="http://schemas.microsoft.com/office/powerpoint/2010/main" val="75876519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A70C6-FAE1-6CC0-2F23-AE177F59563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39EA535-DA79-F0E6-7A9E-CAB99B94FA0D}"/>
              </a:ext>
            </a:extLst>
          </p:cNvPr>
          <p:cNvSpPr>
            <a:spLocks noGrp="1"/>
          </p:cNvSpPr>
          <p:nvPr>
            <p:ph type="ctrTitle"/>
          </p:nvPr>
        </p:nvSpPr>
        <p:spPr>
          <a:xfrm>
            <a:off x="51918" y="2013790"/>
            <a:ext cx="11655739" cy="2017515"/>
          </a:xfrm>
        </p:spPr>
        <p:txBody>
          <a:bodyPr/>
          <a:lstStyle/>
          <a:p>
            <a:r>
              <a:rPr lang="en-AU"/>
              <a:t>End of Day</a:t>
            </a:r>
          </a:p>
        </p:txBody>
      </p:sp>
      <p:sp>
        <p:nvSpPr>
          <p:cNvPr id="5" name="Subtitle 4">
            <a:extLst>
              <a:ext uri="{FF2B5EF4-FFF2-40B4-BE49-F238E27FC236}">
                <a16:creationId xmlns:a16="http://schemas.microsoft.com/office/drawing/2014/main" id="{6F0B98C7-6008-78C9-7EA6-37D106DE6D48}"/>
              </a:ext>
            </a:extLst>
          </p:cNvPr>
          <p:cNvSpPr>
            <a:spLocks noGrp="1"/>
          </p:cNvSpPr>
          <p:nvPr>
            <p:ph type="subTitle" idx="1"/>
          </p:nvPr>
        </p:nvSpPr>
        <p:spPr/>
        <p:txBody>
          <a:bodyPr/>
          <a:lstStyle/>
          <a:p>
            <a:br>
              <a:rPr lang="en-AU"/>
            </a:br>
            <a:r>
              <a:rPr lang="en-AU"/>
              <a:t>Housekeeping</a:t>
            </a:r>
          </a:p>
        </p:txBody>
      </p:sp>
    </p:spTree>
    <p:extLst>
      <p:ext uri="{BB962C8B-B14F-4D97-AF65-F5344CB8AC3E}">
        <p14:creationId xmlns:p14="http://schemas.microsoft.com/office/powerpoint/2010/main" val="168406431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A447B-330D-BC17-7EA6-B906917F529C}"/>
              </a:ext>
            </a:extLst>
          </p:cNvPr>
          <p:cNvSpPr>
            <a:spLocks noGrp="1"/>
          </p:cNvSpPr>
          <p:nvPr>
            <p:ph type="ctrTitle"/>
          </p:nvPr>
        </p:nvSpPr>
        <p:spPr>
          <a:xfrm>
            <a:off x="0" y="0"/>
            <a:ext cx="12192000" cy="969264"/>
          </a:xfrm>
        </p:spPr>
        <p:txBody>
          <a:bodyPr/>
          <a:lstStyle/>
          <a:p>
            <a:r>
              <a:rPr lang="en-AU"/>
              <a:t>Online Sessions</a:t>
            </a:r>
          </a:p>
        </p:txBody>
      </p:sp>
      <p:sp>
        <p:nvSpPr>
          <p:cNvPr id="3" name="Subtitle 2">
            <a:extLst>
              <a:ext uri="{FF2B5EF4-FFF2-40B4-BE49-F238E27FC236}">
                <a16:creationId xmlns:a16="http://schemas.microsoft.com/office/drawing/2014/main" id="{6D0FC7B4-6753-8F06-66BF-7578EAEC0D0F}"/>
              </a:ext>
            </a:extLst>
          </p:cNvPr>
          <p:cNvSpPr>
            <a:spLocks noGrp="1"/>
          </p:cNvSpPr>
          <p:nvPr>
            <p:ph type="subTitle" idx="1"/>
          </p:nvPr>
        </p:nvSpPr>
        <p:spPr>
          <a:xfrm>
            <a:off x="408329" y="1170432"/>
            <a:ext cx="11375341" cy="4727532"/>
          </a:xfrm>
        </p:spPr>
        <p:txBody>
          <a:bodyPr/>
          <a:lstStyle/>
          <a:p>
            <a:r>
              <a:rPr lang="en-AU" sz="2000"/>
              <a:t>Please enrol in each of the sessions below.</a:t>
            </a:r>
          </a:p>
          <a:p>
            <a:r>
              <a:rPr lang="en-AU"/>
              <a:t> </a:t>
            </a:r>
          </a:p>
        </p:txBody>
      </p:sp>
      <p:graphicFrame>
        <p:nvGraphicFramePr>
          <p:cNvPr id="7" name="Table 6">
            <a:extLst>
              <a:ext uri="{FF2B5EF4-FFF2-40B4-BE49-F238E27FC236}">
                <a16:creationId xmlns:a16="http://schemas.microsoft.com/office/drawing/2014/main" id="{2A81839C-6D7A-884E-650F-057CBFA9778F}"/>
              </a:ext>
            </a:extLst>
          </p:cNvPr>
          <p:cNvGraphicFramePr>
            <a:graphicFrameLocks noGrp="1"/>
          </p:cNvGraphicFramePr>
          <p:nvPr>
            <p:extLst>
              <p:ext uri="{D42A27DB-BD31-4B8C-83A1-F6EECF244321}">
                <p14:modId xmlns:p14="http://schemas.microsoft.com/office/powerpoint/2010/main" val="3650099525"/>
              </p:ext>
            </p:extLst>
          </p:nvPr>
        </p:nvGraphicFramePr>
        <p:xfrm>
          <a:off x="1043796" y="1690777"/>
          <a:ext cx="9954885" cy="4891104"/>
        </p:xfrm>
        <a:graphic>
          <a:graphicData uri="http://schemas.openxmlformats.org/drawingml/2006/table">
            <a:tbl>
              <a:tblPr firstRow="1" firstCol="1" bandRow="1"/>
              <a:tblGrid>
                <a:gridCol w="3317927">
                  <a:extLst>
                    <a:ext uri="{9D8B030D-6E8A-4147-A177-3AD203B41FA5}">
                      <a16:colId xmlns:a16="http://schemas.microsoft.com/office/drawing/2014/main" val="942444096"/>
                    </a:ext>
                  </a:extLst>
                </a:gridCol>
                <a:gridCol w="3317927">
                  <a:extLst>
                    <a:ext uri="{9D8B030D-6E8A-4147-A177-3AD203B41FA5}">
                      <a16:colId xmlns:a16="http://schemas.microsoft.com/office/drawing/2014/main" val="3253062440"/>
                    </a:ext>
                  </a:extLst>
                </a:gridCol>
                <a:gridCol w="3319031">
                  <a:extLst>
                    <a:ext uri="{9D8B030D-6E8A-4147-A177-3AD203B41FA5}">
                      <a16:colId xmlns:a16="http://schemas.microsoft.com/office/drawing/2014/main" val="3391667739"/>
                    </a:ext>
                  </a:extLst>
                </a:gridCol>
              </a:tblGrid>
              <a:tr h="335488">
                <a:tc>
                  <a:txBody>
                    <a:bodyPr/>
                    <a:lstStyle/>
                    <a:p>
                      <a:pPr algn="ctr">
                        <a:lnSpc>
                          <a:spcPts val="1200"/>
                        </a:lnSpc>
                        <a:spcBef>
                          <a:spcPts val="300"/>
                        </a:spcBef>
                        <a:spcAft>
                          <a:spcPts val="600"/>
                        </a:spcAft>
                        <a:buNone/>
                      </a:pPr>
                      <a:r>
                        <a:rPr lang="en-AU" sz="1800" kern="100">
                          <a:solidFill>
                            <a:srgbClr val="FFFFFF"/>
                          </a:solidFill>
                          <a:effectLst/>
                          <a:latin typeface="Tahoma" panose="020B0604030504040204" pitchFamily="34" charset="0"/>
                          <a:ea typeface="Aptos" panose="020B0004020202020204" pitchFamily="34" charset="0"/>
                        </a:rPr>
                        <a:t>Session Topic</a:t>
                      </a:r>
                      <a:endParaRPr lang="en-AU" sz="1400" kern="100">
                        <a:effectLst/>
                        <a:latin typeface="Tahoma" panose="020B0604030504040204" pitchFamily="34" charset="0"/>
                        <a:ea typeface="Aptos" panose="020B00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56082"/>
                    </a:solidFill>
                  </a:tcPr>
                </a:tc>
                <a:tc>
                  <a:txBody>
                    <a:bodyPr/>
                    <a:lstStyle/>
                    <a:p>
                      <a:pPr algn="ctr">
                        <a:lnSpc>
                          <a:spcPts val="1200"/>
                        </a:lnSpc>
                        <a:spcBef>
                          <a:spcPts val="300"/>
                        </a:spcBef>
                        <a:spcAft>
                          <a:spcPts val="600"/>
                        </a:spcAft>
                        <a:buNone/>
                      </a:pPr>
                      <a:r>
                        <a:rPr lang="en-AU" sz="1800" kern="100">
                          <a:solidFill>
                            <a:srgbClr val="FFFFFF"/>
                          </a:solidFill>
                          <a:effectLst/>
                          <a:latin typeface="Tahoma" panose="020B0604030504040204" pitchFamily="34" charset="0"/>
                          <a:ea typeface="Aptos" panose="020B0004020202020204" pitchFamily="34" charset="0"/>
                        </a:rPr>
                        <a:t>Mode</a:t>
                      </a:r>
                      <a:endParaRPr lang="en-AU" sz="1400" kern="100">
                        <a:effectLst/>
                        <a:latin typeface="Tahoma" panose="020B0604030504040204" pitchFamily="34" charset="0"/>
                        <a:ea typeface="Aptos" panose="020B00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lnSpc>
                          <a:spcPts val="1200"/>
                        </a:lnSpc>
                        <a:spcBef>
                          <a:spcPts val="300"/>
                        </a:spcBef>
                        <a:spcAft>
                          <a:spcPts val="600"/>
                        </a:spcAft>
                        <a:buNone/>
                      </a:pPr>
                      <a:r>
                        <a:rPr lang="en-AU" sz="1800" kern="100">
                          <a:solidFill>
                            <a:srgbClr val="FFFFFF"/>
                          </a:solidFill>
                          <a:effectLst/>
                          <a:latin typeface="Tahoma" panose="020B0604030504040204" pitchFamily="34" charset="0"/>
                          <a:ea typeface="Aptos" panose="020B0004020202020204" pitchFamily="34" charset="0"/>
                        </a:rPr>
                        <a:t>Dates</a:t>
                      </a:r>
                      <a:endParaRPr lang="en-AU" sz="1400" kern="100">
                        <a:effectLst/>
                        <a:latin typeface="Tahoma" panose="020B0604030504040204" pitchFamily="34" charset="0"/>
                        <a:ea typeface="Aptos" panose="020B00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82725070"/>
                  </a:ext>
                </a:extLst>
              </a:tr>
              <a:tr h="1138904">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Beliefs about God, Jesus, Holy Spirit and Biblical Themes of Covenant and Messiah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9 April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9 July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22 September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47352843"/>
                  </a:ext>
                </a:extLst>
              </a:tr>
              <a:tr h="1138904">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Groups of First Century Palestine and Judaism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14 April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14 July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28 September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08746327"/>
                  </a:ext>
                </a:extLst>
              </a:tr>
              <a:tr h="1138904">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Church Teaching about Scripture and the Gospel Writers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22 April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22 July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8 October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12272385"/>
                  </a:ext>
                </a:extLst>
              </a:tr>
              <a:tr h="1138904">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Church History in the Archdiocese of Brisbane and Sacraments of the Roman Catholic Church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27 April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29 July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13 October 2026</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88459132"/>
                  </a:ext>
                </a:extLst>
              </a:tr>
            </a:tbl>
          </a:graphicData>
        </a:graphic>
      </p:graphicFrame>
    </p:spTree>
    <p:extLst>
      <p:ext uri="{BB962C8B-B14F-4D97-AF65-F5344CB8AC3E}">
        <p14:creationId xmlns:p14="http://schemas.microsoft.com/office/powerpoint/2010/main" val="327286666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1B0F2-91FD-8551-89B7-5666560BC50B}"/>
              </a:ext>
            </a:extLst>
          </p:cNvPr>
          <p:cNvSpPr>
            <a:spLocks noGrp="1"/>
          </p:cNvSpPr>
          <p:nvPr>
            <p:ph type="ctrTitle"/>
          </p:nvPr>
        </p:nvSpPr>
        <p:spPr/>
        <p:txBody>
          <a:bodyPr/>
          <a:lstStyle/>
          <a:p>
            <a:r>
              <a:rPr lang="en-AU"/>
              <a:t>Feedback</a:t>
            </a:r>
          </a:p>
        </p:txBody>
      </p:sp>
      <p:sp>
        <p:nvSpPr>
          <p:cNvPr id="3" name="Subtitle 2">
            <a:extLst>
              <a:ext uri="{FF2B5EF4-FFF2-40B4-BE49-F238E27FC236}">
                <a16:creationId xmlns:a16="http://schemas.microsoft.com/office/drawing/2014/main" id="{F3A96F52-AE0E-D6FB-3BDA-8F26321FE0BF}"/>
              </a:ext>
            </a:extLst>
          </p:cNvPr>
          <p:cNvSpPr>
            <a:spLocks noGrp="1"/>
          </p:cNvSpPr>
          <p:nvPr>
            <p:ph type="subTitle" idx="1"/>
          </p:nvPr>
        </p:nvSpPr>
        <p:spPr/>
        <p:txBody>
          <a:bodyPr/>
          <a:lstStyle/>
          <a:p>
            <a:endParaRPr lang="en-AU"/>
          </a:p>
        </p:txBody>
      </p:sp>
      <p:pic>
        <p:nvPicPr>
          <p:cNvPr id="5" name="Picture 4">
            <a:extLst>
              <a:ext uri="{FF2B5EF4-FFF2-40B4-BE49-F238E27FC236}">
                <a16:creationId xmlns:a16="http://schemas.microsoft.com/office/drawing/2014/main" id="{075FCBF0-F6F3-588D-D0D0-2C2A14E1DA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7352" y="1759814"/>
            <a:ext cx="4755776" cy="4755776"/>
          </a:xfrm>
          <a:prstGeom prst="rect">
            <a:avLst/>
          </a:prstGeom>
        </p:spPr>
      </p:pic>
    </p:spTree>
    <p:extLst>
      <p:ext uri="{BB962C8B-B14F-4D97-AF65-F5344CB8AC3E}">
        <p14:creationId xmlns:p14="http://schemas.microsoft.com/office/powerpoint/2010/main" val="306988803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34359" y="931713"/>
            <a:ext cx="11833652" cy="5396285"/>
            <a:chOff x="-749088" y="4008492"/>
            <a:chExt cx="15631833" cy="7195046"/>
          </a:xfrm>
        </p:grpSpPr>
        <p:sp>
          <p:nvSpPr>
            <p:cNvPr id="3" name="Freeform 3"/>
            <p:cNvSpPr/>
            <p:nvPr/>
          </p:nvSpPr>
          <p:spPr>
            <a:xfrm>
              <a:off x="11684216" y="4109004"/>
              <a:ext cx="3198529" cy="2938649"/>
            </a:xfrm>
            <a:custGeom>
              <a:avLst/>
              <a:gdLst/>
              <a:ahLst/>
              <a:cxnLst/>
              <a:rect l="l" t="t" r="r" b="b"/>
              <a:pathLst>
                <a:path w="3198529" h="2938649">
                  <a:moveTo>
                    <a:pt x="0" y="0"/>
                  </a:moveTo>
                  <a:lnTo>
                    <a:pt x="3198529" y="0"/>
                  </a:lnTo>
                  <a:lnTo>
                    <a:pt x="3198529" y="2938649"/>
                  </a:lnTo>
                  <a:lnTo>
                    <a:pt x="0" y="293864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749088" y="4008492"/>
              <a:ext cx="15338291" cy="7195046"/>
            </a:xfrm>
            <a:prstGeom prst="rect">
              <a:avLst/>
            </a:prstGeom>
          </p:spPr>
          <p:txBody>
            <a:bodyPr lIns="0" tIns="0" rIns="0" bIns="0" rtlCol="0" anchor="t">
              <a:spAutoFit/>
            </a:bodyPr>
            <a:lstStyle/>
            <a:p>
              <a:pPr>
                <a:defRPr/>
              </a:pPr>
              <a:r>
                <a:rPr lang="en-US" sz="2200" b="1">
                  <a:solidFill>
                    <a:srgbClr val="054166"/>
                  </a:solidFill>
                  <a:ea typeface="+mn-lt"/>
                  <a:cs typeface="+mn-lt"/>
                  <a:sym typeface="Raleway Bold"/>
                </a:rPr>
                <a:t>God</a:t>
              </a:r>
              <a:r>
                <a:rPr lang="en-US" sz="2200" b="1">
                  <a:solidFill>
                    <a:srgbClr val="054166"/>
                  </a:solidFill>
                  <a:ea typeface="+mn-lt"/>
                  <a:cs typeface="+mn-lt"/>
                  <a:sym typeface="Raleway Medium"/>
                </a:rPr>
                <a:t> of </a:t>
              </a:r>
              <a:r>
                <a:rPr kumimoji="0" lang="en-US" sz="2200" b="1" i="0" u="none" strike="noStrike" kern="1200" cap="none" spc="0" normalizeH="0" baseline="0" noProof="0">
                  <a:ln>
                    <a:noFill/>
                  </a:ln>
                  <a:solidFill>
                    <a:srgbClr val="054166"/>
                  </a:solidFill>
                  <a:effectLst/>
                  <a:uLnTx/>
                  <a:uFillTx/>
                  <a:ea typeface="+mn-lt"/>
                  <a:cs typeface="+mn-lt"/>
                  <a:sym typeface="Raleway Medium"/>
                </a:rPr>
                <a:t>wisdom</a:t>
              </a:r>
              <a:r>
                <a:rPr lang="en-US" sz="2200" b="1">
                  <a:solidFill>
                    <a:srgbClr val="054166"/>
                  </a:solidFill>
                  <a:ea typeface="+mn-lt"/>
                  <a:cs typeface="+mn-lt"/>
                  <a:sym typeface="Raleway Medium"/>
                </a:rPr>
                <a:t>,</a:t>
              </a:r>
              <a:endParaRPr lang="en-US" sz="2200" b="1">
                <a:solidFill>
                  <a:srgbClr val="054166"/>
                </a:solidFill>
                <a:ea typeface="+mn-lt"/>
                <a:cs typeface="+mn-lt"/>
              </a:endParaRPr>
            </a:p>
            <a:p>
              <a:pPr>
                <a:defRPr/>
              </a:pPr>
              <a:br>
                <a:rPr lang="en-US" sz="2200">
                  <a:ea typeface="+mn-lt"/>
                  <a:cs typeface="+mn-lt"/>
                </a:rPr>
              </a:br>
              <a:r>
                <a:rPr lang="en-US" sz="2200">
                  <a:solidFill>
                    <a:srgbClr val="054166"/>
                  </a:solidFill>
                  <a:ea typeface="+mn-lt"/>
                  <a:cs typeface="+mn-lt"/>
                  <a:sym typeface="Raleway Medium"/>
                </a:rPr>
                <a:t>We thank</a:t>
              </a:r>
              <a:r>
                <a:rPr kumimoji="0" lang="en-US" sz="2200" b="0" i="0" u="none" strike="noStrike" kern="1200" cap="none" spc="0" normalizeH="0" baseline="0" noProof="0">
                  <a:ln>
                    <a:noFill/>
                  </a:ln>
                  <a:solidFill>
                    <a:srgbClr val="054166"/>
                  </a:solidFill>
                  <a:effectLst/>
                  <a:uLnTx/>
                  <a:uFillTx/>
                  <a:ea typeface="+mn-lt"/>
                  <a:cs typeface="+mn-lt"/>
                  <a:sym typeface="Raleway Medium"/>
                </a:rPr>
                <a:t> You </a:t>
              </a:r>
              <a:r>
                <a:rPr lang="en-US" sz="2200">
                  <a:solidFill>
                    <a:srgbClr val="054166"/>
                  </a:solidFill>
                  <a:ea typeface="+mn-lt"/>
                  <a:cs typeface="+mn-lt"/>
                  <a:sym typeface="Raleway Medium"/>
                </a:rPr>
                <a:t>for all we </a:t>
              </a:r>
              <a:r>
                <a:rPr kumimoji="0" lang="en-US" sz="2200" b="0" i="0" u="none" strike="noStrike" kern="1200" cap="none" spc="0" normalizeH="0" baseline="0" noProof="0">
                  <a:ln>
                    <a:noFill/>
                  </a:ln>
                  <a:solidFill>
                    <a:srgbClr val="054166"/>
                  </a:solidFill>
                  <a:effectLst/>
                  <a:uLnTx/>
                  <a:uFillTx/>
                  <a:ea typeface="+mn-lt"/>
                  <a:cs typeface="+mn-lt"/>
                  <a:sym typeface="Raleway Medium"/>
                </a:rPr>
                <a:t>have </a:t>
              </a:r>
              <a:r>
                <a:rPr lang="en-US" sz="2200">
                  <a:solidFill>
                    <a:srgbClr val="054166"/>
                  </a:solidFill>
                  <a:ea typeface="+mn-lt"/>
                  <a:cs typeface="+mn-lt"/>
                  <a:sym typeface="Raleway Medium"/>
                </a:rPr>
                <a:t>explored today</a:t>
              </a:r>
              <a:br>
                <a:rPr lang="en-US" sz="2200">
                  <a:ea typeface="+mn-lt"/>
                  <a:cs typeface="+mn-lt"/>
                </a:rPr>
              </a:br>
              <a:r>
                <a:rPr lang="en-US" sz="2200">
                  <a:solidFill>
                    <a:srgbClr val="054166"/>
                  </a:solidFill>
                  <a:ea typeface="+mn-lt"/>
                  <a:cs typeface="+mn-lt"/>
                  <a:sym typeface="Raleway Medium"/>
                </a:rPr>
                <a:t>for new learning</a:t>
              </a:r>
              <a:r>
                <a:rPr kumimoji="0" lang="en-US" sz="2200" b="0" i="0" u="none" strike="noStrike" kern="1200" cap="none" spc="0" normalizeH="0" baseline="0" noProof="0">
                  <a:ln>
                    <a:noFill/>
                  </a:ln>
                  <a:solidFill>
                    <a:srgbClr val="054166"/>
                  </a:solidFill>
                  <a:effectLst/>
                  <a:uLnTx/>
                  <a:uFillTx/>
                  <a:ea typeface="+mn-lt"/>
                  <a:cs typeface="+mn-lt"/>
                  <a:sym typeface="Raleway Medium"/>
                </a:rPr>
                <a:t>, </a:t>
              </a:r>
              <a:r>
                <a:rPr lang="en-US" sz="2200">
                  <a:solidFill>
                    <a:srgbClr val="054166"/>
                  </a:solidFill>
                  <a:ea typeface="+mn-lt"/>
                  <a:cs typeface="+mn-lt"/>
                  <a:sym typeface="Raleway Medium"/>
                </a:rPr>
                <a:t>for questions</a:t>
              </a:r>
              <a:r>
                <a:rPr kumimoji="0" lang="en-US" sz="2200" b="0" i="0" u="none" strike="noStrike" kern="1200" cap="none" spc="0" normalizeH="0" baseline="0" noProof="0">
                  <a:ln>
                    <a:noFill/>
                  </a:ln>
                  <a:solidFill>
                    <a:srgbClr val="054166"/>
                  </a:solidFill>
                  <a:effectLst/>
                  <a:uLnTx/>
                  <a:uFillTx/>
                  <a:ea typeface="+mn-lt"/>
                  <a:cs typeface="+mn-lt"/>
                  <a:sym typeface="Raleway Medium"/>
                </a:rPr>
                <a:t>, and </a:t>
              </a:r>
              <a:r>
                <a:rPr lang="en-US" sz="2200">
                  <a:solidFill>
                    <a:srgbClr val="054166"/>
                  </a:solidFill>
                  <a:ea typeface="+mn-lt"/>
                  <a:cs typeface="+mn-lt"/>
                  <a:sym typeface="Raleway Medium"/>
                </a:rPr>
                <a:t>for moments of insight</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endParaRPr lang="en-US" sz="2200">
                <a:ea typeface="+mn-lt"/>
                <a:cs typeface="+mn-lt"/>
              </a:endParaRPr>
            </a:p>
            <a:p>
              <a:pPr>
                <a:defRPr/>
              </a:pPr>
              <a:endParaRPr lang="en-US" sz="2200">
                <a:solidFill>
                  <a:srgbClr val="054166"/>
                </a:solidFill>
                <a:ea typeface="+mn-lt"/>
                <a:cs typeface="+mn-lt"/>
              </a:endParaRPr>
            </a:p>
            <a:p>
              <a:pPr>
                <a:defRPr/>
              </a:pPr>
              <a:r>
                <a:rPr kumimoji="0" lang="en-US" sz="2200" b="0" i="0" u="none" strike="noStrike" kern="1200" cap="none" spc="0" normalizeH="0" baseline="0" noProof="0">
                  <a:ln>
                    <a:noFill/>
                  </a:ln>
                  <a:solidFill>
                    <a:srgbClr val="054166"/>
                  </a:solidFill>
                  <a:effectLst/>
                  <a:uLnTx/>
                  <a:uFillTx/>
                  <a:ea typeface="+mn-lt"/>
                  <a:cs typeface="+mn-lt"/>
                  <a:sym typeface="Raleway Medium"/>
                </a:rPr>
                <a:t>Bless </a:t>
              </a:r>
              <a:r>
                <a:rPr lang="en-US" sz="2200">
                  <a:solidFill>
                    <a:srgbClr val="054166"/>
                  </a:solidFill>
                  <a:ea typeface="+mn-lt"/>
                  <a:cs typeface="+mn-lt"/>
                  <a:sym typeface="Raleway Medium"/>
                </a:rPr>
                <a:t>what has been planted in us today.</a:t>
              </a:r>
              <a:br>
                <a:rPr lang="en-US" sz="2200">
                  <a:ea typeface="+mn-lt"/>
                  <a:cs typeface="+mn-lt"/>
                </a:rPr>
              </a:br>
              <a:r>
                <a:rPr lang="en-US" sz="2200">
                  <a:solidFill>
                    <a:srgbClr val="054166"/>
                  </a:solidFill>
                  <a:ea typeface="+mn-lt"/>
                  <a:cs typeface="+mn-lt"/>
                  <a:sym typeface="Raleway Medium"/>
                </a:rPr>
                <a:t>Give us the courage to keep growing</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br>
                <a:rPr lang="en-US" sz="2200">
                  <a:ea typeface="+mn-lt"/>
                  <a:cs typeface="+mn-lt"/>
                </a:rPr>
              </a:br>
              <a:r>
                <a:rPr lang="en-US" sz="2200">
                  <a:solidFill>
                    <a:srgbClr val="054166"/>
                  </a:solidFill>
                  <a:ea typeface="+mn-lt"/>
                  <a:cs typeface="+mn-lt"/>
                  <a:sym typeface="Raleway Medium"/>
                </a:rPr>
                <a:t>the humility to keep learning</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br>
                <a:rPr lang="en-US" sz="2200">
                  <a:ea typeface="+mn-lt"/>
                  <a:cs typeface="+mn-lt"/>
                </a:rPr>
              </a:br>
              <a:r>
                <a:rPr kumimoji="0" lang="en-US" sz="2200" b="0" i="0" u="none" strike="noStrike" kern="1200" cap="none" spc="0" normalizeH="0" baseline="0" noProof="0">
                  <a:ln>
                    <a:noFill/>
                  </a:ln>
                  <a:solidFill>
                    <a:srgbClr val="054166"/>
                  </a:solidFill>
                  <a:effectLst/>
                  <a:uLnTx/>
                  <a:uFillTx/>
                  <a:ea typeface="+mn-lt"/>
                  <a:cs typeface="+mn-lt"/>
                  <a:sym typeface="Raleway Medium"/>
                </a:rPr>
                <a:t>and </a:t>
              </a:r>
              <a:r>
                <a:rPr lang="en-US" sz="2200">
                  <a:solidFill>
                    <a:srgbClr val="054166"/>
                  </a:solidFill>
                  <a:ea typeface="+mn-lt"/>
                  <a:cs typeface="+mn-lt"/>
                  <a:sym typeface="Raleway Medium"/>
                </a:rPr>
                <a:t>the grace to keep showing up </a:t>
              </a:r>
              <a:r>
                <a:rPr kumimoji="0" lang="en-US" sz="2200" b="0" i="0" u="none" strike="noStrike" kern="1200" cap="none" spc="0" normalizeH="0" baseline="0" noProof="0">
                  <a:ln>
                    <a:noFill/>
                  </a:ln>
                  <a:solidFill>
                    <a:srgbClr val="054166"/>
                  </a:solidFill>
                  <a:effectLst/>
                  <a:uLnTx/>
                  <a:uFillTx/>
                  <a:ea typeface="+mn-lt"/>
                  <a:cs typeface="+mn-lt"/>
                  <a:sym typeface="Raleway Medium"/>
                </a:rPr>
                <a:t>with </a:t>
              </a:r>
              <a:r>
                <a:rPr lang="en-US" sz="2200">
                  <a:solidFill>
                    <a:srgbClr val="054166"/>
                  </a:solidFill>
                  <a:ea typeface="+mn-lt"/>
                  <a:cs typeface="+mn-lt"/>
                  <a:sym typeface="Raleway Medium"/>
                </a:rPr>
                <a:t>love</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endParaRPr lang="en-US" sz="2200">
                <a:ea typeface="+mn-lt"/>
                <a:cs typeface="+mn-lt"/>
              </a:endParaRPr>
            </a:p>
            <a:p>
              <a:pPr>
                <a:defRPr/>
              </a:pPr>
              <a:endParaRPr lang="en-US" sz="2200">
                <a:solidFill>
                  <a:srgbClr val="054166"/>
                </a:solidFill>
                <a:ea typeface="+mn-lt"/>
                <a:cs typeface="+mn-lt"/>
              </a:endParaRPr>
            </a:p>
            <a:p>
              <a:pPr>
                <a:defRPr/>
              </a:pPr>
              <a:r>
                <a:rPr lang="en-US" sz="2200">
                  <a:solidFill>
                    <a:srgbClr val="054166"/>
                  </a:solidFill>
                  <a:ea typeface="+mn-lt"/>
                  <a:cs typeface="+mn-lt"/>
                  <a:sym typeface="Raleway Medium"/>
                </a:rPr>
                <a:t>As we leave, may we carry the heart of </a:t>
              </a:r>
              <a:r>
                <a:rPr kumimoji="0" lang="en-US" sz="2200" b="0" i="0" u="none" strike="noStrike" kern="1200" cap="none" spc="0" normalizeH="0" baseline="0" noProof="0">
                  <a:ln>
                    <a:noFill/>
                  </a:ln>
                  <a:solidFill>
                    <a:srgbClr val="054166"/>
                  </a:solidFill>
                  <a:effectLst/>
                  <a:uLnTx/>
                  <a:uFillTx/>
                  <a:ea typeface="+mn-lt"/>
                  <a:cs typeface="+mn-lt"/>
                  <a:sym typeface="Raleway Medium"/>
                </a:rPr>
                <a:t>the </a:t>
              </a:r>
              <a:r>
                <a:rPr lang="en-US" sz="2200">
                  <a:solidFill>
                    <a:srgbClr val="054166"/>
                  </a:solidFill>
                  <a:ea typeface="+mn-lt"/>
                  <a:cs typeface="+mn-lt"/>
                  <a:sym typeface="Raleway Medium"/>
                </a:rPr>
                <a:t>Gospel into </a:t>
              </a:r>
              <a:r>
                <a:rPr kumimoji="0" lang="en-US" sz="2200" b="0" i="0" u="none" strike="noStrike" kern="1200" cap="none" spc="0" normalizeH="0" baseline="0" noProof="0">
                  <a:ln>
                    <a:noFill/>
                  </a:ln>
                  <a:solidFill>
                    <a:srgbClr val="054166"/>
                  </a:solidFill>
                  <a:effectLst/>
                  <a:uLnTx/>
                  <a:uFillTx/>
                  <a:ea typeface="+mn-lt"/>
                  <a:cs typeface="+mn-lt"/>
                  <a:sym typeface="Raleway Medium"/>
                </a:rPr>
                <a:t>our </a:t>
              </a:r>
              <a:r>
                <a:rPr lang="en-US" sz="2200">
                  <a:solidFill>
                    <a:srgbClr val="054166"/>
                  </a:solidFill>
                  <a:ea typeface="+mn-lt"/>
                  <a:cs typeface="+mn-lt"/>
                  <a:sym typeface="Raleway Medium"/>
                </a:rPr>
                <a:t>classrooms:</a:t>
              </a:r>
              <a:endParaRPr lang="en-US" sz="2200">
                <a:solidFill>
                  <a:srgbClr val="054166"/>
                </a:solidFill>
                <a:ea typeface="+mn-lt"/>
                <a:cs typeface="+mn-lt"/>
              </a:endParaRPr>
            </a:p>
            <a:p>
              <a:pPr>
                <a:defRPr/>
              </a:pPr>
              <a:r>
                <a:rPr kumimoji="0" lang="en-US" sz="2200" b="0" i="0" u="none" strike="noStrike" kern="1200" cap="none" spc="0" normalizeH="0" baseline="0" noProof="0">
                  <a:ln>
                    <a:noFill/>
                  </a:ln>
                  <a:solidFill>
                    <a:srgbClr val="054166"/>
                  </a:solidFill>
                  <a:effectLst/>
                  <a:uLnTx/>
                  <a:uFillTx/>
                  <a:ea typeface="+mn-lt"/>
                  <a:cs typeface="+mn-lt"/>
                  <a:sym typeface="Raleway Medium"/>
                </a:rPr>
                <a:t>to </a:t>
              </a:r>
              <a:r>
                <a:rPr lang="en-US" sz="2200">
                  <a:solidFill>
                    <a:srgbClr val="054166"/>
                  </a:solidFill>
                  <a:ea typeface="+mn-lt"/>
                  <a:cs typeface="+mn-lt"/>
                  <a:sym typeface="Raleway Medium"/>
                </a:rPr>
                <a:t>see each student as You see them,</a:t>
              </a:r>
              <a:br>
                <a:rPr lang="en-US" sz="2200">
                  <a:ea typeface="+mn-lt"/>
                  <a:cs typeface="+mn-lt"/>
                </a:rPr>
              </a:br>
              <a:r>
                <a:rPr kumimoji="0" lang="en-US" sz="2200" b="0" i="0" u="none" strike="noStrike" kern="1200" cap="none" spc="0" normalizeH="0" baseline="0" noProof="0">
                  <a:ln>
                    <a:noFill/>
                  </a:ln>
                  <a:solidFill>
                    <a:srgbClr val="054166"/>
                  </a:solidFill>
                  <a:effectLst/>
                  <a:uLnTx/>
                  <a:uFillTx/>
                  <a:ea typeface="+mn-lt"/>
                  <a:cs typeface="+mn-lt"/>
                  <a:sym typeface="Raleway Medium"/>
                </a:rPr>
                <a:t>to teach</a:t>
              </a:r>
              <a:r>
                <a:rPr lang="en-US" sz="2200">
                  <a:solidFill>
                    <a:srgbClr val="054166"/>
                  </a:solidFill>
                  <a:ea typeface="+mn-lt"/>
                  <a:cs typeface="+mn-lt"/>
                  <a:sym typeface="Raleway Medium"/>
                </a:rPr>
                <a:t> with purpose</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r>
                <a:rPr lang="en-US" sz="2200">
                  <a:solidFill>
                    <a:srgbClr val="054166"/>
                  </a:solidFill>
                  <a:ea typeface="+mn-lt"/>
                  <a:cs typeface="+mn-lt"/>
                  <a:sym typeface="Raleway Medium"/>
                </a:rPr>
                <a:t> </a:t>
              </a:r>
              <a:r>
                <a:rPr kumimoji="0" lang="en-US" sz="2200" b="0" i="0" u="none" strike="noStrike" kern="1200" cap="none" spc="0" normalizeH="0" baseline="0" noProof="0">
                  <a:ln>
                    <a:noFill/>
                  </a:ln>
                  <a:solidFill>
                    <a:srgbClr val="054166"/>
                  </a:solidFill>
                  <a:effectLst/>
                  <a:uLnTx/>
                  <a:uFillTx/>
                  <a:ea typeface="+mn-lt"/>
                  <a:cs typeface="+mn-lt"/>
                  <a:sym typeface="Raleway Medium"/>
                </a:rPr>
                <a:t>and to </a:t>
              </a:r>
              <a:r>
                <a:rPr lang="en-US" sz="2200">
                  <a:solidFill>
                    <a:srgbClr val="054166"/>
                  </a:solidFill>
                  <a:ea typeface="+mn-lt"/>
                  <a:cs typeface="+mn-lt"/>
                  <a:sym typeface="Raleway Medium"/>
                </a:rPr>
                <a:t>lead with hope</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endParaRPr lang="en-US" sz="2200">
                <a:ea typeface="+mn-lt"/>
                <a:cs typeface="+mn-lt"/>
              </a:endParaRPr>
            </a:p>
            <a:p>
              <a:pPr>
                <a:defRPr/>
              </a:pPr>
              <a:r>
                <a:rPr kumimoji="0" lang="en-US" sz="2200" b="0" i="0" u="none" strike="noStrike" kern="1200" cap="none" spc="0" normalizeH="0" baseline="0" noProof="0">
                  <a:ln>
                    <a:noFill/>
                  </a:ln>
                  <a:solidFill>
                    <a:srgbClr val="054166"/>
                  </a:solidFill>
                  <a:effectLst/>
                  <a:uLnTx/>
                  <a:uFillTx/>
                  <a:ea typeface="+mn-lt"/>
                  <a:cs typeface="+mn-lt"/>
                  <a:sym typeface="Raleway Medium"/>
                </a:rPr>
                <a:t>We ask this </a:t>
              </a:r>
              <a:r>
                <a:rPr lang="en-US" sz="2200">
                  <a:solidFill>
                    <a:srgbClr val="054166"/>
                  </a:solidFill>
                  <a:ea typeface="+mn-lt"/>
                  <a:cs typeface="+mn-lt"/>
                  <a:sym typeface="Raleway Medium"/>
                </a:rPr>
                <a:t>in the name of the Father, and of the Son, and of the Holy Spirit</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br>
                <a:rPr lang="en-US" sz="2200">
                  <a:ea typeface="+mn-lt"/>
                  <a:cs typeface="+mn-lt"/>
                </a:rPr>
              </a:br>
              <a:r>
                <a:rPr kumimoji="0" lang="en-US" sz="2200" b="1" i="0" u="none" strike="noStrike" kern="1200" cap="none" spc="0" normalizeH="0" baseline="0" noProof="0">
                  <a:ln>
                    <a:noFill/>
                  </a:ln>
                  <a:solidFill>
                    <a:srgbClr val="054166"/>
                  </a:solidFill>
                  <a:effectLst/>
                  <a:uLnTx/>
                  <a:uFillTx/>
                  <a:ea typeface="+mn-lt"/>
                  <a:cs typeface="+mn-lt"/>
                  <a:sym typeface="Raleway Medium"/>
                </a:rPr>
                <a:t>Amen.</a:t>
              </a:r>
              <a:endParaRPr lang="en-US" sz="2200" b="1">
                <a:ea typeface="+mn-lt"/>
                <a:cs typeface="+mn-lt"/>
              </a:endParaRPr>
            </a:p>
            <a:p>
              <a:pPr marL="0" marR="0" lvl="0" indent="0" algn="l" defTabSz="914400">
                <a:lnSpc>
                  <a:spcPts val="2660"/>
                </a:lnSpc>
                <a:spcBef>
                  <a:spcPts val="0"/>
                </a:spcBef>
                <a:spcAft>
                  <a:spcPts val="0"/>
                </a:spcAft>
                <a:buClrTx/>
                <a:buSzTx/>
                <a:buFontTx/>
                <a:buNone/>
                <a:tabLst/>
                <a:defRPr/>
              </a:pPr>
              <a:endParaRPr lang="en-US" sz="1900" b="1" i="0" u="none" strike="noStrike" kern="1200" cap="none" spc="0" normalizeH="0" baseline="0" noProof="0">
                <a:ln>
                  <a:noFill/>
                </a:ln>
                <a:solidFill>
                  <a:srgbClr val="054166"/>
                </a:solidFill>
                <a:effectLst/>
                <a:uLnTx/>
                <a:uFillTx/>
                <a:latin typeface="Raleway Bold"/>
                <a:ea typeface="Raleway Medium"/>
                <a:cs typeface="Raleway Medium"/>
              </a:endParaRPr>
            </a:p>
          </p:txBody>
        </p:sp>
      </p:grpSp>
      <p:grpSp>
        <p:nvGrpSpPr>
          <p:cNvPr id="5" name="Group 5"/>
          <p:cNvGrpSpPr>
            <a:grpSpLocks noGrp="1" noUngrp="1" noRot="1" noMove="1" noResize="1"/>
          </p:cNvGrpSpPr>
          <p:nvPr/>
        </p:nvGrpSpPr>
        <p:grpSpPr>
          <a:xfrm>
            <a:off x="0" y="0"/>
            <a:ext cx="12192000" cy="786247"/>
            <a:chOff x="0" y="0"/>
            <a:chExt cx="16256000" cy="1048330"/>
          </a:xfrm>
        </p:grpSpPr>
        <p:grpSp>
          <p:nvGrpSpPr>
            <p:cNvPr id="6" name="Group 6"/>
            <p:cNvGrpSpPr>
              <a:grpSpLocks noGrp="1" noUngrp="1" noRot="1" noMove="1" noResize="1"/>
            </p:cNvGrpSpPr>
            <p:nvPr/>
          </p:nvGrpSpPr>
          <p:grpSpPr>
            <a:xfrm>
              <a:off x="0" y="0"/>
              <a:ext cx="16256000" cy="1048330"/>
              <a:chOff x="0" y="0"/>
              <a:chExt cx="4816593" cy="310616"/>
            </a:xfrm>
          </p:grpSpPr>
          <p:sp>
            <p:nvSpPr>
              <p:cNvPr id="7" name="Freeform 7"/>
              <p:cNvSpPr>
                <a:spLocks noGrp="1" noRot="1" noMove="1" noResize="1" noEditPoints="1" noAdjustHandles="1" noChangeArrowheads="1" noChangeShapeType="1"/>
              </p:cNvSpPr>
              <p:nvPr/>
            </p:nvSpPr>
            <p:spPr>
              <a:xfrm>
                <a:off x="0" y="0"/>
                <a:ext cx="4816592" cy="310616"/>
              </a:xfrm>
              <a:custGeom>
                <a:avLst/>
                <a:gdLst/>
                <a:ahLst/>
                <a:cxnLst/>
                <a:rect l="l" t="t" r="r" b="b"/>
                <a:pathLst>
                  <a:path w="4816592" h="310616">
                    <a:moveTo>
                      <a:pt x="0" y="0"/>
                    </a:moveTo>
                    <a:lnTo>
                      <a:pt x="4816592" y="0"/>
                    </a:lnTo>
                    <a:lnTo>
                      <a:pt x="4816592" y="310616"/>
                    </a:lnTo>
                    <a:lnTo>
                      <a:pt x="0" y="310616"/>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p:cNvSpPr txBox="1">
                <a:spLocks noGrp="1" noRot="1" noMove="1" noResize="1" noEditPoints="1" noAdjustHandles="1" noChangeArrowheads="1" noChangeShapeType="1"/>
              </p:cNvSpPr>
              <p:nvPr/>
            </p:nvSpPr>
            <p:spPr>
              <a:xfrm>
                <a:off x="0" y="-19050"/>
                <a:ext cx="4816593" cy="329666"/>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p:cNvSpPr>
              <a:spLocks noGrp="1" noRot="1" noMove="1" noResize="1" noEditPoints="1" noAdjustHandles="1" noChangeArrowheads="1" noChangeShapeType="1"/>
            </p:cNvSpPr>
            <p:nvPr/>
          </p:nvSpPr>
          <p:spPr>
            <a:xfrm>
              <a:off x="13960887" y="68009"/>
              <a:ext cx="1745604" cy="912311"/>
            </a:xfrm>
            <a:custGeom>
              <a:avLst/>
              <a:gdLst/>
              <a:ahLst/>
              <a:cxnLst/>
              <a:rect l="l" t="t" r="r" b="b"/>
              <a:pathLst>
                <a:path w="1745604" h="912311">
                  <a:moveTo>
                    <a:pt x="0" y="0"/>
                  </a:moveTo>
                  <a:lnTo>
                    <a:pt x="1745604" y="0"/>
                  </a:lnTo>
                  <a:lnTo>
                    <a:pt x="1745604" y="912312"/>
                  </a:lnTo>
                  <a:lnTo>
                    <a:pt x="0" y="912312"/>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10"/>
            <p:cNvSpPr txBox="1">
              <a:spLocks noGrp="1" noRot="1" noMove="1" noResize="1" noEditPoints="1" noAdjustHandles="1" noChangeArrowheads="1" noChangeShapeType="1"/>
            </p:cNvSpPr>
            <p:nvPr/>
          </p:nvSpPr>
          <p:spPr>
            <a:xfrm>
              <a:off x="545681" y="228299"/>
              <a:ext cx="7064816" cy="534582"/>
            </a:xfrm>
            <a:prstGeom prst="rect">
              <a:avLst/>
            </a:prstGeom>
          </p:spPr>
          <p:txBody>
            <a:bodyPr lIns="0" tIns="0" rIns="0" bIns="0" rtlCol="0" anchor="t">
              <a:spAutoFit/>
            </a:bodyPr>
            <a:lstStyle/>
            <a:p>
              <a:pPr marL="0" marR="0" lvl="0" indent="0" algn="l" defTabSz="914400" rtl="0" eaLnBrk="1" fontAlgn="auto" latinLnBrk="0" hangingPunct="1">
                <a:lnSpc>
                  <a:spcPts val="3359"/>
                </a:lnSpc>
                <a:spcBef>
                  <a:spcPts val="0"/>
                </a:spcBef>
                <a:spcAft>
                  <a:spcPts val="0"/>
                </a:spcAft>
                <a:buClrTx/>
                <a:buSzTx/>
                <a:buFontTx/>
                <a:buNone/>
                <a:tabLst/>
                <a:defRPr/>
              </a:pPr>
              <a:r>
                <a:rPr kumimoji="0" lang="en-US" sz="2400" b="1" i="0" u="none" strike="noStrike" kern="1200" cap="none" spc="216" normalizeH="0" baseline="0" noProof="0">
                  <a:ln>
                    <a:noFill/>
                  </a:ln>
                  <a:solidFill>
                    <a:srgbClr val="FFFFFF"/>
                  </a:solidFill>
                  <a:effectLst/>
                  <a:uLnTx/>
                  <a:uFillTx/>
                  <a:latin typeface="Raleway Bold"/>
                  <a:ea typeface="Raleway Bold"/>
                  <a:cs typeface="Raleway Bold"/>
                  <a:sym typeface="Raleway Bold"/>
                </a:rPr>
                <a:t>Prayer</a:t>
              </a:r>
            </a:p>
          </p:txBody>
        </p:sp>
      </p:grpSp>
      <p:grpSp>
        <p:nvGrpSpPr>
          <p:cNvPr id="11" name="Group 11"/>
          <p:cNvGrpSpPr>
            <a:grpSpLocks noGrp="1" noUngrp="1" noRot="1" noMove="1" noResize="1"/>
          </p:cNvGrpSpPr>
          <p:nvPr/>
        </p:nvGrpSpPr>
        <p:grpSpPr>
          <a:xfrm>
            <a:off x="0" y="6477000"/>
            <a:ext cx="12192000" cy="381000"/>
            <a:chOff x="0" y="0"/>
            <a:chExt cx="16256000" cy="508000"/>
          </a:xfrm>
        </p:grpSpPr>
        <p:grpSp>
          <p:nvGrpSpPr>
            <p:cNvPr id="12" name="Group 12"/>
            <p:cNvGrpSpPr>
              <a:grpSpLocks noGrp="1" noUngrp="1" noRot="1" noMove="1" noResize="1"/>
            </p:cNvGrpSpPr>
            <p:nvPr/>
          </p:nvGrpSpPr>
          <p:grpSpPr>
            <a:xfrm>
              <a:off x="0" y="0"/>
              <a:ext cx="16256000" cy="508000"/>
              <a:chOff x="0" y="0"/>
              <a:chExt cx="4816593" cy="150519"/>
            </a:xfrm>
          </p:grpSpPr>
          <p:sp>
            <p:nvSpPr>
              <p:cNvPr id="13" name="Freeform 13"/>
              <p:cNvSpPr>
                <a:spLocks noGrp="1" noRot="1" noMove="1" noResize="1" noEditPoints="1" noAdjustHandles="1" noChangeArrowheads="1" noChangeShapeType="1"/>
              </p:cNvSpPr>
              <p:nvPr/>
            </p:nvSpPr>
            <p:spPr>
              <a:xfrm>
                <a:off x="0" y="0"/>
                <a:ext cx="4816592" cy="150519"/>
              </a:xfrm>
              <a:custGeom>
                <a:avLst/>
                <a:gdLst/>
                <a:ahLst/>
                <a:cxnLst/>
                <a:rect l="l" t="t" r="r" b="b"/>
                <a:pathLst>
                  <a:path w="4816592" h="150519">
                    <a:moveTo>
                      <a:pt x="0" y="0"/>
                    </a:moveTo>
                    <a:lnTo>
                      <a:pt x="4816592" y="0"/>
                    </a:lnTo>
                    <a:lnTo>
                      <a:pt x="4816592" y="150519"/>
                    </a:lnTo>
                    <a:lnTo>
                      <a:pt x="0" y="150519"/>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14"/>
              <p:cNvSpPr txBox="1">
                <a:spLocks noGrp="1" noRot="1" noMove="1" noResize="1" noEditPoints="1" noAdjustHandles="1" noChangeArrowheads="1" noChangeShapeType="1"/>
              </p:cNvSpPr>
              <p:nvPr/>
            </p:nvSpPr>
            <p:spPr>
              <a:xfrm>
                <a:off x="0" y="-19050"/>
                <a:ext cx="4816593" cy="169569"/>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5" name="TextBox 15"/>
            <p:cNvSpPr txBox="1">
              <a:spLocks noGrp="1" noRot="1" noMove="1" noResize="1" noEditPoints="1" noAdjustHandles="1" noChangeArrowheads="1" noChangeShapeType="1"/>
            </p:cNvSpPr>
            <p:nvPr/>
          </p:nvSpPr>
          <p:spPr>
            <a:xfrm>
              <a:off x="545681" y="91418"/>
              <a:ext cx="7785911" cy="287064"/>
            </a:xfrm>
            <a:prstGeom prst="rect">
              <a:avLst/>
            </a:prstGeom>
          </p:spPr>
          <p:txBody>
            <a:bodyPr lIns="0" tIns="0" rIns="0" bIns="0" rtlCol="0" anchor="t">
              <a:spAutoFit/>
            </a:bodyPr>
            <a:lstStyle/>
            <a:p>
              <a:pPr marL="0" marR="0" lvl="0" indent="0" algn="l" defTabSz="914400" rtl="0" eaLnBrk="1" fontAlgn="auto" latinLnBrk="0" hangingPunct="1">
                <a:lnSpc>
                  <a:spcPts val="1784"/>
                </a:lnSpc>
                <a:spcBef>
                  <a:spcPct val="0"/>
                </a:spcBef>
                <a:spcAft>
                  <a:spcPts val="0"/>
                </a:spcAft>
                <a:buClrTx/>
                <a:buSzTx/>
                <a:buFontTx/>
                <a:buNone/>
                <a:tabLst/>
                <a:defRPr/>
              </a:pPr>
              <a:r>
                <a:rPr kumimoji="0" lang="en-US" sz="1275" b="0" i="0" u="none" strike="noStrike" kern="1200" cap="none" spc="0" normalizeH="0" baseline="0" noProof="0">
                  <a:ln>
                    <a:noFill/>
                  </a:ln>
                  <a:solidFill>
                    <a:srgbClr val="FFFFFF"/>
                  </a:solidFill>
                  <a:effectLst/>
                  <a:uLnTx/>
                  <a:uFillTx/>
                  <a:latin typeface="Raleway"/>
                  <a:ea typeface="Raleway"/>
                  <a:cs typeface="Raleway"/>
                  <a:sym typeface="Raleway"/>
                </a:rPr>
                <a:t>We are a faith-filled learning community creating a better future</a:t>
              </a:r>
            </a:p>
          </p:txBody>
        </p:sp>
      </p:gr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50F96C62-BF88-5A45-A8CA-549E77210A72}"/>
              </a:ext>
            </a:extLst>
          </p:cNvPr>
          <p:cNvSpPr>
            <a:spLocks noGrp="1"/>
          </p:cNvSpPr>
          <p:nvPr>
            <p:ph type="subTitle" idx="1"/>
          </p:nvPr>
        </p:nvSpPr>
        <p:spPr>
          <a:xfrm>
            <a:off x="515938" y="1688630"/>
            <a:ext cx="11160125" cy="1740370"/>
          </a:xfrm>
        </p:spPr>
        <p:txBody>
          <a:bodyPr/>
          <a:lstStyle/>
          <a:p>
            <a:r>
              <a:rPr lang="en-AU" b="1">
                <a:solidFill>
                  <a:schemeClr val="accent2"/>
                </a:solidFill>
                <a:latin typeface="Tahoma"/>
                <a:ea typeface="Tahoma"/>
                <a:cs typeface="Tahoma"/>
              </a:rPr>
              <a:t>For more information</a:t>
            </a:r>
          </a:p>
          <a:p>
            <a:r>
              <a:rPr lang="en-AU">
                <a:latin typeface="Tahoma"/>
                <a:ea typeface="Tahoma"/>
                <a:cs typeface="Tahoma"/>
              </a:rPr>
              <a:t>Formation and Engagement Services</a:t>
            </a:r>
          </a:p>
          <a:p>
            <a:r>
              <a:rPr lang="en-AU">
                <a:latin typeface="Tahoma"/>
                <a:ea typeface="Tahoma"/>
                <a:cs typeface="Tahoma"/>
              </a:rPr>
              <a:t>FES@bne.catholic.edu.au</a:t>
            </a:r>
          </a:p>
        </p:txBody>
      </p:sp>
    </p:spTree>
    <p:extLst>
      <p:ext uri="{BB962C8B-B14F-4D97-AF65-F5344CB8AC3E}">
        <p14:creationId xmlns:p14="http://schemas.microsoft.com/office/powerpoint/2010/main" val="1207424539"/>
      </p:ext>
    </p:extLst>
  </p:cSld>
  <p:clrMapOvr>
    <a:masterClrMapping/>
  </p:clrMapOvr>
</p:sld>
</file>

<file path=ppt/theme/theme1.xml><?xml version="1.0" encoding="utf-8"?>
<a:theme xmlns:a="http://schemas.openxmlformats.org/drawingml/2006/main" name="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F7049390-CC5A-404F-B5A3-839B1E588ADD}"/>
    </a:ext>
  </a:extLst>
</a:theme>
</file>

<file path=ppt/theme/theme2.xml><?xml version="1.0" encoding="utf-8"?>
<a:theme xmlns:a="http://schemas.openxmlformats.org/drawingml/2006/main" name="IMAGE SLIDES">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474D5DE-58C8-4000-8034-3A18902B1B45}"/>
    </a:ext>
  </a:extLst>
</a:theme>
</file>

<file path=ppt/theme/theme3.xml><?xml version="1.0" encoding="utf-8"?>
<a:theme xmlns:a="http://schemas.openxmlformats.org/drawingml/2006/main" name="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7BB5B59F-9C76-4EFA-B452-C5F0216DB300}"/>
    </a:ext>
  </a:extLst>
</a:theme>
</file>

<file path=ppt/theme/theme4.xml><?xml version="1.0" encoding="utf-8"?>
<a:theme xmlns:a="http://schemas.openxmlformats.org/drawingml/2006/main" name="GREEN">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27F3E41C-846C-4BDC-9D01-C2F9BF5E4216}"/>
    </a:ext>
  </a:extLst>
</a:theme>
</file>

<file path=ppt/theme/theme5.xml><?xml version="1.0" encoding="utf-8"?>
<a:theme xmlns:a="http://schemas.openxmlformats.org/drawingml/2006/main" name="YELLOW">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84393F9-B8C0-4802-BFCE-102DC3DBCD2F}"/>
    </a:ext>
  </a:extLst>
</a:theme>
</file>

<file path=ppt/theme/theme6.xml><?xml version="1.0" encoding="utf-8"?>
<a:theme xmlns:a="http://schemas.openxmlformats.org/drawingml/2006/main" name="PURPL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4EFA0EF8-6B63-463C-89E9-7D732A74A78B}"/>
    </a:ext>
  </a:extLst>
</a:theme>
</file>

<file path=ppt/theme/theme7.xml><?xml version="1.0" encoding="utf-8"?>
<a:theme xmlns:a="http://schemas.openxmlformats.org/drawingml/2006/main" name="ORANG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178DE2EF-0BFA-4BAE-8FE9-2246B05C1717}"/>
    </a:ext>
  </a:extLst>
</a:theme>
</file>

<file path=ppt/theme/theme8.xml><?xml version="1.0" encoding="utf-8"?>
<a:theme xmlns:a="http://schemas.openxmlformats.org/drawingml/2006/main" name="PINK">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E2D710F2-A1CF-45B6-B414-A61F7DC08966}"/>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A7BB921F151D84CB0C77BF13F9DE561" ma:contentTypeVersion="18" ma:contentTypeDescription="Create a new document." ma:contentTypeScope="" ma:versionID="2fc7ad14ca966e57f5288f1ff596a0e3">
  <xsd:schema xmlns:xsd="http://www.w3.org/2001/XMLSchema" xmlns:xs="http://www.w3.org/2001/XMLSchema" xmlns:p="http://schemas.microsoft.com/office/2006/metadata/properties" xmlns:ns2="faae5365-a638-4947-9ecd-761608fbc1e9" xmlns:ns3="45f5164d-88f1-48a7-a219-6b67ea53ce63" targetNamespace="http://schemas.microsoft.com/office/2006/metadata/properties" ma:root="true" ma:fieldsID="53f2b204cb554f8a746a22df88f00dd5" ns2:_="" ns3:_="">
    <xsd:import namespace="faae5365-a638-4947-9ecd-761608fbc1e9"/>
    <xsd:import namespace="45f5164d-88f1-48a7-a219-6b67ea53ce63"/>
    <xsd:element name="properties">
      <xsd:complexType>
        <xsd:sequence>
          <xsd:element name="documentManagement">
            <xsd:complexType>
              <xsd:all>
                <xsd:element ref="ns2:Documenttype" minOccurs="0"/>
                <xsd:element ref="ns3:SpireArchived" minOccurs="0"/>
                <xsd:element ref="ns2:Content_x0020_owner"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e5365-a638-4947-9ecd-761608fbc1e9" elementFormDefault="qualified">
    <xsd:import namespace="http://schemas.microsoft.com/office/2006/documentManagement/types"/>
    <xsd:import namespace="http://schemas.microsoft.com/office/infopath/2007/PartnerControls"/>
    <xsd:element name="Documenttype" ma:index="4" nillable="true" ma:displayName="Topic" ma:format="Dropdown" ma:internalName="Documenttype" ma:readOnly="false">
      <xsd:simpleType>
        <xsd:restriction base="dms:Choice">
          <xsd:enumeration value="Line of Sight"/>
          <xsd:enumeration value="Line of Sight - English"/>
          <xsd:enumeration value="Line of Sight - Technologies"/>
          <xsd:enumeration value="Line of Sight - Civics &amp; Citizenship"/>
          <xsd:enumeration value="Line of Sight - Economics &amp; Business"/>
          <xsd:enumeration value="Line of Sight - Geography"/>
          <xsd:enumeration value="Line of Sight - HASS"/>
          <xsd:enumeration value="Line of Sight - History"/>
          <xsd:enumeration value="Line of Sight - HPE"/>
          <xsd:enumeration value="Line of Sight - Mathematics"/>
          <xsd:enumeration value="Line of Sight - Religion"/>
          <xsd:enumeration value="Line of Sight - Science"/>
          <xsd:enumeration value="Line of Sight - The Arts"/>
        </xsd:restriction>
      </xsd:simpleType>
    </xsd:element>
    <xsd:element name="Content_x0020_owner" ma:index="6" nillable="true" ma:displayName="Content owner" ma:list="UserInfo" ma:SharePointGroup="0" ma:internalName="Content_x0020_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f5164d-88f1-48a7-a219-6b67ea53ce63" elementFormDefault="qualified">
    <xsd:import namespace="http://schemas.microsoft.com/office/2006/documentManagement/types"/>
    <xsd:import namespace="http://schemas.microsoft.com/office/infopath/2007/PartnerControls"/>
    <xsd:element name="SpireArchived" ma:index="5" nillable="true" ma:displayName="Archived" ma:internalName="SpireArchiv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pireArchived xmlns="45f5164d-88f1-48a7-a219-6b67ea53ce63" xsi:nil="true"/>
    <Content_x0020_owner xmlns="faae5365-a638-4947-9ecd-761608fbc1e9">
      <UserInfo>
        <DisplayName/>
        <AccountId xsi:nil="true"/>
        <AccountType/>
      </UserInfo>
    </Content_x0020_owner>
    <Documenttype xmlns="faae5365-a638-4947-9ecd-761608fbc1e9" xsi:nil="true"/>
  </documentManagement>
</p:properties>
</file>

<file path=customXml/itemProps1.xml><?xml version="1.0" encoding="utf-8"?>
<ds:datastoreItem xmlns:ds="http://schemas.openxmlformats.org/officeDocument/2006/customXml" ds:itemID="{3FF9270C-5F43-49E4-A6B0-EDE43D003B88}">
  <ds:schemaRefs>
    <ds:schemaRef ds:uri="http://schemas.microsoft.com/sharepoint/v3/contenttype/forms"/>
  </ds:schemaRefs>
</ds:datastoreItem>
</file>

<file path=customXml/itemProps2.xml><?xml version="1.0" encoding="utf-8"?>
<ds:datastoreItem xmlns:ds="http://schemas.openxmlformats.org/officeDocument/2006/customXml" ds:itemID="{1C4ADE97-B531-42D7-9C91-C9D54CCA383C}"/>
</file>

<file path=customXml/itemProps3.xml><?xml version="1.0" encoding="utf-8"?>
<ds:datastoreItem xmlns:ds="http://schemas.openxmlformats.org/officeDocument/2006/customXml" ds:itemID="{F95F98C0-D9EC-4EF6-B35F-F2F5FE02811E}">
  <ds:schemaRefs>
    <ds:schemaRef ds:uri="http://purl.org/dc/elements/1.1/"/>
    <ds:schemaRef ds:uri="http://schemas.openxmlformats.org/package/2006/metadata/core-properties"/>
    <ds:schemaRef ds:uri="http://schemas.microsoft.com/office/infopath/2007/PartnerControls"/>
    <ds:schemaRef ds:uri="45f5164d-88f1-48a7-a219-6b67ea53ce63"/>
    <ds:schemaRef ds:uri="http://schemas.microsoft.com/office/2006/documentManagement/types"/>
    <ds:schemaRef ds:uri="http://purl.org/dc/terms/"/>
    <ds:schemaRef ds:uri="http://schemas.microsoft.com/office/2006/metadata/properties"/>
    <ds:schemaRef ds:uri="http://www.w3.org/XML/1998/namespace"/>
    <ds:schemaRef ds:uri="faae5365-a638-4947-9ecd-761608fbc1e9"/>
    <ds:schemaRef ds:uri="http://purl.org/dc/dcmitype/"/>
  </ds:schemaRefs>
</ds:datastoreItem>
</file>

<file path=docMetadata/LabelInfo.xml><?xml version="1.0" encoding="utf-8"?>
<clbl:labelList xmlns:clbl="http://schemas.microsoft.com/office/2020/mipLabelMetadata">
  <clbl:label id="{a2f6a1e9-73fc-48a5-80b3-125e3764a9c8}" enabled="1" method="Privileged" siteId="{378620f7-aa4a-40ac-902a-2ef913d8ed69}" removed="0"/>
</clbl:labelList>
</file>

<file path=docProps/app.xml><?xml version="1.0" encoding="utf-8"?>
<Properties xmlns="http://schemas.openxmlformats.org/officeDocument/2006/extended-properties" xmlns:vt="http://schemas.openxmlformats.org/officeDocument/2006/docPropsVTypes">
  <Template>TEMPLATE_Online Formation Presentation</Template>
  <TotalTime>3</TotalTime>
  <Words>4503</Words>
  <Application>Microsoft Office PowerPoint</Application>
  <PresentationFormat>Widescreen</PresentationFormat>
  <Paragraphs>677</Paragraphs>
  <Slides>73</Slides>
  <Notes>38</Notes>
  <HiddenSlides>0</HiddenSlides>
  <MMClips>0</MMClips>
  <ScaleCrop>false</ScaleCrop>
  <HeadingPairs>
    <vt:vector size="6" baseType="variant">
      <vt:variant>
        <vt:lpstr>Fonts Used</vt:lpstr>
      </vt:variant>
      <vt:variant>
        <vt:i4>14</vt:i4>
      </vt:variant>
      <vt:variant>
        <vt:lpstr>Theme</vt:lpstr>
      </vt:variant>
      <vt:variant>
        <vt:i4>8</vt:i4>
      </vt:variant>
      <vt:variant>
        <vt:lpstr>Slide Titles</vt:lpstr>
      </vt:variant>
      <vt:variant>
        <vt:i4>73</vt:i4>
      </vt:variant>
    </vt:vector>
  </HeadingPairs>
  <TitlesOfParts>
    <vt:vector size="95" baseType="lpstr">
      <vt:lpstr>Aptos</vt:lpstr>
      <vt:lpstr>Arial</vt:lpstr>
      <vt:lpstr>Calibri</vt:lpstr>
      <vt:lpstr>Cambria</vt:lpstr>
      <vt:lpstr>Courier New</vt:lpstr>
      <vt:lpstr>Raleway</vt:lpstr>
      <vt:lpstr>Raleway </vt:lpstr>
      <vt:lpstr>Raleway Bold</vt:lpstr>
      <vt:lpstr>Raleway ExtraBold</vt:lpstr>
      <vt:lpstr>Segoe UI</vt:lpstr>
      <vt:lpstr>Symbol</vt:lpstr>
      <vt:lpstr>Tahoma</vt:lpstr>
      <vt:lpstr>Times New Roman</vt:lpstr>
      <vt:lpstr>Wingdings</vt:lpstr>
      <vt:lpstr>NAVY</vt:lpstr>
      <vt:lpstr>IMAGE SLIDES</vt:lpstr>
      <vt:lpstr>LIGHTBLUE</vt:lpstr>
      <vt:lpstr>GREEN</vt:lpstr>
      <vt:lpstr>YELLOW</vt:lpstr>
      <vt:lpstr>PURPLE</vt:lpstr>
      <vt:lpstr>ORANGE</vt:lpstr>
      <vt:lpstr>PINK</vt:lpstr>
      <vt:lpstr>PowerPoint Presentation</vt:lpstr>
      <vt:lpstr>Day 1 – Afternoon Session</vt:lpstr>
      <vt:lpstr>Learning Outcomes</vt:lpstr>
      <vt:lpstr>Curriculum Discovery: Year Level </vt:lpstr>
      <vt:lpstr>ACTIVITY: Learning Entitlement​</vt:lpstr>
      <vt:lpstr>Save the last word…</vt:lpstr>
      <vt:lpstr>Navigating the Religion Curriculum P-12</vt:lpstr>
      <vt:lpstr>Revised edition 2020</vt:lpstr>
      <vt:lpstr>Religious Education Curriculum P-12</vt:lpstr>
      <vt:lpstr>RE curriculum </vt:lpstr>
      <vt:lpstr>What is different?</vt:lpstr>
      <vt:lpstr>Teaching for Learning</vt:lpstr>
      <vt:lpstr>Teaching for Learning in Religion</vt:lpstr>
      <vt:lpstr>Planning in Religious Education using the Model of Pedagogy</vt:lpstr>
      <vt:lpstr>Focus</vt:lpstr>
      <vt:lpstr>Focus</vt:lpstr>
      <vt:lpstr>Focus</vt:lpstr>
      <vt:lpstr>Planning in Religious Education using the Model of Pedagogy</vt:lpstr>
      <vt:lpstr>Establish</vt:lpstr>
      <vt:lpstr>Establish</vt:lpstr>
      <vt:lpstr>What type of standard is it?</vt:lpstr>
      <vt:lpstr>Nature of the Achievement Standards  </vt:lpstr>
      <vt:lpstr>Establish - Big Ideas</vt:lpstr>
      <vt:lpstr>Establish - The ‘Line of Sight’</vt:lpstr>
      <vt:lpstr>Strands</vt:lpstr>
      <vt:lpstr>PowerPoint Presentation</vt:lpstr>
      <vt:lpstr>PowerPoint Presentation</vt:lpstr>
      <vt:lpstr>PowerPoint Presentation</vt:lpstr>
      <vt:lpstr>PowerPoint Presentation</vt:lpstr>
      <vt:lpstr>Explicit Prayer</vt:lpstr>
      <vt:lpstr>PowerPoint Presentation</vt:lpstr>
      <vt:lpstr>PowerPoint Presentation</vt:lpstr>
      <vt:lpstr>PowerPoint Presentation</vt:lpstr>
      <vt:lpstr>                      Establish Begin with the approved curriculum</vt:lpstr>
      <vt:lpstr>Planning in Religious Education using the Model of Pedagogy</vt:lpstr>
      <vt:lpstr>Establish Plan with the End in Mind</vt:lpstr>
      <vt:lpstr>Establish</vt:lpstr>
      <vt:lpstr>Planning in Religious Education using the Model of Pedagogy</vt:lpstr>
      <vt:lpstr>Activate and Support</vt:lpstr>
      <vt:lpstr>Activate </vt:lpstr>
      <vt:lpstr>Activate and Support</vt:lpstr>
      <vt:lpstr>Planning in Religious Education using the Model of Pedagogy</vt:lpstr>
      <vt:lpstr>Evaluate</vt:lpstr>
      <vt:lpstr>Planning in Religious Education using the Model of Pedagogy</vt:lpstr>
      <vt:lpstr>Respond</vt:lpstr>
      <vt:lpstr>  Shared clarity In the classroom</vt:lpstr>
      <vt:lpstr>Questions</vt:lpstr>
      <vt:lpstr>Learning Outcomes</vt:lpstr>
      <vt:lpstr>Assignment 1</vt:lpstr>
      <vt:lpstr>Assignment 1</vt:lpstr>
      <vt:lpstr>Assignment 1 - template</vt:lpstr>
      <vt:lpstr>Background</vt:lpstr>
      <vt:lpstr>Assignment 1 - Template</vt:lpstr>
      <vt:lpstr>The Vision for Religious Education</vt:lpstr>
      <vt:lpstr>Contemporary Contexts </vt:lpstr>
      <vt:lpstr>Assignment 1 - Template</vt:lpstr>
      <vt:lpstr>2. Model of Religious Education</vt:lpstr>
      <vt:lpstr>Assignment 1 - Template</vt:lpstr>
      <vt:lpstr>The Reconceptualist Appoach</vt:lpstr>
      <vt:lpstr>Assignment 1 - Template</vt:lpstr>
      <vt:lpstr>Three roles of the teacher</vt:lpstr>
      <vt:lpstr>Assignment 1 - Template</vt:lpstr>
      <vt:lpstr>Evaluate</vt:lpstr>
      <vt:lpstr>Assignment 1 - Template</vt:lpstr>
      <vt:lpstr>Conclusion</vt:lpstr>
      <vt:lpstr>Hints</vt:lpstr>
      <vt:lpstr>Assignments</vt:lpstr>
      <vt:lpstr>Options for support</vt:lpstr>
      <vt:lpstr>End of Day</vt:lpstr>
      <vt:lpstr>Online Sessions</vt:lpstr>
      <vt:lpstr>Feedback</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Goodwin</dc:creator>
  <cp:lastModifiedBy>Rhiannon Cameron</cp:lastModifiedBy>
  <cp:revision>2</cp:revision>
  <cp:lastPrinted>2020-09-22T22:45:04Z</cp:lastPrinted>
  <dcterms:created xsi:type="dcterms:W3CDTF">2025-12-19T04:53:30Z</dcterms:created>
  <dcterms:modified xsi:type="dcterms:W3CDTF">2026-03-08T23:59:15Z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0x0101005A7BB921F151D84CB0C77BF13F9DE561</vt:lpwstr>
  </property>
  <property fmtid="{D5CDD505-2E9C-101B-9397-08002B2CF9AE}" pid="3" name="MediaServiceImageTags">
    <vt:lpwstr/>
  </property>
  <property fmtid="{D5CDD505-2E9C-101B-9397-08002B2CF9AE}" pid="4" name="ClassificationContentMarkingFooterLocations">
    <vt:lpwstr>NAVY:5\IMAGE SLIDES:3\LIGHTBLUE:3\GREEN:3\YELLOW:3\PURPLE:3\ORANGE:3\PINK:3</vt:lpwstr>
  </property>
  <property fmtid="{D5CDD505-2E9C-101B-9397-08002B2CF9AE}" pid="5" name="ClassificationContentMarkingFooterText">
    <vt:lpwstr>Confidential – BCE use</vt:lpwstr>
  </property>
</Properties>
</file>