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6.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7.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8.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9.xml" ContentType="application/vnd.openxmlformats-officedocument.theme+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37" r:id="rId5"/>
    <p:sldMasterId id="2147483755" r:id="rId6"/>
    <p:sldMasterId id="2147483772" r:id="rId7"/>
    <p:sldMasterId id="2147483784" r:id="rId8"/>
    <p:sldMasterId id="2147483796" r:id="rId9"/>
    <p:sldMasterId id="2147483809" r:id="rId10"/>
    <p:sldMasterId id="2147483821" r:id="rId11"/>
    <p:sldMasterId id="2147483844" r:id="rId12"/>
    <p:sldMasterId id="2147483858" r:id="rId13"/>
  </p:sldMasterIdLst>
  <p:notesMasterIdLst>
    <p:notesMasterId r:id="rId58"/>
  </p:notesMasterIdLst>
  <p:sldIdLst>
    <p:sldId id="2076137262" r:id="rId14"/>
    <p:sldId id="275" r:id="rId15"/>
    <p:sldId id="337" r:id="rId16"/>
    <p:sldId id="2076137331" r:id="rId17"/>
    <p:sldId id="2076137446" r:id="rId18"/>
    <p:sldId id="2076137436" r:id="rId19"/>
    <p:sldId id="2076137437" r:id="rId20"/>
    <p:sldId id="2076137438" r:id="rId21"/>
    <p:sldId id="2076137439" r:id="rId22"/>
    <p:sldId id="2076137440" r:id="rId23"/>
    <p:sldId id="2076137441" r:id="rId24"/>
    <p:sldId id="2076137442" r:id="rId25"/>
    <p:sldId id="2076137443" r:id="rId26"/>
    <p:sldId id="2076137444" r:id="rId27"/>
    <p:sldId id="2076137445" r:id="rId28"/>
    <p:sldId id="2076137447" r:id="rId29"/>
    <p:sldId id="286" r:id="rId30"/>
    <p:sldId id="2076137431" r:id="rId31"/>
    <p:sldId id="281" r:id="rId32"/>
    <p:sldId id="290" r:id="rId33"/>
    <p:sldId id="2076137424" r:id="rId34"/>
    <p:sldId id="2076137426" r:id="rId35"/>
    <p:sldId id="2076137427" r:id="rId36"/>
    <p:sldId id="2076137428" r:id="rId37"/>
    <p:sldId id="2076137425"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2" r:id="rId53"/>
    <p:sldId id="313" r:id="rId54"/>
    <p:sldId id="2076137433" r:id="rId55"/>
    <p:sldId id="321" r:id="rId56"/>
    <p:sldId id="277" r:id="rId5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4E5"/>
    <a:srgbClr val="EF404A"/>
    <a:srgbClr val="FD77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93D3E0-AE9B-6311-D2C6-350B330C93AC}" v="2" dt="2026-03-05T21:17:06.860"/>
    <p1510:client id="{12B69169-ECA9-4956-B132-AFB26FBEC2F8}" v="14" dt="2026-03-05T21:23:54.424"/>
    <p1510:client id="{4CC28E5E-C84C-4548-9AF1-6D47A322F1EB}" v="10" dt="2026-03-06T00:54:44.650"/>
    <p1510:client id="{59E465F2-4D9E-49BC-130A-5ED2474541D5}" v="33" dt="2026-03-05T21:53:45.065"/>
    <p1510:client id="{6AA45CC2-B41D-E0E4-3978-E181889F2616}" v="35" dt="2026-03-05T13:32:01.285"/>
    <p1510:client id="{897D0A03-3F5B-4404-A375-2E00148598E1}" v="22" dt="2026-03-05T22:16:26.752"/>
    <p1510:client id="{B836C905-6979-3648-9BBC-A7529D2D3BFC}" v="6" dt="2026-03-05T21:23:37.2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8" d="100"/>
          <a:sy n="88" d="100"/>
        </p:scale>
        <p:origin x="388" y="2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slide" Target="slides/slide42.xml"/><Relationship Id="rId63"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8.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slide" Target="slides/slide40.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slide" Target="slides/slide43.xml"/><Relationship Id="rId64" Type="http://schemas.microsoft.com/office/2015/10/relationships/revisionInfo" Target="revisionInfo.xml"/><Relationship Id="rId8" Type="http://schemas.openxmlformats.org/officeDocument/2006/relationships/slideMaster" Target="slideMasters/slideMaster5.xml"/><Relationship Id="rId51" Type="http://schemas.openxmlformats.org/officeDocument/2006/relationships/slide" Target="slides/slide38.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presProps" Target="presProps.xml"/><Relationship Id="rId20" Type="http://schemas.openxmlformats.org/officeDocument/2006/relationships/slide" Target="slides/slide7.xml"/><Relationship Id="rId41" Type="http://schemas.openxmlformats.org/officeDocument/2006/relationships/slide" Target="slides/slide28.xml"/><Relationship Id="rId54" Type="http://schemas.openxmlformats.org/officeDocument/2006/relationships/slide" Target="slides/slide41.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slide" Target="slides/slide44.xml"/><Relationship Id="rId10" Type="http://schemas.openxmlformats.org/officeDocument/2006/relationships/slideMaster" Target="slideMasters/slideMaster7.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a Goodwin" userId="S::pgoodwin@bne.catholic.edu.au::a5da4db0-fbbd-4fc4-96bb-a7085891d460" providerId="AD" clId="Web-{0A93D3E0-AE9B-6311-D2C6-350B330C93AC}"/>
    <pc:docChg chg="delSld">
      <pc:chgData name="Paula Goodwin" userId="S::pgoodwin@bne.catholic.edu.au::a5da4db0-fbbd-4fc4-96bb-a7085891d460" providerId="AD" clId="Web-{0A93D3E0-AE9B-6311-D2C6-350B330C93AC}" dt="2026-03-05T21:17:06.860" v="0"/>
      <pc:docMkLst>
        <pc:docMk/>
      </pc:docMkLst>
      <pc:sldChg chg="del">
        <pc:chgData name="Paula Goodwin" userId="S::pgoodwin@bne.catholic.edu.au::a5da4db0-fbbd-4fc4-96bb-a7085891d460" providerId="AD" clId="Web-{0A93D3E0-AE9B-6311-D2C6-350B330C93AC}" dt="2026-03-05T21:17:06.860" v="0"/>
        <pc:sldMkLst>
          <pc:docMk/>
          <pc:sldMk cId="2938990129" sldId="2076137447"/>
        </pc:sldMkLst>
      </pc:sldChg>
    </pc:docChg>
  </pc:docChgLst>
  <pc:docChgLst>
    <pc:chgData name="Rhiannon Cameron" userId="8159c811-f145-490f-8a37-9abb969d783e" providerId="ADAL" clId="{655DB595-582E-43FE-B2F9-147C98ACD5DB}"/>
    <pc:docChg chg="undo custSel mod addSld delSld modSld">
      <pc:chgData name="Rhiannon Cameron" userId="8159c811-f145-490f-8a37-9abb969d783e" providerId="ADAL" clId="{655DB595-582E-43FE-B2F9-147C98ACD5DB}" dt="2026-03-06T00:55:25.991" v="72" actId="478"/>
      <pc:docMkLst>
        <pc:docMk/>
      </pc:docMkLst>
      <pc:sldChg chg="del mod modShow">
        <pc:chgData name="Rhiannon Cameron" userId="8159c811-f145-490f-8a37-9abb969d783e" providerId="ADAL" clId="{655DB595-582E-43FE-B2F9-147C98ACD5DB}" dt="2026-03-06T00:52:33.343" v="44" actId="47"/>
        <pc:sldMkLst>
          <pc:docMk/>
          <pc:sldMk cId="0" sldId="258"/>
        </pc:sldMkLst>
      </pc:sldChg>
      <pc:sldChg chg="add del setBg">
        <pc:chgData name="Rhiannon Cameron" userId="8159c811-f145-490f-8a37-9abb969d783e" providerId="ADAL" clId="{655DB595-582E-43FE-B2F9-147C98ACD5DB}" dt="2026-03-05T03:35:10.471" v="13" actId="47"/>
        <pc:sldMkLst>
          <pc:docMk/>
          <pc:sldMk cId="2580143612" sldId="259"/>
        </pc:sldMkLst>
      </pc:sldChg>
      <pc:sldChg chg="add del setBg">
        <pc:chgData name="Rhiannon Cameron" userId="8159c811-f145-490f-8a37-9abb969d783e" providerId="ADAL" clId="{655DB595-582E-43FE-B2F9-147C98ACD5DB}" dt="2026-03-05T03:35:11.354" v="14" actId="47"/>
        <pc:sldMkLst>
          <pc:docMk/>
          <pc:sldMk cId="1284898197" sldId="260"/>
        </pc:sldMkLst>
      </pc:sldChg>
      <pc:sldChg chg="add del setBg">
        <pc:chgData name="Rhiannon Cameron" userId="8159c811-f145-490f-8a37-9abb969d783e" providerId="ADAL" clId="{655DB595-582E-43FE-B2F9-147C98ACD5DB}" dt="2026-03-05T03:35:12.069" v="15" actId="47"/>
        <pc:sldMkLst>
          <pc:docMk/>
          <pc:sldMk cId="2072153776" sldId="261"/>
        </pc:sldMkLst>
      </pc:sldChg>
      <pc:sldChg chg="add del setBg">
        <pc:chgData name="Rhiannon Cameron" userId="8159c811-f145-490f-8a37-9abb969d783e" providerId="ADAL" clId="{655DB595-582E-43FE-B2F9-147C98ACD5DB}" dt="2026-03-05T03:35:12.848" v="16" actId="47"/>
        <pc:sldMkLst>
          <pc:docMk/>
          <pc:sldMk cId="1920575529" sldId="262"/>
        </pc:sldMkLst>
      </pc:sldChg>
      <pc:sldChg chg="add del setBg">
        <pc:chgData name="Rhiannon Cameron" userId="8159c811-f145-490f-8a37-9abb969d783e" providerId="ADAL" clId="{655DB595-582E-43FE-B2F9-147C98ACD5DB}" dt="2026-03-05T03:35:13.512" v="17" actId="47"/>
        <pc:sldMkLst>
          <pc:docMk/>
          <pc:sldMk cId="2367694721" sldId="263"/>
        </pc:sldMkLst>
      </pc:sldChg>
      <pc:sldChg chg="add del">
        <pc:chgData name="Rhiannon Cameron" userId="8159c811-f145-490f-8a37-9abb969d783e" providerId="ADAL" clId="{655DB595-582E-43FE-B2F9-147C98ACD5DB}" dt="2026-03-05T03:35:14.236" v="18" actId="47"/>
        <pc:sldMkLst>
          <pc:docMk/>
          <pc:sldMk cId="2861766839" sldId="264"/>
        </pc:sldMkLst>
      </pc:sldChg>
      <pc:sldChg chg="add del">
        <pc:chgData name="Rhiannon Cameron" userId="8159c811-f145-490f-8a37-9abb969d783e" providerId="ADAL" clId="{655DB595-582E-43FE-B2F9-147C98ACD5DB}" dt="2026-03-05T03:35:14.718" v="19" actId="47"/>
        <pc:sldMkLst>
          <pc:docMk/>
          <pc:sldMk cId="3128750343" sldId="265"/>
        </pc:sldMkLst>
      </pc:sldChg>
      <pc:sldChg chg="add del">
        <pc:chgData name="Rhiannon Cameron" userId="8159c811-f145-490f-8a37-9abb969d783e" providerId="ADAL" clId="{655DB595-582E-43FE-B2F9-147C98ACD5DB}" dt="2026-03-05T03:35:39.277" v="27" actId="47"/>
        <pc:sldMkLst>
          <pc:docMk/>
          <pc:sldMk cId="3641456648" sldId="266"/>
        </pc:sldMkLst>
      </pc:sldChg>
      <pc:sldChg chg="add del">
        <pc:chgData name="Rhiannon Cameron" userId="8159c811-f145-490f-8a37-9abb969d783e" providerId="ADAL" clId="{655DB595-582E-43FE-B2F9-147C98ACD5DB}" dt="2026-03-05T03:35:16.063" v="21" actId="47"/>
        <pc:sldMkLst>
          <pc:docMk/>
          <pc:sldMk cId="1758086032" sldId="270"/>
        </pc:sldMkLst>
      </pc:sldChg>
      <pc:sldChg chg="add del">
        <pc:chgData name="Rhiannon Cameron" userId="8159c811-f145-490f-8a37-9abb969d783e" providerId="ADAL" clId="{655DB595-582E-43FE-B2F9-147C98ACD5DB}" dt="2026-03-05T03:35:16.732" v="22" actId="47"/>
        <pc:sldMkLst>
          <pc:docMk/>
          <pc:sldMk cId="3442293162" sldId="271"/>
        </pc:sldMkLst>
      </pc:sldChg>
      <pc:sldChg chg="add del">
        <pc:chgData name="Rhiannon Cameron" userId="8159c811-f145-490f-8a37-9abb969d783e" providerId="ADAL" clId="{655DB595-582E-43FE-B2F9-147C98ACD5DB}" dt="2026-03-05T03:35:15.364" v="20" actId="47"/>
        <pc:sldMkLst>
          <pc:docMk/>
          <pc:sldMk cId="1894570430" sldId="272"/>
        </pc:sldMkLst>
      </pc:sldChg>
      <pc:sldChg chg="del mod modShow">
        <pc:chgData name="Rhiannon Cameron" userId="8159c811-f145-490f-8a37-9abb969d783e" providerId="ADAL" clId="{655DB595-582E-43FE-B2F9-147C98ACD5DB}" dt="2026-03-06T00:52:36.026" v="47" actId="47"/>
        <pc:sldMkLst>
          <pc:docMk/>
          <pc:sldMk cId="829457029" sldId="276"/>
        </pc:sldMkLst>
      </pc:sldChg>
      <pc:sldChg chg="delSp mod">
        <pc:chgData name="Rhiannon Cameron" userId="8159c811-f145-490f-8a37-9abb969d783e" providerId="ADAL" clId="{655DB595-582E-43FE-B2F9-147C98ACD5DB}" dt="2026-03-06T00:52:55.237" v="50" actId="478"/>
        <pc:sldMkLst>
          <pc:docMk/>
          <pc:sldMk cId="3288716456" sldId="281"/>
        </pc:sldMkLst>
        <pc:picChg chg="del">
          <ac:chgData name="Rhiannon Cameron" userId="8159c811-f145-490f-8a37-9abb969d783e" providerId="ADAL" clId="{655DB595-582E-43FE-B2F9-147C98ACD5DB}" dt="2026-03-06T00:52:55.237" v="50" actId="478"/>
          <ac:picMkLst>
            <pc:docMk/>
            <pc:sldMk cId="3288716456" sldId="281"/>
            <ac:picMk id="4" creationId="{EFA215BD-297C-7443-3F84-3C1FCE819247}"/>
          </ac:picMkLst>
        </pc:picChg>
      </pc:sldChg>
      <pc:sldChg chg="addSp delSp mod">
        <pc:chgData name="Rhiannon Cameron" userId="8159c811-f145-490f-8a37-9abb969d783e" providerId="ADAL" clId="{655DB595-582E-43FE-B2F9-147C98ACD5DB}" dt="2026-03-06T00:53:03.073" v="52" actId="478"/>
        <pc:sldMkLst>
          <pc:docMk/>
          <pc:sldMk cId="3461992850" sldId="290"/>
        </pc:sldMkLst>
        <pc:picChg chg="add del">
          <ac:chgData name="Rhiannon Cameron" userId="8159c811-f145-490f-8a37-9abb969d783e" providerId="ADAL" clId="{655DB595-582E-43FE-B2F9-147C98ACD5DB}" dt="2026-03-06T00:53:03.073" v="52" actId="478"/>
          <ac:picMkLst>
            <pc:docMk/>
            <pc:sldMk cId="3461992850" sldId="290"/>
            <ac:picMk id="3" creationId="{A54CC4AD-986A-1716-DD8A-66B4C860811F}"/>
          </ac:picMkLst>
        </pc:picChg>
      </pc:sldChg>
      <pc:sldChg chg="del">
        <pc:chgData name="Rhiannon Cameron" userId="8159c811-f145-490f-8a37-9abb969d783e" providerId="ADAL" clId="{655DB595-582E-43FE-B2F9-147C98ACD5DB}" dt="2026-03-05T03:16:02.548" v="4" actId="47"/>
        <pc:sldMkLst>
          <pc:docMk/>
          <pc:sldMk cId="2685152194" sldId="297"/>
        </pc:sldMkLst>
      </pc:sldChg>
      <pc:sldChg chg="addSp modSp modNotesTx">
        <pc:chgData name="Rhiannon Cameron" userId="8159c811-f145-490f-8a37-9abb969d783e" providerId="ADAL" clId="{655DB595-582E-43FE-B2F9-147C98ACD5DB}" dt="2026-03-06T00:53:53.795" v="58"/>
        <pc:sldMkLst>
          <pc:docMk/>
          <pc:sldMk cId="3154844520" sldId="298"/>
        </pc:sldMkLst>
        <pc:spChg chg="add mod">
          <ac:chgData name="Rhiannon Cameron" userId="8159c811-f145-490f-8a37-9abb969d783e" providerId="ADAL" clId="{655DB595-582E-43FE-B2F9-147C98ACD5DB}" dt="2026-03-06T00:53:53.795" v="58"/>
          <ac:spMkLst>
            <pc:docMk/>
            <pc:sldMk cId="3154844520" sldId="298"/>
            <ac:spMk id="4" creationId="{19D23207-8B42-5557-0DA7-5D6437C3E8AB}"/>
          </ac:spMkLst>
        </pc:spChg>
      </pc:sldChg>
      <pc:sldChg chg="delSp mod">
        <pc:chgData name="Rhiannon Cameron" userId="8159c811-f145-490f-8a37-9abb969d783e" providerId="ADAL" clId="{655DB595-582E-43FE-B2F9-147C98ACD5DB}" dt="2026-03-06T00:54:01.144" v="59" actId="478"/>
        <pc:sldMkLst>
          <pc:docMk/>
          <pc:sldMk cId="2460728013" sldId="299"/>
        </pc:sldMkLst>
        <pc:picChg chg="del">
          <ac:chgData name="Rhiannon Cameron" userId="8159c811-f145-490f-8a37-9abb969d783e" providerId="ADAL" clId="{655DB595-582E-43FE-B2F9-147C98ACD5DB}" dt="2026-03-06T00:54:01.144" v="59" actId="478"/>
          <ac:picMkLst>
            <pc:docMk/>
            <pc:sldMk cId="2460728013" sldId="299"/>
            <ac:picMk id="10" creationId="{191F2883-B1E6-DF8D-781F-BE2D4CBEAF79}"/>
          </ac:picMkLst>
        </pc:picChg>
      </pc:sldChg>
      <pc:sldChg chg="delSp mod">
        <pc:chgData name="Rhiannon Cameron" userId="8159c811-f145-490f-8a37-9abb969d783e" providerId="ADAL" clId="{655DB595-582E-43FE-B2F9-147C98ACD5DB}" dt="2026-03-06T00:54:07.560" v="60" actId="478"/>
        <pc:sldMkLst>
          <pc:docMk/>
          <pc:sldMk cId="2187709552" sldId="300"/>
        </pc:sldMkLst>
        <pc:picChg chg="del">
          <ac:chgData name="Rhiannon Cameron" userId="8159c811-f145-490f-8a37-9abb969d783e" providerId="ADAL" clId="{655DB595-582E-43FE-B2F9-147C98ACD5DB}" dt="2026-03-06T00:54:07.560" v="60" actId="478"/>
          <ac:picMkLst>
            <pc:docMk/>
            <pc:sldMk cId="2187709552" sldId="300"/>
            <ac:picMk id="6" creationId="{B52E6237-EA24-8280-A2B5-679B6F64126C}"/>
          </ac:picMkLst>
        </pc:picChg>
      </pc:sldChg>
      <pc:sldChg chg="addSp modSp">
        <pc:chgData name="Rhiannon Cameron" userId="8159c811-f145-490f-8a37-9abb969d783e" providerId="ADAL" clId="{655DB595-582E-43FE-B2F9-147C98ACD5DB}" dt="2026-03-06T00:54:13.153" v="61"/>
        <pc:sldMkLst>
          <pc:docMk/>
          <pc:sldMk cId="3725398267" sldId="302"/>
        </pc:sldMkLst>
        <pc:spChg chg="add mod">
          <ac:chgData name="Rhiannon Cameron" userId="8159c811-f145-490f-8a37-9abb969d783e" providerId="ADAL" clId="{655DB595-582E-43FE-B2F9-147C98ACD5DB}" dt="2026-03-06T00:54:13.153" v="61"/>
          <ac:spMkLst>
            <pc:docMk/>
            <pc:sldMk cId="3725398267" sldId="302"/>
            <ac:spMk id="2" creationId="{279740F0-C659-B3CB-F563-4CF564C993C4}"/>
          </ac:spMkLst>
        </pc:spChg>
      </pc:sldChg>
      <pc:sldChg chg="addSp modSp">
        <pc:chgData name="Rhiannon Cameron" userId="8159c811-f145-490f-8a37-9abb969d783e" providerId="ADAL" clId="{655DB595-582E-43FE-B2F9-147C98ACD5DB}" dt="2026-03-06T00:54:16.607" v="62"/>
        <pc:sldMkLst>
          <pc:docMk/>
          <pc:sldMk cId="829535941" sldId="306"/>
        </pc:sldMkLst>
        <pc:spChg chg="add mod">
          <ac:chgData name="Rhiannon Cameron" userId="8159c811-f145-490f-8a37-9abb969d783e" providerId="ADAL" clId="{655DB595-582E-43FE-B2F9-147C98ACD5DB}" dt="2026-03-06T00:54:16.607" v="62"/>
          <ac:spMkLst>
            <pc:docMk/>
            <pc:sldMk cId="829535941" sldId="306"/>
            <ac:spMk id="5" creationId="{2F851E84-0B48-D873-56DD-8DD442878A11}"/>
          </ac:spMkLst>
        </pc:spChg>
      </pc:sldChg>
      <pc:sldChg chg="addSp modSp">
        <pc:chgData name="Rhiannon Cameron" userId="8159c811-f145-490f-8a37-9abb969d783e" providerId="ADAL" clId="{655DB595-582E-43FE-B2F9-147C98ACD5DB}" dt="2026-03-06T00:54:19.625" v="63"/>
        <pc:sldMkLst>
          <pc:docMk/>
          <pc:sldMk cId="1501086048" sldId="310"/>
        </pc:sldMkLst>
        <pc:spChg chg="add mod">
          <ac:chgData name="Rhiannon Cameron" userId="8159c811-f145-490f-8a37-9abb969d783e" providerId="ADAL" clId="{655DB595-582E-43FE-B2F9-147C98ACD5DB}" dt="2026-03-06T00:54:19.625" v="63"/>
          <ac:spMkLst>
            <pc:docMk/>
            <pc:sldMk cId="1501086048" sldId="310"/>
            <ac:spMk id="2" creationId="{EF64AFED-F671-36DF-B32C-E6544ECCA21D}"/>
          </ac:spMkLst>
        </pc:spChg>
      </pc:sldChg>
      <pc:sldChg chg="addSp modSp mod">
        <pc:chgData name="Rhiannon Cameron" userId="8159c811-f145-490f-8a37-9abb969d783e" providerId="ADAL" clId="{655DB595-582E-43FE-B2F9-147C98ACD5DB}" dt="2026-03-06T00:54:34.743" v="69" actId="14100"/>
        <pc:sldMkLst>
          <pc:docMk/>
          <pc:sldMk cId="3612152477" sldId="311"/>
        </pc:sldMkLst>
        <pc:spChg chg="add mod">
          <ac:chgData name="Rhiannon Cameron" userId="8159c811-f145-490f-8a37-9abb969d783e" providerId="ADAL" clId="{655DB595-582E-43FE-B2F9-147C98ACD5DB}" dt="2026-03-06T00:54:34.743" v="69" actId="14100"/>
          <ac:spMkLst>
            <pc:docMk/>
            <pc:sldMk cId="3612152477" sldId="311"/>
            <ac:spMk id="4" creationId="{DD6768B1-B5AF-57C7-45E0-1AD07D0C651D}"/>
          </ac:spMkLst>
        </pc:spChg>
      </pc:sldChg>
      <pc:sldChg chg="delSp mod">
        <pc:chgData name="Rhiannon Cameron" userId="8159c811-f145-490f-8a37-9abb969d783e" providerId="ADAL" clId="{655DB595-582E-43FE-B2F9-147C98ACD5DB}" dt="2026-03-06T00:55:25.991" v="72" actId="478"/>
        <pc:sldMkLst>
          <pc:docMk/>
          <pc:sldMk cId="3392293387" sldId="321"/>
        </pc:sldMkLst>
        <pc:picChg chg="del">
          <ac:chgData name="Rhiannon Cameron" userId="8159c811-f145-490f-8a37-9abb969d783e" providerId="ADAL" clId="{655DB595-582E-43FE-B2F9-147C98ACD5DB}" dt="2026-03-06T00:55:25.991" v="72" actId="478"/>
          <ac:picMkLst>
            <pc:docMk/>
            <pc:sldMk cId="3392293387" sldId="321"/>
            <ac:picMk id="5" creationId="{85E5F69B-0002-FEA5-2372-6C072C9E5C31}"/>
          </ac:picMkLst>
        </pc:picChg>
      </pc:sldChg>
      <pc:sldChg chg="delSp modSp mod">
        <pc:chgData name="Rhiannon Cameron" userId="8159c811-f145-490f-8a37-9abb969d783e" providerId="ADAL" clId="{655DB595-582E-43FE-B2F9-147C98ACD5DB}" dt="2026-03-06T00:52:08.673" v="39" actId="478"/>
        <pc:sldMkLst>
          <pc:docMk/>
          <pc:sldMk cId="3524246698" sldId="337"/>
        </pc:sldMkLst>
        <pc:spChg chg="del">
          <ac:chgData name="Rhiannon Cameron" userId="8159c811-f145-490f-8a37-9abb969d783e" providerId="ADAL" clId="{655DB595-582E-43FE-B2F9-147C98ACD5DB}" dt="2026-03-06T00:52:08.673" v="39" actId="478"/>
          <ac:spMkLst>
            <pc:docMk/>
            <pc:sldMk cId="3524246698" sldId="337"/>
            <ac:spMk id="16" creationId="{00000000-0000-0000-0000-000000000000}"/>
          </ac:spMkLst>
        </pc:spChg>
        <pc:grpChg chg="mod">
          <ac:chgData name="Rhiannon Cameron" userId="8159c811-f145-490f-8a37-9abb969d783e" providerId="ADAL" clId="{655DB595-582E-43FE-B2F9-147C98ACD5DB}" dt="2026-03-06T00:52:07.542" v="38" actId="1076"/>
          <ac:grpSpMkLst>
            <pc:docMk/>
            <pc:sldMk cId="3524246698" sldId="337"/>
            <ac:grpSpMk id="35" creationId="{B9C76B4E-3A6E-ED46-E933-F79A119EAA56}"/>
          </ac:grpSpMkLst>
        </pc:grpChg>
        <pc:picChg chg="del">
          <ac:chgData name="Rhiannon Cameron" userId="8159c811-f145-490f-8a37-9abb969d783e" providerId="ADAL" clId="{655DB595-582E-43FE-B2F9-147C98ACD5DB}" dt="2026-03-06T00:52:06.604" v="37" actId="478"/>
          <ac:picMkLst>
            <pc:docMk/>
            <pc:sldMk cId="3524246698" sldId="337"/>
            <ac:picMk id="17" creationId="{B9122B1C-5D8C-BBA6-E21B-486283908E93}"/>
          </ac:picMkLst>
        </pc:picChg>
      </pc:sldChg>
      <pc:sldChg chg="del">
        <pc:chgData name="Rhiannon Cameron" userId="8159c811-f145-490f-8a37-9abb969d783e" providerId="ADAL" clId="{655DB595-582E-43FE-B2F9-147C98ACD5DB}" dt="2026-03-05T03:16:00.508" v="3" actId="47"/>
        <pc:sldMkLst>
          <pc:docMk/>
          <pc:sldMk cId="4091364690" sldId="2076137263"/>
        </pc:sldMkLst>
      </pc:sldChg>
      <pc:sldChg chg="del">
        <pc:chgData name="Rhiannon Cameron" userId="8159c811-f145-490f-8a37-9abb969d783e" providerId="ADAL" clId="{655DB595-582E-43FE-B2F9-147C98ACD5DB}" dt="2026-03-06T00:52:35.190" v="46" actId="47"/>
        <pc:sldMkLst>
          <pc:docMk/>
          <pc:sldMk cId="1666577206" sldId="2076137266"/>
        </pc:sldMkLst>
      </pc:sldChg>
      <pc:sldChg chg="del mod modShow">
        <pc:chgData name="Rhiannon Cameron" userId="8159c811-f145-490f-8a37-9abb969d783e" providerId="ADAL" clId="{655DB595-582E-43FE-B2F9-147C98ACD5DB}" dt="2026-03-06T00:52:32.265" v="43" actId="47"/>
        <pc:sldMkLst>
          <pc:docMk/>
          <pc:sldMk cId="1580781985" sldId="2076137267"/>
        </pc:sldMkLst>
      </pc:sldChg>
      <pc:sldChg chg="add del">
        <pc:chgData name="Rhiannon Cameron" userId="8159c811-f145-490f-8a37-9abb969d783e" providerId="ADAL" clId="{655DB595-582E-43FE-B2F9-147C98ACD5DB}" dt="2026-03-06T00:52:04.284" v="36"/>
        <pc:sldMkLst>
          <pc:docMk/>
          <pc:sldMk cId="3695397607" sldId="2076137331"/>
        </pc:sldMkLst>
      </pc:sldChg>
      <pc:sldChg chg="del">
        <pc:chgData name="Rhiannon Cameron" userId="8159c811-f145-490f-8a37-9abb969d783e" providerId="ADAL" clId="{655DB595-582E-43FE-B2F9-147C98ACD5DB}" dt="2026-03-06T00:52:34.413" v="45" actId="47"/>
        <pc:sldMkLst>
          <pc:docMk/>
          <pc:sldMk cId="1666577206" sldId="2076137422"/>
        </pc:sldMkLst>
      </pc:sldChg>
      <pc:sldChg chg="addSp modSp mod">
        <pc:chgData name="Rhiannon Cameron" userId="8159c811-f145-490f-8a37-9abb969d783e" providerId="ADAL" clId="{655DB595-582E-43FE-B2F9-147C98ACD5DB}" dt="2026-03-06T00:53:51.200" v="57" actId="1076"/>
        <pc:sldMkLst>
          <pc:docMk/>
          <pc:sldMk cId="1158187237" sldId="2076137425"/>
        </pc:sldMkLst>
        <pc:spChg chg="add mod">
          <ac:chgData name="Rhiannon Cameron" userId="8159c811-f145-490f-8a37-9abb969d783e" providerId="ADAL" clId="{655DB595-582E-43FE-B2F9-147C98ACD5DB}" dt="2026-03-06T00:53:51.200" v="57" actId="1076"/>
          <ac:spMkLst>
            <pc:docMk/>
            <pc:sldMk cId="1158187237" sldId="2076137425"/>
            <ac:spMk id="2" creationId="{6FBB699C-DB94-AE2E-A6FF-FD4AEC0C58AA}"/>
          </ac:spMkLst>
        </pc:spChg>
      </pc:sldChg>
      <pc:sldChg chg="delSp mod">
        <pc:chgData name="Rhiannon Cameron" userId="8159c811-f145-490f-8a37-9abb969d783e" providerId="ADAL" clId="{655DB595-582E-43FE-B2F9-147C98ACD5DB}" dt="2026-03-06T00:53:09.511" v="53" actId="478"/>
        <pc:sldMkLst>
          <pc:docMk/>
          <pc:sldMk cId="2213741057" sldId="2076137427"/>
        </pc:sldMkLst>
        <pc:picChg chg="del">
          <ac:chgData name="Rhiannon Cameron" userId="8159c811-f145-490f-8a37-9abb969d783e" providerId="ADAL" clId="{655DB595-582E-43FE-B2F9-147C98ACD5DB}" dt="2026-03-06T00:53:09.511" v="53" actId="478"/>
          <ac:picMkLst>
            <pc:docMk/>
            <pc:sldMk cId="2213741057" sldId="2076137427"/>
            <ac:picMk id="3" creationId="{3ACFA7A2-4E5E-D418-C11A-B4F1A3745712}"/>
          </ac:picMkLst>
        </pc:picChg>
      </pc:sldChg>
      <pc:sldChg chg="addSp modSp">
        <pc:chgData name="Rhiannon Cameron" userId="8159c811-f145-490f-8a37-9abb969d783e" providerId="ADAL" clId="{655DB595-582E-43FE-B2F9-147C98ACD5DB}" dt="2026-03-06T00:54:44.650" v="70"/>
        <pc:sldMkLst>
          <pc:docMk/>
          <pc:sldMk cId="2961765950" sldId="2076137433"/>
        </pc:sldMkLst>
        <pc:spChg chg="add mod">
          <ac:chgData name="Rhiannon Cameron" userId="8159c811-f145-490f-8a37-9abb969d783e" providerId="ADAL" clId="{655DB595-582E-43FE-B2F9-147C98ACD5DB}" dt="2026-03-06T00:54:44.650" v="70"/>
          <ac:spMkLst>
            <pc:docMk/>
            <pc:sldMk cId="2961765950" sldId="2076137433"/>
            <ac:spMk id="2" creationId="{22CF8A4D-6ABD-96E4-3810-87690B5E50B7}"/>
          </ac:spMkLst>
        </pc:spChg>
      </pc:sldChg>
      <pc:sldChg chg="add del">
        <pc:chgData name="Rhiannon Cameron" userId="8159c811-f145-490f-8a37-9abb969d783e" providerId="ADAL" clId="{655DB595-582E-43FE-B2F9-147C98ACD5DB}" dt="2026-03-05T22:16:26.752" v="35" actId="47"/>
        <pc:sldMkLst>
          <pc:docMk/>
          <pc:sldMk cId="3056189603" sldId="2076137434"/>
        </pc:sldMkLst>
      </pc:sldChg>
      <pc:sldChg chg="add">
        <pc:chgData name="Rhiannon Cameron" userId="8159c811-f145-490f-8a37-9abb969d783e" providerId="ADAL" clId="{655DB595-582E-43FE-B2F9-147C98ACD5DB}" dt="2026-03-05T03:33:59.329" v="8"/>
        <pc:sldMkLst>
          <pc:docMk/>
          <pc:sldMk cId="2106078867" sldId="2076137435"/>
        </pc:sldMkLst>
      </pc:sldChg>
      <pc:sldChg chg="add">
        <pc:chgData name="Rhiannon Cameron" userId="8159c811-f145-490f-8a37-9abb969d783e" providerId="ADAL" clId="{655DB595-582E-43FE-B2F9-147C98ACD5DB}" dt="2026-03-05T03:33:59.329" v="8"/>
        <pc:sldMkLst>
          <pc:docMk/>
          <pc:sldMk cId="1870633812" sldId="2076137436"/>
        </pc:sldMkLst>
      </pc:sldChg>
      <pc:sldChg chg="add modNotesTx">
        <pc:chgData name="Rhiannon Cameron" userId="8159c811-f145-490f-8a37-9abb969d783e" providerId="ADAL" clId="{655DB595-582E-43FE-B2F9-147C98ACD5DB}" dt="2026-03-05T03:34:32.121" v="11" actId="20577"/>
        <pc:sldMkLst>
          <pc:docMk/>
          <pc:sldMk cId="1917042326" sldId="2076137437"/>
        </pc:sldMkLst>
      </pc:sldChg>
      <pc:sldChg chg="add">
        <pc:chgData name="Rhiannon Cameron" userId="8159c811-f145-490f-8a37-9abb969d783e" providerId="ADAL" clId="{655DB595-582E-43FE-B2F9-147C98ACD5DB}" dt="2026-03-05T03:33:59.329" v="8"/>
        <pc:sldMkLst>
          <pc:docMk/>
          <pc:sldMk cId="3442178432" sldId="2076137438"/>
        </pc:sldMkLst>
      </pc:sldChg>
      <pc:sldChg chg="add modNotesTx">
        <pc:chgData name="Rhiannon Cameron" userId="8159c811-f145-490f-8a37-9abb969d783e" providerId="ADAL" clId="{655DB595-582E-43FE-B2F9-147C98ACD5DB}" dt="2026-03-05T03:34:40.571" v="12" actId="20577"/>
        <pc:sldMkLst>
          <pc:docMk/>
          <pc:sldMk cId="2953679780" sldId="2076137439"/>
        </pc:sldMkLst>
      </pc:sldChg>
      <pc:sldChg chg="add">
        <pc:chgData name="Rhiannon Cameron" userId="8159c811-f145-490f-8a37-9abb969d783e" providerId="ADAL" clId="{655DB595-582E-43FE-B2F9-147C98ACD5DB}" dt="2026-03-05T03:33:59.329" v="8"/>
        <pc:sldMkLst>
          <pc:docMk/>
          <pc:sldMk cId="1985349532" sldId="2076137440"/>
        </pc:sldMkLst>
      </pc:sldChg>
      <pc:sldChg chg="add">
        <pc:chgData name="Rhiannon Cameron" userId="8159c811-f145-490f-8a37-9abb969d783e" providerId="ADAL" clId="{655DB595-582E-43FE-B2F9-147C98ACD5DB}" dt="2026-03-05T03:33:59.329" v="8"/>
        <pc:sldMkLst>
          <pc:docMk/>
          <pc:sldMk cId="3362139945" sldId="2076137441"/>
        </pc:sldMkLst>
      </pc:sldChg>
      <pc:sldChg chg="add">
        <pc:chgData name="Rhiannon Cameron" userId="8159c811-f145-490f-8a37-9abb969d783e" providerId="ADAL" clId="{655DB595-582E-43FE-B2F9-147C98ACD5DB}" dt="2026-03-05T03:33:59.329" v="8"/>
        <pc:sldMkLst>
          <pc:docMk/>
          <pc:sldMk cId="3655805642" sldId="2076137442"/>
        </pc:sldMkLst>
      </pc:sldChg>
      <pc:sldChg chg="addSp delSp modSp add mod delAnim modAnim">
        <pc:chgData name="Rhiannon Cameron" userId="8159c811-f145-490f-8a37-9abb969d783e" providerId="ADAL" clId="{655DB595-582E-43FE-B2F9-147C98ACD5DB}" dt="2026-03-06T00:52:29.512" v="42" actId="478"/>
        <pc:sldMkLst>
          <pc:docMk/>
          <pc:sldMk cId="2709015086" sldId="2076137443"/>
        </pc:sldMkLst>
        <pc:picChg chg="add del mod">
          <ac:chgData name="Rhiannon Cameron" userId="8159c811-f145-490f-8a37-9abb969d783e" providerId="ADAL" clId="{655DB595-582E-43FE-B2F9-147C98ACD5DB}" dt="2026-03-06T00:52:29.512" v="42" actId="478"/>
          <ac:picMkLst>
            <pc:docMk/>
            <pc:sldMk cId="2709015086" sldId="2076137443"/>
            <ac:picMk id="4" creationId="{D32C9436-2DA6-7292-4093-A669B1D81993}"/>
          </ac:picMkLst>
        </pc:picChg>
      </pc:sldChg>
      <pc:sldChg chg="add">
        <pc:chgData name="Rhiannon Cameron" userId="8159c811-f145-490f-8a37-9abb969d783e" providerId="ADAL" clId="{655DB595-582E-43FE-B2F9-147C98ACD5DB}" dt="2026-03-05T03:33:59.329" v="8"/>
        <pc:sldMkLst>
          <pc:docMk/>
          <pc:sldMk cId="1389184590" sldId="2076137444"/>
        </pc:sldMkLst>
      </pc:sldChg>
      <pc:sldChg chg="add">
        <pc:chgData name="Rhiannon Cameron" userId="8159c811-f145-490f-8a37-9abb969d783e" providerId="ADAL" clId="{655DB595-582E-43FE-B2F9-147C98ACD5DB}" dt="2026-03-05T03:33:59.329" v="8"/>
        <pc:sldMkLst>
          <pc:docMk/>
          <pc:sldMk cId="1738846795" sldId="2076137445"/>
        </pc:sldMkLst>
      </pc:sldChg>
      <pc:sldChg chg="delSp mod">
        <pc:chgData name="Rhiannon Cameron" userId="8159c811-f145-490f-8a37-9abb969d783e" providerId="ADAL" clId="{655DB595-582E-43FE-B2F9-147C98ACD5DB}" dt="2026-03-06T00:52:14.812" v="41" actId="478"/>
        <pc:sldMkLst>
          <pc:docMk/>
          <pc:sldMk cId="1156873743" sldId="2076137446"/>
        </pc:sldMkLst>
        <pc:picChg chg="del">
          <ac:chgData name="Rhiannon Cameron" userId="8159c811-f145-490f-8a37-9abb969d783e" providerId="ADAL" clId="{655DB595-582E-43FE-B2F9-147C98ACD5DB}" dt="2026-03-06T00:52:14.812" v="41" actId="478"/>
          <ac:picMkLst>
            <pc:docMk/>
            <pc:sldMk cId="1156873743" sldId="2076137446"/>
            <ac:picMk id="5" creationId="{F9308B2D-3FC0-ADDA-5B55-3368F2F771B9}"/>
          </ac:picMkLst>
        </pc:picChg>
      </pc:sldChg>
      <pc:sldChg chg="modSp mod modClrScheme chgLayout">
        <pc:chgData name="Rhiannon Cameron" userId="8159c811-f145-490f-8a37-9abb969d783e" providerId="ADAL" clId="{655DB595-582E-43FE-B2F9-147C98ACD5DB}" dt="2026-03-06T00:52:45.773" v="49" actId="26606"/>
        <pc:sldMkLst>
          <pc:docMk/>
          <pc:sldMk cId="2091698621" sldId="2076137447"/>
        </pc:sldMkLst>
        <pc:spChg chg="mod ord">
          <ac:chgData name="Rhiannon Cameron" userId="8159c811-f145-490f-8a37-9abb969d783e" providerId="ADAL" clId="{655DB595-582E-43FE-B2F9-147C98ACD5DB}" dt="2026-03-06T00:52:45.773" v="49" actId="26606"/>
          <ac:spMkLst>
            <pc:docMk/>
            <pc:sldMk cId="2091698621" sldId="2076137447"/>
            <ac:spMk id="4" creationId="{503C4E8D-DCC1-4730-6919-B2DD54A7A5DC}"/>
          </ac:spMkLst>
        </pc:spChg>
        <pc:spChg chg="mod ord">
          <ac:chgData name="Rhiannon Cameron" userId="8159c811-f145-490f-8a37-9abb969d783e" providerId="ADAL" clId="{655DB595-582E-43FE-B2F9-147C98ACD5DB}" dt="2026-03-06T00:52:45.773" v="49" actId="26606"/>
          <ac:spMkLst>
            <pc:docMk/>
            <pc:sldMk cId="2091698621" sldId="2076137447"/>
            <ac:spMk id="5" creationId="{40702F20-C6C6-7913-DB56-812291D3F648}"/>
          </ac:spMkLst>
        </pc:spChg>
      </pc:sldChg>
      <pc:sldChg chg="addSp delSp modSp add del mod modAnim">
        <pc:chgData name="Rhiannon Cameron" userId="8159c811-f145-490f-8a37-9abb969d783e" providerId="ADAL" clId="{655DB595-582E-43FE-B2F9-147C98ACD5DB}" dt="2026-03-06T00:52:10.256" v="40" actId="47"/>
        <pc:sldMkLst>
          <pc:docMk/>
          <pc:sldMk cId="2260333873" sldId="2076137448"/>
        </pc:sldMkLst>
        <pc:spChg chg="del">
          <ac:chgData name="Rhiannon Cameron" userId="8159c811-f145-490f-8a37-9abb969d783e" providerId="ADAL" clId="{655DB595-582E-43FE-B2F9-147C98ACD5DB}" dt="2026-03-05T22:15:26.968" v="33" actId="478"/>
          <ac:spMkLst>
            <pc:docMk/>
            <pc:sldMk cId="2260333873" sldId="2076137448"/>
            <ac:spMk id="3" creationId="{0099D463-EC5C-8D38-F09F-03E171F9D913}"/>
          </ac:spMkLst>
        </pc:spChg>
        <pc:spChg chg="add mod">
          <ac:chgData name="Rhiannon Cameron" userId="8159c811-f145-490f-8a37-9abb969d783e" providerId="ADAL" clId="{655DB595-582E-43FE-B2F9-147C98ACD5DB}" dt="2026-03-05T22:15:26.968" v="33" actId="478"/>
          <ac:spMkLst>
            <pc:docMk/>
            <pc:sldMk cId="2260333873" sldId="2076137448"/>
            <ac:spMk id="5" creationId="{C26FE701-D30B-A765-C36F-98E849AE06DB}"/>
          </ac:spMkLst>
        </pc:spChg>
        <pc:picChg chg="del">
          <ac:chgData name="Rhiannon Cameron" userId="8159c811-f145-490f-8a37-9abb969d783e" providerId="ADAL" clId="{655DB595-582E-43FE-B2F9-147C98ACD5DB}" dt="2026-03-05T22:15:24.847" v="32" actId="478"/>
          <ac:picMkLst>
            <pc:docMk/>
            <pc:sldMk cId="2260333873" sldId="2076137448"/>
            <ac:picMk id="2" creationId="{DB3C5BEC-1660-DDE5-6D32-F9D7B731FE34}"/>
          </ac:picMkLst>
        </pc:picChg>
        <pc:picChg chg="add mod">
          <ac:chgData name="Rhiannon Cameron" userId="8159c811-f145-490f-8a37-9abb969d783e" providerId="ADAL" clId="{655DB595-582E-43FE-B2F9-147C98ACD5DB}" dt="2026-03-05T22:16:11.951" v="34"/>
          <ac:picMkLst>
            <pc:docMk/>
            <pc:sldMk cId="2260333873" sldId="2076137448"/>
            <ac:picMk id="7" creationId="{773C8174-2137-BD41-A220-4D84B0CD83A3}"/>
          </ac:picMkLst>
        </pc:picChg>
      </pc:sldChg>
      <pc:sldChg chg="add del">
        <pc:chgData name="Rhiannon Cameron" userId="8159c811-f145-490f-8a37-9abb969d783e" providerId="ADAL" clId="{655DB595-582E-43FE-B2F9-147C98ACD5DB}" dt="2026-03-06T00:53:15.560" v="55"/>
        <pc:sldMkLst>
          <pc:docMk/>
          <pc:sldMk cId="2619279147" sldId="2076137448"/>
        </pc:sldMkLst>
      </pc:sldChg>
    </pc:docChg>
  </pc:docChgLst>
  <pc:docChgLst>
    <pc:chgData name="Tim Kenny" userId="S::tkenny3@bne.catholic.edu.au::9a750ae9-65dd-4b32-9269-8d3ca32f0462" providerId="AD" clId="Web-{C84542CD-3B07-536E-A3FD-730CC3D6DABD}"/>
    <pc:docChg chg="addSld modSld">
      <pc:chgData name="Tim Kenny" userId="S::tkenny3@bne.catholic.edu.au::9a750ae9-65dd-4b32-9269-8d3ca32f0462" providerId="AD" clId="Web-{C84542CD-3B07-536E-A3FD-730CC3D6DABD}" dt="2026-02-16T00:41:20.560" v="89" actId="14100"/>
      <pc:docMkLst>
        <pc:docMk/>
      </pc:docMkLst>
      <pc:sldChg chg="modSp">
        <pc:chgData name="Tim Kenny" userId="S::tkenny3@bne.catholic.edu.au::9a750ae9-65dd-4b32-9269-8d3ca32f0462" providerId="AD" clId="Web-{C84542CD-3B07-536E-A3FD-730CC3D6DABD}" dt="2026-02-16T00:39:06.400" v="82" actId="20577"/>
        <pc:sldMkLst>
          <pc:docMk/>
          <pc:sldMk cId="3288716456" sldId="281"/>
        </pc:sldMkLst>
        <pc:spChg chg="mod">
          <ac:chgData name="Tim Kenny" userId="S::tkenny3@bne.catholic.edu.au::9a750ae9-65dd-4b32-9269-8d3ca32f0462" providerId="AD" clId="Web-{C84542CD-3B07-536E-A3FD-730CC3D6DABD}" dt="2026-02-16T00:39:06.400" v="82" actId="20577"/>
          <ac:spMkLst>
            <pc:docMk/>
            <pc:sldMk cId="3288716456" sldId="281"/>
            <ac:spMk id="7" creationId="{5980ED6D-CE73-8840-A53A-19A8BBBF8C59}"/>
          </ac:spMkLst>
        </pc:spChg>
      </pc:sldChg>
      <pc:sldChg chg="modSp">
        <pc:chgData name="Tim Kenny" userId="S::tkenny3@bne.catholic.edu.au::9a750ae9-65dd-4b32-9269-8d3ca32f0462" providerId="AD" clId="Web-{C84542CD-3B07-536E-A3FD-730CC3D6DABD}" dt="2026-02-16T00:41:20.560" v="89" actId="14100"/>
        <pc:sldMkLst>
          <pc:docMk/>
          <pc:sldMk cId="1704743692" sldId="301"/>
        </pc:sldMkLst>
        <pc:spChg chg="mod">
          <ac:chgData name="Tim Kenny" userId="S::tkenny3@bne.catholic.edu.au::9a750ae9-65dd-4b32-9269-8d3ca32f0462" providerId="AD" clId="Web-{C84542CD-3B07-536E-A3FD-730CC3D6DABD}" dt="2026-02-16T00:41:20.560" v="89" actId="14100"/>
          <ac:spMkLst>
            <pc:docMk/>
            <pc:sldMk cId="1704743692" sldId="301"/>
            <ac:spMk id="9" creationId="{E8939990-263E-0794-804B-1DBDCAEC0718}"/>
          </ac:spMkLst>
        </pc:spChg>
      </pc:sldChg>
      <pc:sldChg chg="modSp new">
        <pc:chgData name="Tim Kenny" userId="S::tkenny3@bne.catholic.edu.au::9a750ae9-65dd-4b32-9269-8d3ca32f0462" providerId="AD" clId="Web-{C84542CD-3B07-536E-A3FD-730CC3D6DABD}" dt="2026-02-16T00:31:50.640" v="32" actId="20577"/>
        <pc:sldMkLst>
          <pc:docMk/>
          <pc:sldMk cId="1903382396" sldId="2076137431"/>
        </pc:sldMkLst>
        <pc:spChg chg="mod">
          <ac:chgData name="Tim Kenny" userId="S::tkenny3@bne.catholic.edu.au::9a750ae9-65dd-4b32-9269-8d3ca32f0462" providerId="AD" clId="Web-{C84542CD-3B07-536E-A3FD-730CC3D6DABD}" dt="2026-02-16T00:29:40.763" v="7" actId="20577"/>
          <ac:spMkLst>
            <pc:docMk/>
            <pc:sldMk cId="1903382396" sldId="2076137431"/>
            <ac:spMk id="2" creationId="{05FD1FCD-A711-2C7C-E783-74F0B57B008B}"/>
          </ac:spMkLst>
        </pc:spChg>
        <pc:spChg chg="mod">
          <ac:chgData name="Tim Kenny" userId="S::tkenny3@bne.catholic.edu.au::9a750ae9-65dd-4b32-9269-8d3ca32f0462" providerId="AD" clId="Web-{C84542CD-3B07-536E-A3FD-730CC3D6DABD}" dt="2026-02-16T00:31:50.640" v="32" actId="20577"/>
          <ac:spMkLst>
            <pc:docMk/>
            <pc:sldMk cId="1903382396" sldId="2076137431"/>
            <ac:spMk id="3" creationId="{57A5E260-EDE9-330F-EF63-3E0894907740}"/>
          </ac:spMkLst>
        </pc:spChg>
      </pc:sldChg>
    </pc:docChg>
  </pc:docChgLst>
  <pc:docChgLst>
    <pc:chgData name="Tim Kenny" userId="S::tkenny3@bne.catholic.edu.au::9a750ae9-65dd-4b32-9269-8d3ca32f0462" providerId="AD" clId="Web-{59E465F2-4D9E-49BC-130A-5ED2474541D5}"/>
    <pc:docChg chg="addSld modSld sldOrd">
      <pc:chgData name="Tim Kenny" userId="S::tkenny3@bne.catholic.edu.au::9a750ae9-65dd-4b32-9269-8d3ca32f0462" providerId="AD" clId="Web-{59E465F2-4D9E-49BC-130A-5ED2474541D5}" dt="2026-03-05T21:53:45.065" v="33"/>
      <pc:docMkLst>
        <pc:docMk/>
      </pc:docMkLst>
      <pc:sldChg chg="modSp">
        <pc:chgData name="Tim Kenny" userId="S::tkenny3@bne.catholic.edu.au::9a750ae9-65dd-4b32-9269-8d3ca32f0462" providerId="AD" clId="Web-{59E465F2-4D9E-49BC-130A-5ED2474541D5}" dt="2026-03-05T21:49:17.498" v="3" actId="20577"/>
        <pc:sldMkLst>
          <pc:docMk/>
          <pc:sldMk cId="762469578" sldId="2076137424"/>
        </pc:sldMkLst>
        <pc:spChg chg="mod">
          <ac:chgData name="Tim Kenny" userId="S::tkenny3@bne.catholic.edu.au::9a750ae9-65dd-4b32-9269-8d3ca32f0462" providerId="AD" clId="Web-{59E465F2-4D9E-49BC-130A-5ED2474541D5}" dt="2026-03-05T21:49:17.498" v="3" actId="20577"/>
          <ac:spMkLst>
            <pc:docMk/>
            <pc:sldMk cId="762469578" sldId="2076137424"/>
            <ac:spMk id="5" creationId="{37359DCC-E624-D0F9-2148-BCDE90954BAB}"/>
          </ac:spMkLst>
        </pc:spChg>
      </pc:sldChg>
      <pc:sldChg chg="modSp add ord replId">
        <pc:chgData name="Tim Kenny" userId="S::tkenny3@bne.catholic.edu.au::9a750ae9-65dd-4b32-9269-8d3ca32f0462" providerId="AD" clId="Web-{59E465F2-4D9E-49BC-130A-5ED2474541D5}" dt="2026-03-05T21:53:45.065" v="33"/>
        <pc:sldMkLst>
          <pc:docMk/>
          <pc:sldMk cId="2091698621" sldId="2076137447"/>
        </pc:sldMkLst>
        <pc:spChg chg="mod">
          <ac:chgData name="Tim Kenny" userId="S::tkenny3@bne.catholic.edu.au::9a750ae9-65dd-4b32-9269-8d3ca32f0462" providerId="AD" clId="Web-{59E465F2-4D9E-49BC-130A-5ED2474541D5}" dt="2026-03-05T21:53:30.221" v="31" actId="1076"/>
          <ac:spMkLst>
            <pc:docMk/>
            <pc:sldMk cId="2091698621" sldId="2076137447"/>
            <ac:spMk id="4" creationId="{503C4E8D-DCC1-4730-6919-B2DD54A7A5DC}"/>
          </ac:spMkLst>
        </pc:spChg>
        <pc:spChg chg="mod">
          <ac:chgData name="Tim Kenny" userId="S::tkenny3@bne.catholic.edu.au::9a750ae9-65dd-4b32-9269-8d3ca32f0462" providerId="AD" clId="Web-{59E465F2-4D9E-49BC-130A-5ED2474541D5}" dt="2026-03-05T21:53:34.361" v="32" actId="14100"/>
          <ac:spMkLst>
            <pc:docMk/>
            <pc:sldMk cId="2091698621" sldId="2076137447"/>
            <ac:spMk id="5" creationId="{40702F20-C6C6-7913-DB56-812291D3F648}"/>
          </ac:spMkLst>
        </pc:spChg>
      </pc:sldChg>
    </pc:docChg>
  </pc:docChgLst>
  <pc:docChgLst>
    <pc:chgData clId="Web-{0A93D3E0-AE9B-6311-D2C6-350B330C93AC}"/>
    <pc:docChg chg="addSld">
      <pc:chgData name="" userId="" providerId="" clId="Web-{0A93D3E0-AE9B-6311-D2C6-350B330C93AC}" dt="2026-03-05T21:17:05.032" v="0"/>
      <pc:docMkLst>
        <pc:docMk/>
      </pc:docMkLst>
      <pc:sldChg chg="new">
        <pc:chgData name="" userId="" providerId="" clId="Web-{0A93D3E0-AE9B-6311-D2C6-350B330C93AC}" dt="2026-03-05T21:17:05.032" v="0"/>
        <pc:sldMkLst>
          <pc:docMk/>
          <pc:sldMk cId="2938990129" sldId="2076137447"/>
        </pc:sldMkLst>
      </pc:sldChg>
    </pc:docChg>
  </pc:docChgLst>
  <pc:docChgLst>
    <pc:chgData name="Paula Goodwin" userId="S::pgoodwin@bne.catholic.edu.au::a5da4db0-fbbd-4fc4-96bb-a7085891d460" providerId="AD" clId="Web-{6AA45CC2-B41D-E0E4-3978-E181889F2616}"/>
    <pc:docChg chg="addSld delSld modSld">
      <pc:chgData name="Paula Goodwin" userId="S::pgoodwin@bne.catholic.edu.au::a5da4db0-fbbd-4fc4-96bb-a7085891d460" providerId="AD" clId="Web-{6AA45CC2-B41D-E0E4-3978-E181889F2616}" dt="2026-03-05T13:32:01.285" v="34"/>
      <pc:docMkLst>
        <pc:docMk/>
      </pc:docMkLst>
      <pc:sldChg chg="del">
        <pc:chgData name="Paula Goodwin" userId="S::pgoodwin@bne.catholic.edu.au::a5da4db0-fbbd-4fc4-96bb-a7085891d460" providerId="AD" clId="Web-{6AA45CC2-B41D-E0E4-3978-E181889F2616}" dt="2026-03-05T13:28:08.637" v="19"/>
        <pc:sldMkLst>
          <pc:docMk/>
          <pc:sldMk cId="2106078867" sldId="2076137435"/>
        </pc:sldMkLst>
      </pc:sldChg>
      <pc:sldChg chg="modSp mod modClrScheme chgLayout">
        <pc:chgData name="Paula Goodwin" userId="S::pgoodwin@bne.catholic.edu.au::a5da4db0-fbbd-4fc4-96bb-a7085891d460" providerId="AD" clId="Web-{6AA45CC2-B41D-E0E4-3978-E181889F2616}" dt="2026-03-05T13:32:01.285" v="34"/>
        <pc:sldMkLst>
          <pc:docMk/>
          <pc:sldMk cId="1870633812" sldId="2076137436"/>
        </pc:sldMkLst>
        <pc:spChg chg="mod ord">
          <ac:chgData name="Paula Goodwin" userId="S::pgoodwin@bne.catholic.edu.au::a5da4db0-fbbd-4fc4-96bb-a7085891d460" providerId="AD" clId="Web-{6AA45CC2-B41D-E0E4-3978-E181889F2616}" dt="2026-03-05T13:32:01.285" v="34"/>
          <ac:spMkLst>
            <pc:docMk/>
            <pc:sldMk cId="1870633812" sldId="2076137436"/>
            <ac:spMk id="2" creationId="{AA008503-1569-4899-97EC-18B9A3044596}"/>
          </ac:spMkLst>
        </pc:spChg>
        <pc:spChg chg="mod ord">
          <ac:chgData name="Paula Goodwin" userId="S::pgoodwin@bne.catholic.edu.au::a5da4db0-fbbd-4fc4-96bb-a7085891d460" providerId="AD" clId="Web-{6AA45CC2-B41D-E0E4-3978-E181889F2616}" dt="2026-03-05T13:32:01.285" v="34"/>
          <ac:spMkLst>
            <pc:docMk/>
            <pc:sldMk cId="1870633812" sldId="2076137436"/>
            <ac:spMk id="3" creationId="{7B22171A-7587-4439-8B45-27A4C3B25728}"/>
          </ac:spMkLst>
        </pc:spChg>
      </pc:sldChg>
      <pc:sldChg chg="modSp mod modClrScheme chgLayout">
        <pc:chgData name="Paula Goodwin" userId="S::pgoodwin@bne.catholic.edu.au::a5da4db0-fbbd-4fc4-96bb-a7085891d460" providerId="AD" clId="Web-{6AA45CC2-B41D-E0E4-3978-E181889F2616}" dt="2026-03-05T13:31:44.254" v="32"/>
        <pc:sldMkLst>
          <pc:docMk/>
          <pc:sldMk cId="3362139945" sldId="2076137441"/>
        </pc:sldMkLst>
        <pc:spChg chg="mod ord">
          <ac:chgData name="Paula Goodwin" userId="S::pgoodwin@bne.catholic.edu.au::a5da4db0-fbbd-4fc4-96bb-a7085891d460" providerId="AD" clId="Web-{6AA45CC2-B41D-E0E4-3978-E181889F2616}" dt="2026-03-05T13:31:44.254" v="32"/>
          <ac:spMkLst>
            <pc:docMk/>
            <pc:sldMk cId="3362139945" sldId="2076137441"/>
            <ac:spMk id="2" creationId="{4D66C828-2DA5-4923-85D9-755B561A9548}"/>
          </ac:spMkLst>
        </pc:spChg>
        <pc:spChg chg="mod ord">
          <ac:chgData name="Paula Goodwin" userId="S::pgoodwin@bne.catholic.edu.au::a5da4db0-fbbd-4fc4-96bb-a7085891d460" providerId="AD" clId="Web-{6AA45CC2-B41D-E0E4-3978-E181889F2616}" dt="2026-03-05T13:31:44.254" v="32"/>
          <ac:spMkLst>
            <pc:docMk/>
            <pc:sldMk cId="3362139945" sldId="2076137441"/>
            <ac:spMk id="3" creationId="{06FD808D-9119-4C43-9703-2AF6A6394AED}"/>
          </ac:spMkLst>
        </pc:spChg>
      </pc:sldChg>
      <pc:sldChg chg="modSp mod modClrScheme chgLayout">
        <pc:chgData name="Paula Goodwin" userId="S::pgoodwin@bne.catholic.edu.au::a5da4db0-fbbd-4fc4-96bb-a7085891d460" providerId="AD" clId="Web-{6AA45CC2-B41D-E0E4-3978-E181889F2616}" dt="2026-03-05T13:31:30.159" v="31" actId="20577"/>
        <pc:sldMkLst>
          <pc:docMk/>
          <pc:sldMk cId="3655805642" sldId="2076137442"/>
        </pc:sldMkLst>
        <pc:spChg chg="mod ord">
          <ac:chgData name="Paula Goodwin" userId="S::pgoodwin@bne.catholic.edu.au::a5da4db0-fbbd-4fc4-96bb-a7085891d460" providerId="AD" clId="Web-{6AA45CC2-B41D-E0E4-3978-E181889F2616}" dt="2026-03-05T13:30:43.549" v="22"/>
          <ac:spMkLst>
            <pc:docMk/>
            <pc:sldMk cId="3655805642" sldId="2076137442"/>
            <ac:spMk id="2" creationId="{BC7A5696-2A01-4684-9DBE-DC6DB695E4D7}"/>
          </ac:spMkLst>
        </pc:spChg>
        <pc:spChg chg="mod ord">
          <ac:chgData name="Paula Goodwin" userId="S::pgoodwin@bne.catholic.edu.au::a5da4db0-fbbd-4fc4-96bb-a7085891d460" providerId="AD" clId="Web-{6AA45CC2-B41D-E0E4-3978-E181889F2616}" dt="2026-03-05T13:31:30.159" v="31" actId="20577"/>
          <ac:spMkLst>
            <pc:docMk/>
            <pc:sldMk cId="3655805642" sldId="2076137442"/>
            <ac:spMk id="3" creationId="{D5EB3C0B-D3D1-4C66-ABA2-D3339E3AA067}"/>
          </ac:spMkLst>
        </pc:spChg>
      </pc:sldChg>
      <pc:sldChg chg="addSp modSp new">
        <pc:chgData name="Paula Goodwin" userId="S::pgoodwin@bne.catholic.edu.au::a5da4db0-fbbd-4fc4-96bb-a7085891d460" providerId="AD" clId="Web-{6AA45CC2-B41D-E0E4-3978-E181889F2616}" dt="2026-03-05T13:28:00.230" v="18" actId="14100"/>
        <pc:sldMkLst>
          <pc:docMk/>
          <pc:sldMk cId="1156873743" sldId="2076137446"/>
        </pc:sldMkLst>
        <pc:spChg chg="mod">
          <ac:chgData name="Paula Goodwin" userId="S::pgoodwin@bne.catholic.edu.au::a5da4db0-fbbd-4fc4-96bb-a7085891d460" providerId="AD" clId="Web-{6AA45CC2-B41D-E0E4-3978-E181889F2616}" dt="2026-03-05T13:26:25.100" v="7" actId="20577"/>
          <ac:spMkLst>
            <pc:docMk/>
            <pc:sldMk cId="1156873743" sldId="2076137446"/>
            <ac:spMk id="2" creationId="{20ACA339-462A-949B-A685-195550E94927}"/>
          </ac:spMkLst>
        </pc:spChg>
        <pc:spChg chg="mod">
          <ac:chgData name="Paula Goodwin" userId="S::pgoodwin@bne.catholic.edu.au::a5da4db0-fbbd-4fc4-96bb-a7085891d460" providerId="AD" clId="Web-{6AA45CC2-B41D-E0E4-3978-E181889F2616}" dt="2026-03-05T13:27:38.494" v="15" actId="20577"/>
          <ac:spMkLst>
            <pc:docMk/>
            <pc:sldMk cId="1156873743" sldId="2076137446"/>
            <ac:spMk id="3" creationId="{1B2EC8EC-F8EB-CEB9-72B9-24E7021C1B21}"/>
          </ac:spMkLst>
        </pc:spChg>
        <pc:picChg chg="add mod">
          <ac:chgData name="Paula Goodwin" userId="S::pgoodwin@bne.catholic.edu.au::a5da4db0-fbbd-4fc4-96bb-a7085891d460" providerId="AD" clId="Web-{6AA45CC2-B41D-E0E4-3978-E181889F2616}" dt="2026-03-05T13:28:00.230" v="18" actId="14100"/>
          <ac:picMkLst>
            <pc:docMk/>
            <pc:sldMk cId="1156873743" sldId="2076137446"/>
            <ac:picMk id="5" creationId="{F9308B2D-3FC0-ADDA-5B55-3368F2F771B9}"/>
          </ac:picMkLst>
        </pc:picChg>
      </pc:sldChg>
      <pc:sldChg chg="new del">
        <pc:chgData name="Paula Goodwin" userId="S::pgoodwin@bne.catholic.edu.au::a5da4db0-fbbd-4fc4-96bb-a7085891d460" providerId="AD" clId="Web-{6AA45CC2-B41D-E0E4-3978-E181889F2616}" dt="2026-03-05T13:30:29.205" v="21"/>
        <pc:sldMkLst>
          <pc:docMk/>
          <pc:sldMk cId="3091347576" sldId="2076137447"/>
        </pc:sldMkLst>
      </pc:sldChg>
    </pc:docChg>
  </pc:docChgLst>
  <pc:docChgLst>
    <pc:chgData name="Catie Kelly" userId="0e7083ae-5024-418b-a311-664504b20972" providerId="ADAL" clId="{1C6CF4DC-E696-5EFE-B5EC-9FEF5B5DFE0E}"/>
    <pc:docChg chg="custSel modSld">
      <pc:chgData name="Catie Kelly" userId="0e7083ae-5024-418b-a311-664504b20972" providerId="ADAL" clId="{1C6CF4DC-E696-5EFE-B5EC-9FEF5B5DFE0E}" dt="2026-03-05T21:23:37.202" v="5" actId="1076"/>
      <pc:docMkLst>
        <pc:docMk/>
      </pc:docMkLst>
      <pc:sldChg chg="addSp delSp modSp mod modClrScheme chgLayout">
        <pc:chgData name="Catie Kelly" userId="0e7083ae-5024-418b-a311-664504b20972" providerId="ADAL" clId="{1C6CF4DC-E696-5EFE-B5EC-9FEF5B5DFE0E}" dt="2026-03-05T21:23:08.202" v="1" actId="1076"/>
        <pc:sldMkLst>
          <pc:docMk/>
          <pc:sldMk cId="1870633812" sldId="2076137436"/>
        </pc:sldMkLst>
        <pc:spChg chg="del mod ord">
          <ac:chgData name="Catie Kelly" userId="0e7083ae-5024-418b-a311-664504b20972" providerId="ADAL" clId="{1C6CF4DC-E696-5EFE-B5EC-9FEF5B5DFE0E}" dt="2026-03-05T21:22:58.891" v="0" actId="700"/>
          <ac:spMkLst>
            <pc:docMk/>
            <pc:sldMk cId="1870633812" sldId="2076137436"/>
            <ac:spMk id="2" creationId="{AA008503-1569-4899-97EC-18B9A3044596}"/>
          </ac:spMkLst>
        </pc:spChg>
        <pc:spChg chg="mod ord">
          <ac:chgData name="Catie Kelly" userId="0e7083ae-5024-418b-a311-664504b20972" providerId="ADAL" clId="{1C6CF4DC-E696-5EFE-B5EC-9FEF5B5DFE0E}" dt="2026-03-05T21:23:08.202" v="1" actId="1076"/>
          <ac:spMkLst>
            <pc:docMk/>
            <pc:sldMk cId="1870633812" sldId="2076137436"/>
            <ac:spMk id="3" creationId="{7B22171A-7587-4439-8B45-27A4C3B25728}"/>
          </ac:spMkLst>
        </pc:spChg>
        <pc:spChg chg="add mod ord">
          <ac:chgData name="Catie Kelly" userId="0e7083ae-5024-418b-a311-664504b20972" providerId="ADAL" clId="{1C6CF4DC-E696-5EFE-B5EC-9FEF5B5DFE0E}" dt="2026-03-05T21:22:58.891" v="0" actId="700"/>
          <ac:spMkLst>
            <pc:docMk/>
            <pc:sldMk cId="1870633812" sldId="2076137436"/>
            <ac:spMk id="4" creationId="{03131176-ADF0-143C-45C3-E02A09475074}"/>
          </ac:spMkLst>
        </pc:spChg>
      </pc:sldChg>
      <pc:sldChg chg="addSp modSp mod modClrScheme chgLayout">
        <pc:chgData name="Catie Kelly" userId="0e7083ae-5024-418b-a311-664504b20972" providerId="ADAL" clId="{1C6CF4DC-E696-5EFE-B5EC-9FEF5B5DFE0E}" dt="2026-03-05T21:23:25.266" v="3" actId="1076"/>
        <pc:sldMkLst>
          <pc:docMk/>
          <pc:sldMk cId="1917042326" sldId="2076137437"/>
        </pc:sldMkLst>
        <pc:spChg chg="add mod ord">
          <ac:chgData name="Catie Kelly" userId="0e7083ae-5024-418b-a311-664504b20972" providerId="ADAL" clId="{1C6CF4DC-E696-5EFE-B5EC-9FEF5B5DFE0E}" dt="2026-03-05T21:23:16.200" v="2" actId="700"/>
          <ac:spMkLst>
            <pc:docMk/>
            <pc:sldMk cId="1917042326" sldId="2076137437"/>
            <ac:spMk id="2" creationId="{F3EF76DC-3582-FE60-F717-580E024BB325}"/>
          </ac:spMkLst>
        </pc:spChg>
        <pc:spChg chg="mod ord">
          <ac:chgData name="Catie Kelly" userId="0e7083ae-5024-418b-a311-664504b20972" providerId="ADAL" clId="{1C6CF4DC-E696-5EFE-B5EC-9FEF5B5DFE0E}" dt="2026-03-05T21:23:25.266" v="3" actId="1076"/>
          <ac:spMkLst>
            <pc:docMk/>
            <pc:sldMk cId="1917042326" sldId="2076137437"/>
            <ac:spMk id="3" creationId="{CDE4B17E-25DE-42D5-99F6-544C4F32CBAB}"/>
          </ac:spMkLst>
        </pc:spChg>
      </pc:sldChg>
      <pc:sldChg chg="addSp modSp mod modClrScheme chgLayout">
        <pc:chgData name="Catie Kelly" userId="0e7083ae-5024-418b-a311-664504b20972" providerId="ADAL" clId="{1C6CF4DC-E696-5EFE-B5EC-9FEF5B5DFE0E}" dt="2026-03-05T21:23:37.202" v="5" actId="1076"/>
        <pc:sldMkLst>
          <pc:docMk/>
          <pc:sldMk cId="1985349532" sldId="2076137440"/>
        </pc:sldMkLst>
        <pc:spChg chg="add mod ord">
          <ac:chgData name="Catie Kelly" userId="0e7083ae-5024-418b-a311-664504b20972" providerId="ADAL" clId="{1C6CF4DC-E696-5EFE-B5EC-9FEF5B5DFE0E}" dt="2026-03-05T21:23:32.315" v="4" actId="700"/>
          <ac:spMkLst>
            <pc:docMk/>
            <pc:sldMk cId="1985349532" sldId="2076137440"/>
            <ac:spMk id="2" creationId="{19997452-1B6F-D625-553B-BBB9CF33BBA6}"/>
          </ac:spMkLst>
        </pc:spChg>
        <pc:spChg chg="mod ord">
          <ac:chgData name="Catie Kelly" userId="0e7083ae-5024-418b-a311-664504b20972" providerId="ADAL" clId="{1C6CF4DC-E696-5EFE-B5EC-9FEF5B5DFE0E}" dt="2026-03-05T21:23:37.202" v="5" actId="1076"/>
          <ac:spMkLst>
            <pc:docMk/>
            <pc:sldMk cId="1985349532" sldId="2076137440"/>
            <ac:spMk id="3" creationId="{FFC70611-0355-4D54-993E-7623B0A4CF4F}"/>
          </ac:spMkLst>
        </pc:spChg>
      </pc:sldChg>
    </pc:docChg>
  </pc:docChgLst>
  <pc:docChgLst>
    <pc:chgData name="Tim Kenny" userId="9a750ae9-65dd-4b32-9269-8d3ca32f0462" providerId="ADAL" clId="{2DDFFF7D-D78D-58FA-8059-C3C893FBA7E0}"/>
    <pc:docChg chg="undo custSel addSld delSld modSld sldOrd">
      <pc:chgData name="Tim Kenny" userId="9a750ae9-65dd-4b32-9269-8d3ca32f0462" providerId="ADAL" clId="{2DDFFF7D-D78D-58FA-8059-C3C893FBA7E0}" dt="2026-02-16T04:48:14.909" v="2341" actId="14100"/>
      <pc:docMkLst>
        <pc:docMk/>
      </pc:docMkLst>
      <pc:sldChg chg="addSp modSp mod">
        <pc:chgData name="Tim Kenny" userId="9a750ae9-65dd-4b32-9269-8d3ca32f0462" providerId="ADAL" clId="{2DDFFF7D-D78D-58FA-8059-C3C893FBA7E0}" dt="2026-02-16T02:54:14.823" v="2198" actId="1076"/>
        <pc:sldMkLst>
          <pc:docMk/>
          <pc:sldMk cId="3288716456" sldId="281"/>
        </pc:sldMkLst>
        <pc:spChg chg="mod">
          <ac:chgData name="Tim Kenny" userId="9a750ae9-65dd-4b32-9269-8d3ca32f0462" providerId="ADAL" clId="{2DDFFF7D-D78D-58FA-8059-C3C893FBA7E0}" dt="2026-02-16T02:54:12.811" v="2197" actId="14100"/>
          <ac:spMkLst>
            <pc:docMk/>
            <pc:sldMk cId="3288716456" sldId="281"/>
            <ac:spMk id="7" creationId="{5980ED6D-CE73-8840-A53A-19A8BBBF8C59}"/>
          </ac:spMkLst>
        </pc:spChg>
      </pc:sldChg>
      <pc:sldChg chg="addSp modSp mod">
        <pc:chgData name="Tim Kenny" userId="9a750ae9-65dd-4b32-9269-8d3ca32f0462" providerId="ADAL" clId="{2DDFFF7D-D78D-58FA-8059-C3C893FBA7E0}" dt="2026-02-16T02:36:38.528" v="2075" actId="1076"/>
        <pc:sldMkLst>
          <pc:docMk/>
          <pc:sldMk cId="3461992850" sldId="290"/>
        </pc:sldMkLst>
        <pc:spChg chg="mod">
          <ac:chgData name="Tim Kenny" userId="9a750ae9-65dd-4b32-9269-8d3ca32f0462" providerId="ADAL" clId="{2DDFFF7D-D78D-58FA-8059-C3C893FBA7E0}" dt="2026-02-04T01:04:27.433" v="3" actId="5793"/>
          <ac:spMkLst>
            <pc:docMk/>
            <pc:sldMk cId="3461992850" sldId="290"/>
            <ac:spMk id="4" creationId="{EA7AC1CA-FDFF-7B2A-A102-91EAC94F8B95}"/>
          </ac:spMkLst>
        </pc:spChg>
        <pc:spChg chg="mod">
          <ac:chgData name="Tim Kenny" userId="9a750ae9-65dd-4b32-9269-8d3ca32f0462" providerId="ADAL" clId="{2DDFFF7D-D78D-58FA-8059-C3C893FBA7E0}" dt="2026-02-16T02:36:00.605" v="2069" actId="14100"/>
          <ac:spMkLst>
            <pc:docMk/>
            <pc:sldMk cId="3461992850" sldId="290"/>
            <ac:spMk id="5" creationId="{2C8BFE87-B4FF-4E1C-4AE3-F6EB9CBBD3AD}"/>
          </ac:spMkLst>
        </pc:spChg>
        <pc:spChg chg="add mod">
          <ac:chgData name="Tim Kenny" userId="9a750ae9-65dd-4b32-9269-8d3ca32f0462" providerId="ADAL" clId="{2DDFFF7D-D78D-58FA-8059-C3C893FBA7E0}" dt="2026-02-16T02:36:38.528" v="2075" actId="1076"/>
          <ac:spMkLst>
            <pc:docMk/>
            <pc:sldMk cId="3461992850" sldId="290"/>
            <ac:spMk id="7" creationId="{CDA0D654-C0AF-B419-2C4A-78DF3821ADFC}"/>
          </ac:spMkLst>
        </pc:spChg>
        <pc:picChg chg="add mod">
          <ac:chgData name="Tim Kenny" userId="9a750ae9-65dd-4b32-9269-8d3ca32f0462" providerId="ADAL" clId="{2DDFFF7D-D78D-58FA-8059-C3C893FBA7E0}" dt="2026-02-16T02:36:03.821" v="2071" actId="1076"/>
          <ac:picMkLst>
            <pc:docMk/>
            <pc:sldMk cId="3461992850" sldId="290"/>
            <ac:picMk id="3" creationId="{A54CC4AD-986A-1716-DD8A-66B4C860811F}"/>
          </ac:picMkLst>
        </pc:picChg>
      </pc:sldChg>
      <pc:sldChg chg="modSp add mod">
        <pc:chgData name="Tim Kenny" userId="9a750ae9-65dd-4b32-9269-8d3ca32f0462" providerId="ADAL" clId="{2DDFFF7D-D78D-58FA-8059-C3C893FBA7E0}" dt="2026-02-04T01:25:01.662" v="595" actId="1076"/>
        <pc:sldMkLst>
          <pc:docMk/>
          <pc:sldMk cId="3154844520" sldId="298"/>
        </pc:sldMkLst>
        <pc:picChg chg="mod">
          <ac:chgData name="Tim Kenny" userId="9a750ae9-65dd-4b32-9269-8d3ca32f0462" providerId="ADAL" clId="{2DDFFF7D-D78D-58FA-8059-C3C893FBA7E0}" dt="2026-02-04T01:25:01.662" v="595" actId="1076"/>
          <ac:picMkLst>
            <pc:docMk/>
            <pc:sldMk cId="3154844520" sldId="298"/>
            <ac:picMk id="5" creationId="{925AC63A-5ACB-44F1-24A8-936EBD408739}"/>
          </ac:picMkLst>
        </pc:picChg>
      </pc:sldChg>
      <pc:sldChg chg="addSp delSp modSp add mod modNotesTx">
        <pc:chgData name="Tim Kenny" userId="9a750ae9-65dd-4b32-9269-8d3ca32f0462" providerId="ADAL" clId="{2DDFFF7D-D78D-58FA-8059-C3C893FBA7E0}" dt="2026-02-16T04:17:03.595" v="2204" actId="20577"/>
        <pc:sldMkLst>
          <pc:docMk/>
          <pc:sldMk cId="2460728013" sldId="299"/>
        </pc:sldMkLst>
        <pc:spChg chg="mod">
          <ac:chgData name="Tim Kenny" userId="9a750ae9-65dd-4b32-9269-8d3ca32f0462" providerId="ADAL" clId="{2DDFFF7D-D78D-58FA-8059-C3C893FBA7E0}" dt="2026-02-04T01:35:20.619" v="620" actId="1076"/>
          <ac:spMkLst>
            <pc:docMk/>
            <pc:sldMk cId="2460728013" sldId="299"/>
            <ac:spMk id="2" creationId="{ACE94037-59AF-EC38-918B-41E6AE13F134}"/>
          </ac:spMkLst>
        </pc:spChg>
        <pc:spChg chg="add mod">
          <ac:chgData name="Tim Kenny" userId="9a750ae9-65dd-4b32-9269-8d3ca32f0462" providerId="ADAL" clId="{2DDFFF7D-D78D-58FA-8059-C3C893FBA7E0}" dt="2026-02-04T01:31:03.986" v="602" actId="14100"/>
          <ac:spMkLst>
            <pc:docMk/>
            <pc:sldMk cId="2460728013" sldId="299"/>
            <ac:spMk id="6" creationId="{7F1AD589-1B11-0BD6-C385-DEE8DD3796E2}"/>
          </ac:spMkLst>
        </pc:spChg>
        <pc:spChg chg="add mod">
          <ac:chgData name="Tim Kenny" userId="9a750ae9-65dd-4b32-9269-8d3ca32f0462" providerId="ADAL" clId="{2DDFFF7D-D78D-58FA-8059-C3C893FBA7E0}" dt="2026-02-04T01:37:00.746" v="624" actId="1076"/>
          <ac:spMkLst>
            <pc:docMk/>
            <pc:sldMk cId="2460728013" sldId="299"/>
            <ac:spMk id="14" creationId="{7318F481-50E3-F6FB-D5CA-591E13D43282}"/>
          </ac:spMkLst>
        </pc:spChg>
        <pc:picChg chg="add mod">
          <ac:chgData name="Tim Kenny" userId="9a750ae9-65dd-4b32-9269-8d3ca32f0462" providerId="ADAL" clId="{2DDFFF7D-D78D-58FA-8059-C3C893FBA7E0}" dt="2026-02-04T01:35:45.876" v="622" actId="1076"/>
          <ac:picMkLst>
            <pc:docMk/>
            <pc:sldMk cId="2460728013" sldId="299"/>
            <ac:picMk id="12" creationId="{F069D6E6-5878-845E-807D-F3FB01AE78A1}"/>
          </ac:picMkLst>
        </pc:picChg>
      </pc:sldChg>
      <pc:sldChg chg="addSp delSp modSp add mod">
        <pc:chgData name="Tim Kenny" userId="9a750ae9-65dd-4b32-9269-8d3ca32f0462" providerId="ADAL" clId="{2DDFFF7D-D78D-58FA-8059-C3C893FBA7E0}" dt="2026-02-04T01:42:54.280" v="635" actId="1076"/>
        <pc:sldMkLst>
          <pc:docMk/>
          <pc:sldMk cId="2187709552" sldId="300"/>
        </pc:sldMkLst>
        <pc:spChg chg="mod">
          <ac:chgData name="Tim Kenny" userId="9a750ae9-65dd-4b32-9269-8d3ca32f0462" providerId="ADAL" clId="{2DDFFF7D-D78D-58FA-8059-C3C893FBA7E0}" dt="2026-02-04T01:42:29.890" v="633" actId="14100"/>
          <ac:spMkLst>
            <pc:docMk/>
            <pc:sldMk cId="2187709552" sldId="300"/>
            <ac:spMk id="2" creationId="{157670AA-9585-063A-AEE5-214BA58777F0}"/>
          </ac:spMkLst>
        </pc:spChg>
        <pc:spChg chg="mod">
          <ac:chgData name="Tim Kenny" userId="9a750ae9-65dd-4b32-9269-8d3ca32f0462" providerId="ADAL" clId="{2DDFFF7D-D78D-58FA-8059-C3C893FBA7E0}" dt="2026-02-04T01:42:35.385" v="634" actId="1076"/>
          <ac:spMkLst>
            <pc:docMk/>
            <pc:sldMk cId="2187709552" sldId="300"/>
            <ac:spMk id="3" creationId="{162F1135-B371-C30B-8A33-D9D321383AF6}"/>
          </ac:spMkLst>
        </pc:spChg>
      </pc:sldChg>
      <pc:sldChg chg="addSp delSp modSp add mod">
        <pc:chgData name="Tim Kenny" userId="9a750ae9-65dd-4b32-9269-8d3ca32f0462" providerId="ADAL" clId="{2DDFFF7D-D78D-58FA-8059-C3C893FBA7E0}" dt="2026-02-16T00:42:00.423" v="1702" actId="14100"/>
        <pc:sldMkLst>
          <pc:docMk/>
          <pc:sldMk cId="1704743692" sldId="301"/>
        </pc:sldMkLst>
        <pc:spChg chg="mod">
          <ac:chgData name="Tim Kenny" userId="9a750ae9-65dd-4b32-9269-8d3ca32f0462" providerId="ADAL" clId="{2DDFFF7D-D78D-58FA-8059-C3C893FBA7E0}" dt="2026-02-04T01:49:56.915" v="653" actId="1076"/>
          <ac:spMkLst>
            <pc:docMk/>
            <pc:sldMk cId="1704743692" sldId="301"/>
            <ac:spMk id="2" creationId="{5AE8CFAC-6196-F393-8E5C-D3E7C30F831D}"/>
          </ac:spMkLst>
        </pc:spChg>
        <pc:spChg chg="mod">
          <ac:chgData name="Tim Kenny" userId="9a750ae9-65dd-4b32-9269-8d3ca32f0462" providerId="ADAL" clId="{2DDFFF7D-D78D-58FA-8059-C3C893FBA7E0}" dt="2026-02-04T01:48:57.101" v="644" actId="1076"/>
          <ac:spMkLst>
            <pc:docMk/>
            <pc:sldMk cId="1704743692" sldId="301"/>
            <ac:spMk id="5" creationId="{F4D37A33-C34F-8869-CAEA-2BBB12AA3088}"/>
          </ac:spMkLst>
        </pc:spChg>
        <pc:spChg chg="add mod">
          <ac:chgData name="Tim Kenny" userId="9a750ae9-65dd-4b32-9269-8d3ca32f0462" providerId="ADAL" clId="{2DDFFF7D-D78D-58FA-8059-C3C893FBA7E0}" dt="2026-02-16T00:42:00.423" v="1702" actId="14100"/>
          <ac:spMkLst>
            <pc:docMk/>
            <pc:sldMk cId="1704743692" sldId="301"/>
            <ac:spMk id="9" creationId="{E8939990-263E-0794-804B-1DBDCAEC0718}"/>
          </ac:spMkLst>
        </pc:spChg>
        <pc:picChg chg="add mod">
          <ac:chgData name="Tim Kenny" userId="9a750ae9-65dd-4b32-9269-8d3ca32f0462" providerId="ADAL" clId="{2DDFFF7D-D78D-58FA-8059-C3C893FBA7E0}" dt="2026-02-04T01:48:52.323" v="643" actId="1076"/>
          <ac:picMkLst>
            <pc:docMk/>
            <pc:sldMk cId="1704743692" sldId="301"/>
            <ac:picMk id="7" creationId="{32147008-E378-DC84-45AE-3828D144B65A}"/>
          </ac:picMkLst>
        </pc:picChg>
      </pc:sldChg>
      <pc:sldChg chg="add">
        <pc:chgData name="Tim Kenny" userId="9a750ae9-65dd-4b32-9269-8d3ca32f0462" providerId="ADAL" clId="{2DDFFF7D-D78D-58FA-8059-C3C893FBA7E0}" dt="2026-02-04T01:24:13.765" v="594"/>
        <pc:sldMkLst>
          <pc:docMk/>
          <pc:sldMk cId="3725398267" sldId="302"/>
        </pc:sldMkLst>
      </pc:sldChg>
      <pc:sldChg chg="addSp delSp modSp add mod">
        <pc:chgData name="Tim Kenny" userId="9a750ae9-65dd-4b32-9269-8d3ca32f0462" providerId="ADAL" clId="{2DDFFF7D-D78D-58FA-8059-C3C893FBA7E0}" dt="2026-02-16T00:42:27.384" v="1704" actId="1076"/>
        <pc:sldMkLst>
          <pc:docMk/>
          <pc:sldMk cId="4002498965" sldId="303"/>
        </pc:sldMkLst>
        <pc:spChg chg="add mod">
          <ac:chgData name="Tim Kenny" userId="9a750ae9-65dd-4b32-9269-8d3ca32f0462" providerId="ADAL" clId="{2DDFFF7D-D78D-58FA-8059-C3C893FBA7E0}" dt="2026-02-16T00:42:27.384" v="1704" actId="1076"/>
          <ac:spMkLst>
            <pc:docMk/>
            <pc:sldMk cId="4002498965" sldId="303"/>
            <ac:spMk id="8" creationId="{D46C2C7B-AC62-FDFF-35B7-F9B3B4F2B21A}"/>
          </ac:spMkLst>
        </pc:spChg>
        <pc:picChg chg="add mod">
          <ac:chgData name="Tim Kenny" userId="9a750ae9-65dd-4b32-9269-8d3ca32f0462" providerId="ADAL" clId="{2DDFFF7D-D78D-58FA-8059-C3C893FBA7E0}" dt="2026-02-04T01:54:53.143" v="660" actId="14100"/>
          <ac:picMkLst>
            <pc:docMk/>
            <pc:sldMk cId="4002498965" sldId="303"/>
            <ac:picMk id="6" creationId="{DDDF2EBE-9826-9B4E-6BCA-32D664B25A44}"/>
          </ac:picMkLst>
        </pc:picChg>
      </pc:sldChg>
      <pc:sldChg chg="addSp delSp modSp add mod">
        <pc:chgData name="Tim Kenny" userId="9a750ae9-65dd-4b32-9269-8d3ca32f0462" providerId="ADAL" clId="{2DDFFF7D-D78D-58FA-8059-C3C893FBA7E0}" dt="2026-02-16T00:42:55.388" v="1706" actId="1076"/>
        <pc:sldMkLst>
          <pc:docMk/>
          <pc:sldMk cId="1344422555" sldId="304"/>
        </pc:sldMkLst>
        <pc:spChg chg="mod">
          <ac:chgData name="Tim Kenny" userId="9a750ae9-65dd-4b32-9269-8d3ca32f0462" providerId="ADAL" clId="{2DDFFF7D-D78D-58FA-8059-C3C893FBA7E0}" dt="2026-02-04T01:57:35.192" v="676" actId="14100"/>
          <ac:spMkLst>
            <pc:docMk/>
            <pc:sldMk cId="1344422555" sldId="304"/>
            <ac:spMk id="2" creationId="{08D4CA8C-95CC-4FA1-BB99-562F973B755F}"/>
          </ac:spMkLst>
        </pc:spChg>
        <pc:spChg chg="mod">
          <ac:chgData name="Tim Kenny" userId="9a750ae9-65dd-4b32-9269-8d3ca32f0462" providerId="ADAL" clId="{2DDFFF7D-D78D-58FA-8059-C3C893FBA7E0}" dt="2026-02-04T01:58:20.316" v="684" actId="14100"/>
          <ac:spMkLst>
            <pc:docMk/>
            <pc:sldMk cId="1344422555" sldId="304"/>
            <ac:spMk id="3" creationId="{3232686F-0ADD-0275-5DDC-E7C03BED790F}"/>
          </ac:spMkLst>
        </pc:spChg>
        <pc:spChg chg="add mod">
          <ac:chgData name="Tim Kenny" userId="9a750ae9-65dd-4b32-9269-8d3ca32f0462" providerId="ADAL" clId="{2DDFFF7D-D78D-58FA-8059-C3C893FBA7E0}" dt="2026-02-16T00:42:55.388" v="1706" actId="1076"/>
          <ac:spMkLst>
            <pc:docMk/>
            <pc:sldMk cId="1344422555" sldId="304"/>
            <ac:spMk id="8" creationId="{67ED26B7-45FD-3B67-8672-75A6009781A2}"/>
          </ac:spMkLst>
        </pc:spChg>
        <pc:picChg chg="add mod">
          <ac:chgData name="Tim Kenny" userId="9a750ae9-65dd-4b32-9269-8d3ca32f0462" providerId="ADAL" clId="{2DDFFF7D-D78D-58FA-8059-C3C893FBA7E0}" dt="2026-02-04T01:57:52.709" v="681" actId="1076"/>
          <ac:picMkLst>
            <pc:docMk/>
            <pc:sldMk cId="1344422555" sldId="304"/>
            <ac:picMk id="6" creationId="{32098AFF-E158-AD74-8877-EA849AA356A6}"/>
          </ac:picMkLst>
        </pc:picChg>
      </pc:sldChg>
      <pc:sldChg chg="addSp delSp modSp add mod">
        <pc:chgData name="Tim Kenny" userId="9a750ae9-65dd-4b32-9269-8d3ca32f0462" providerId="ADAL" clId="{2DDFFF7D-D78D-58FA-8059-C3C893FBA7E0}" dt="2026-02-16T00:43:23.458" v="1708" actId="1076"/>
        <pc:sldMkLst>
          <pc:docMk/>
          <pc:sldMk cId="1057659950" sldId="305"/>
        </pc:sldMkLst>
        <pc:spChg chg="add mod">
          <ac:chgData name="Tim Kenny" userId="9a750ae9-65dd-4b32-9269-8d3ca32f0462" providerId="ADAL" clId="{2DDFFF7D-D78D-58FA-8059-C3C893FBA7E0}" dt="2026-02-16T00:43:23.458" v="1708" actId="1076"/>
          <ac:spMkLst>
            <pc:docMk/>
            <pc:sldMk cId="1057659950" sldId="305"/>
            <ac:spMk id="8" creationId="{3ABB0DFF-E3A2-048A-69CE-36D40E5137C4}"/>
          </ac:spMkLst>
        </pc:spChg>
        <pc:picChg chg="add mod">
          <ac:chgData name="Tim Kenny" userId="9a750ae9-65dd-4b32-9269-8d3ca32f0462" providerId="ADAL" clId="{2DDFFF7D-D78D-58FA-8059-C3C893FBA7E0}" dt="2026-02-04T02:02:57.819" v="693" actId="14100"/>
          <ac:picMkLst>
            <pc:docMk/>
            <pc:sldMk cId="1057659950" sldId="305"/>
            <ac:picMk id="6" creationId="{1FCF3681-7321-FCA5-7D83-0A797471EE4D}"/>
          </ac:picMkLst>
        </pc:picChg>
      </pc:sldChg>
      <pc:sldChg chg="add">
        <pc:chgData name="Tim Kenny" userId="9a750ae9-65dd-4b32-9269-8d3ca32f0462" providerId="ADAL" clId="{2DDFFF7D-D78D-58FA-8059-C3C893FBA7E0}" dt="2026-02-04T01:24:13.765" v="594"/>
        <pc:sldMkLst>
          <pc:docMk/>
          <pc:sldMk cId="829535941" sldId="306"/>
        </pc:sldMkLst>
      </pc:sldChg>
      <pc:sldChg chg="addSp delSp modSp add mod">
        <pc:chgData name="Tim Kenny" userId="9a750ae9-65dd-4b32-9269-8d3ca32f0462" providerId="ADAL" clId="{2DDFFF7D-D78D-58FA-8059-C3C893FBA7E0}" dt="2026-02-16T00:43:49.705" v="1710" actId="1076"/>
        <pc:sldMkLst>
          <pc:docMk/>
          <pc:sldMk cId="360243009" sldId="307"/>
        </pc:sldMkLst>
        <pc:spChg chg="add mod">
          <ac:chgData name="Tim Kenny" userId="9a750ae9-65dd-4b32-9269-8d3ca32f0462" providerId="ADAL" clId="{2DDFFF7D-D78D-58FA-8059-C3C893FBA7E0}" dt="2026-02-16T00:43:49.705" v="1710" actId="1076"/>
          <ac:spMkLst>
            <pc:docMk/>
            <pc:sldMk cId="360243009" sldId="307"/>
            <ac:spMk id="8" creationId="{1629D1BF-D9DF-1BD2-079F-034E92EC2B11}"/>
          </ac:spMkLst>
        </pc:spChg>
        <pc:picChg chg="add mod">
          <ac:chgData name="Tim Kenny" userId="9a750ae9-65dd-4b32-9269-8d3ca32f0462" providerId="ADAL" clId="{2DDFFF7D-D78D-58FA-8059-C3C893FBA7E0}" dt="2026-02-09T04:51:30.725" v="699" actId="1076"/>
          <ac:picMkLst>
            <pc:docMk/>
            <pc:sldMk cId="360243009" sldId="307"/>
            <ac:picMk id="6" creationId="{701E52C4-AF27-9236-C667-6B85A2AB8925}"/>
          </ac:picMkLst>
        </pc:picChg>
      </pc:sldChg>
      <pc:sldChg chg="addSp delSp modSp add mod">
        <pc:chgData name="Tim Kenny" userId="9a750ae9-65dd-4b32-9269-8d3ca32f0462" providerId="ADAL" clId="{2DDFFF7D-D78D-58FA-8059-C3C893FBA7E0}" dt="2026-02-09T04:57:16.642" v="723" actId="14100"/>
        <pc:sldMkLst>
          <pc:docMk/>
          <pc:sldMk cId="463410617" sldId="308"/>
        </pc:sldMkLst>
        <pc:spChg chg="mod">
          <ac:chgData name="Tim Kenny" userId="9a750ae9-65dd-4b32-9269-8d3ca32f0462" providerId="ADAL" clId="{2DDFFF7D-D78D-58FA-8059-C3C893FBA7E0}" dt="2026-02-09T04:57:16.642" v="723" actId="14100"/>
          <ac:spMkLst>
            <pc:docMk/>
            <pc:sldMk cId="463410617" sldId="308"/>
            <ac:spMk id="2" creationId="{2CE51636-F182-F2D8-D861-B0519AFF14B9}"/>
          </ac:spMkLst>
        </pc:spChg>
        <pc:spChg chg="mod">
          <ac:chgData name="Tim Kenny" userId="9a750ae9-65dd-4b32-9269-8d3ca32f0462" providerId="ADAL" clId="{2DDFFF7D-D78D-58FA-8059-C3C893FBA7E0}" dt="2026-02-09T04:57:06.910" v="721" actId="14100"/>
          <ac:spMkLst>
            <pc:docMk/>
            <pc:sldMk cId="463410617" sldId="308"/>
            <ac:spMk id="3" creationId="{E04C3B12-C58B-8A51-9058-47028829E35F}"/>
          </ac:spMkLst>
        </pc:spChg>
        <pc:spChg chg="add mod">
          <ac:chgData name="Tim Kenny" userId="9a750ae9-65dd-4b32-9269-8d3ca32f0462" providerId="ADAL" clId="{2DDFFF7D-D78D-58FA-8059-C3C893FBA7E0}" dt="2026-02-09T04:56:54.960" v="718" actId="1076"/>
          <ac:spMkLst>
            <pc:docMk/>
            <pc:sldMk cId="463410617" sldId="308"/>
            <ac:spMk id="8" creationId="{92D79622-6E26-5309-CA4A-45B892D409D0}"/>
          </ac:spMkLst>
        </pc:spChg>
        <pc:picChg chg="add mod">
          <ac:chgData name="Tim Kenny" userId="9a750ae9-65dd-4b32-9269-8d3ca32f0462" providerId="ADAL" clId="{2DDFFF7D-D78D-58FA-8059-C3C893FBA7E0}" dt="2026-02-09T04:56:59.293" v="719" actId="14100"/>
          <ac:picMkLst>
            <pc:docMk/>
            <pc:sldMk cId="463410617" sldId="308"/>
            <ac:picMk id="6" creationId="{23027653-97D5-CC68-4AE4-302D4CDB9B58}"/>
          </ac:picMkLst>
        </pc:picChg>
      </pc:sldChg>
      <pc:sldChg chg="addSp delSp modSp add mod">
        <pc:chgData name="Tim Kenny" userId="9a750ae9-65dd-4b32-9269-8d3ca32f0462" providerId="ADAL" clId="{2DDFFF7D-D78D-58FA-8059-C3C893FBA7E0}" dt="2026-02-09T06:00:05.977" v="733" actId="1076"/>
        <pc:sldMkLst>
          <pc:docMk/>
          <pc:sldMk cId="1959042127" sldId="309"/>
        </pc:sldMkLst>
        <pc:spChg chg="mod">
          <ac:chgData name="Tim Kenny" userId="9a750ae9-65dd-4b32-9269-8d3ca32f0462" providerId="ADAL" clId="{2DDFFF7D-D78D-58FA-8059-C3C893FBA7E0}" dt="2026-02-09T06:00:05.977" v="733" actId="1076"/>
          <ac:spMkLst>
            <pc:docMk/>
            <pc:sldMk cId="1959042127" sldId="309"/>
            <ac:spMk id="5" creationId="{D2F880BC-7F0D-E826-A415-FB3E447E0928}"/>
          </ac:spMkLst>
        </pc:spChg>
        <pc:spChg chg="add mod">
          <ac:chgData name="Tim Kenny" userId="9a750ae9-65dd-4b32-9269-8d3ca32f0462" providerId="ADAL" clId="{2DDFFF7D-D78D-58FA-8059-C3C893FBA7E0}" dt="2026-02-09T05:59:44.847" v="731" actId="1076"/>
          <ac:spMkLst>
            <pc:docMk/>
            <pc:sldMk cId="1959042127" sldId="309"/>
            <ac:spMk id="8" creationId="{C41C709E-F1A3-F6D1-A8E8-9EC60415876C}"/>
          </ac:spMkLst>
        </pc:spChg>
        <pc:picChg chg="add mod">
          <ac:chgData name="Tim Kenny" userId="9a750ae9-65dd-4b32-9269-8d3ca32f0462" providerId="ADAL" clId="{2DDFFF7D-D78D-58FA-8059-C3C893FBA7E0}" dt="2026-02-09T05:59:22.278" v="729" actId="1076"/>
          <ac:picMkLst>
            <pc:docMk/>
            <pc:sldMk cId="1959042127" sldId="309"/>
            <ac:picMk id="6" creationId="{503EC641-8A4C-1AEB-9707-40CF63335F78}"/>
          </ac:picMkLst>
        </pc:picChg>
      </pc:sldChg>
      <pc:sldChg chg="add">
        <pc:chgData name="Tim Kenny" userId="9a750ae9-65dd-4b32-9269-8d3ca32f0462" providerId="ADAL" clId="{2DDFFF7D-D78D-58FA-8059-C3C893FBA7E0}" dt="2026-02-04T01:24:13.765" v="594"/>
        <pc:sldMkLst>
          <pc:docMk/>
          <pc:sldMk cId="1501086048" sldId="310"/>
        </pc:sldMkLst>
      </pc:sldChg>
      <pc:sldChg chg="addSp delSp modSp add mod">
        <pc:chgData name="Tim Kenny" userId="9a750ae9-65dd-4b32-9269-8d3ca32f0462" providerId="ADAL" clId="{2DDFFF7D-D78D-58FA-8059-C3C893FBA7E0}" dt="2026-02-09T06:05:48.312" v="743" actId="20577"/>
        <pc:sldMkLst>
          <pc:docMk/>
          <pc:sldMk cId="3612152477" sldId="311"/>
        </pc:sldMkLst>
        <pc:spChg chg="mod">
          <ac:chgData name="Tim Kenny" userId="9a750ae9-65dd-4b32-9269-8d3ca32f0462" providerId="ADAL" clId="{2DDFFF7D-D78D-58FA-8059-C3C893FBA7E0}" dt="2026-02-09T06:05:25.163" v="738" actId="14100"/>
          <ac:spMkLst>
            <pc:docMk/>
            <pc:sldMk cId="3612152477" sldId="311"/>
            <ac:spMk id="2" creationId="{AB098A40-FC4F-4D93-9C18-9910B263D9DD}"/>
          </ac:spMkLst>
        </pc:spChg>
        <pc:spChg chg="mod">
          <ac:chgData name="Tim Kenny" userId="9a750ae9-65dd-4b32-9269-8d3ca32f0462" providerId="ADAL" clId="{2DDFFF7D-D78D-58FA-8059-C3C893FBA7E0}" dt="2026-02-09T06:05:48.312" v="743" actId="20577"/>
          <ac:spMkLst>
            <pc:docMk/>
            <pc:sldMk cId="3612152477" sldId="311"/>
            <ac:spMk id="3" creationId="{77E6818C-0B3C-2209-CD97-E50DE26DC960}"/>
          </ac:spMkLst>
        </pc:spChg>
        <pc:picChg chg="add mod">
          <ac:chgData name="Tim Kenny" userId="9a750ae9-65dd-4b32-9269-8d3ca32f0462" providerId="ADAL" clId="{2DDFFF7D-D78D-58FA-8059-C3C893FBA7E0}" dt="2026-02-09T06:05:37.164" v="740" actId="1076"/>
          <ac:picMkLst>
            <pc:docMk/>
            <pc:sldMk cId="3612152477" sldId="311"/>
            <ac:picMk id="5" creationId="{391B9A8C-37B9-3AF0-5FB7-169FBA73DC5F}"/>
          </ac:picMkLst>
        </pc:picChg>
      </pc:sldChg>
      <pc:sldChg chg="addSp delSp modSp add mod">
        <pc:chgData name="Tim Kenny" userId="9a750ae9-65dd-4b32-9269-8d3ca32f0462" providerId="ADAL" clId="{2DDFFF7D-D78D-58FA-8059-C3C893FBA7E0}" dt="2026-02-10T01:32:53.069" v="758" actId="255"/>
        <pc:sldMkLst>
          <pc:docMk/>
          <pc:sldMk cId="4096778153" sldId="312"/>
        </pc:sldMkLst>
        <pc:spChg chg="mod">
          <ac:chgData name="Tim Kenny" userId="9a750ae9-65dd-4b32-9269-8d3ca32f0462" providerId="ADAL" clId="{2DDFFF7D-D78D-58FA-8059-C3C893FBA7E0}" dt="2026-02-10T01:32:06.167" v="753" actId="14100"/>
          <ac:spMkLst>
            <pc:docMk/>
            <pc:sldMk cId="4096778153" sldId="312"/>
            <ac:spMk id="3" creationId="{0A76164E-88AC-7742-AAAA-FC566F63E531}"/>
          </ac:spMkLst>
        </pc:spChg>
        <pc:spChg chg="mod">
          <ac:chgData name="Tim Kenny" userId="9a750ae9-65dd-4b32-9269-8d3ca32f0462" providerId="ADAL" clId="{2DDFFF7D-D78D-58FA-8059-C3C893FBA7E0}" dt="2026-02-10T01:31:52.112" v="750" actId="1076"/>
          <ac:spMkLst>
            <pc:docMk/>
            <pc:sldMk cId="4096778153" sldId="312"/>
            <ac:spMk id="5" creationId="{B4617BAB-6240-1BF1-766F-56B81302249E}"/>
          </ac:spMkLst>
        </pc:spChg>
        <pc:spChg chg="add mod">
          <ac:chgData name="Tim Kenny" userId="9a750ae9-65dd-4b32-9269-8d3ca32f0462" providerId="ADAL" clId="{2DDFFF7D-D78D-58FA-8059-C3C893FBA7E0}" dt="2026-02-10T01:32:53.069" v="758" actId="255"/>
          <ac:spMkLst>
            <pc:docMk/>
            <pc:sldMk cId="4096778153" sldId="312"/>
            <ac:spMk id="8" creationId="{EB078106-E9E0-3BFB-5ACF-CA09AFA237F0}"/>
          </ac:spMkLst>
        </pc:spChg>
        <pc:picChg chg="add mod">
          <ac:chgData name="Tim Kenny" userId="9a750ae9-65dd-4b32-9269-8d3ca32f0462" providerId="ADAL" clId="{2DDFFF7D-D78D-58FA-8059-C3C893FBA7E0}" dt="2026-02-10T01:31:57.570" v="751" actId="1076"/>
          <ac:picMkLst>
            <pc:docMk/>
            <pc:sldMk cId="4096778153" sldId="312"/>
            <ac:picMk id="6" creationId="{1AAEE11D-07AC-30AC-99C6-AC909D9678E9}"/>
          </ac:picMkLst>
        </pc:picChg>
      </pc:sldChg>
      <pc:sldChg chg="addSp delSp modSp add mod">
        <pc:chgData name="Tim Kenny" userId="9a750ae9-65dd-4b32-9269-8d3ca32f0462" providerId="ADAL" clId="{2DDFFF7D-D78D-58FA-8059-C3C893FBA7E0}" dt="2026-02-10T01:34:04.657" v="768" actId="1076"/>
        <pc:sldMkLst>
          <pc:docMk/>
          <pc:sldMk cId="2757484967" sldId="313"/>
        </pc:sldMkLst>
        <pc:spChg chg="add mod">
          <ac:chgData name="Tim Kenny" userId="9a750ae9-65dd-4b32-9269-8d3ca32f0462" providerId="ADAL" clId="{2DDFFF7D-D78D-58FA-8059-C3C893FBA7E0}" dt="2026-02-10T01:34:04.657" v="768" actId="1076"/>
          <ac:spMkLst>
            <pc:docMk/>
            <pc:sldMk cId="2757484967" sldId="313"/>
            <ac:spMk id="8" creationId="{00C91DC2-D015-655E-037B-2F289BCCA5E7}"/>
          </ac:spMkLst>
        </pc:spChg>
        <pc:picChg chg="add mod">
          <ac:chgData name="Tim Kenny" userId="9a750ae9-65dd-4b32-9269-8d3ca32f0462" providerId="ADAL" clId="{2DDFFF7D-D78D-58FA-8059-C3C893FBA7E0}" dt="2026-02-10T01:33:32.708" v="764" actId="1076"/>
          <ac:picMkLst>
            <pc:docMk/>
            <pc:sldMk cId="2757484967" sldId="313"/>
            <ac:picMk id="6" creationId="{C664B20C-C29D-E302-E81B-97695C2B4E0E}"/>
          </ac:picMkLst>
        </pc:picChg>
      </pc:sldChg>
      <pc:sldChg chg="modSp add mod ord">
        <pc:chgData name="Tim Kenny" userId="9a750ae9-65dd-4b32-9269-8d3ca32f0462" providerId="ADAL" clId="{2DDFFF7D-D78D-58FA-8059-C3C893FBA7E0}" dt="2026-02-16T04:48:14.909" v="2341" actId="14100"/>
        <pc:sldMkLst>
          <pc:docMk/>
          <pc:sldMk cId="3392293387" sldId="321"/>
        </pc:sldMkLst>
        <pc:spChg chg="mod">
          <ac:chgData name="Tim Kenny" userId="9a750ae9-65dd-4b32-9269-8d3ca32f0462" providerId="ADAL" clId="{2DDFFF7D-D78D-58FA-8059-C3C893FBA7E0}" dt="2026-02-16T04:48:14.909" v="2341" actId="14100"/>
          <ac:spMkLst>
            <pc:docMk/>
            <pc:sldMk cId="3392293387" sldId="321"/>
            <ac:spMk id="3" creationId="{E568DE8C-0D4D-E6CF-0C58-538A529B32C3}"/>
          </ac:spMkLst>
        </pc:spChg>
      </pc:sldChg>
      <pc:sldChg chg="modSp add mod">
        <pc:chgData name="Tim Kenny" userId="9a750ae9-65dd-4b32-9269-8d3ca32f0462" providerId="ADAL" clId="{2DDFFF7D-D78D-58FA-8059-C3C893FBA7E0}" dt="2026-02-16T02:43:45.668" v="2172" actId="14100"/>
        <pc:sldMkLst>
          <pc:docMk/>
          <pc:sldMk cId="762469578" sldId="2076137424"/>
        </pc:sldMkLst>
        <pc:spChg chg="mod">
          <ac:chgData name="Tim Kenny" userId="9a750ae9-65dd-4b32-9269-8d3ca32f0462" providerId="ADAL" clId="{2DDFFF7D-D78D-58FA-8059-C3C893FBA7E0}" dt="2026-02-16T02:43:45.668" v="2172" actId="14100"/>
          <ac:spMkLst>
            <pc:docMk/>
            <pc:sldMk cId="762469578" sldId="2076137424"/>
            <ac:spMk id="5" creationId="{37359DCC-E624-D0F9-2148-BCDE90954BAB}"/>
          </ac:spMkLst>
        </pc:spChg>
      </pc:sldChg>
      <pc:sldChg chg="addSp delSp modSp new mod modClrScheme chgLayout">
        <pc:chgData name="Tim Kenny" userId="9a750ae9-65dd-4b32-9269-8d3ca32f0462" providerId="ADAL" clId="{2DDFFF7D-D78D-58FA-8059-C3C893FBA7E0}" dt="2026-02-16T00:47:41.122" v="1784" actId="1076"/>
        <pc:sldMkLst>
          <pc:docMk/>
          <pc:sldMk cId="1158187237" sldId="2076137425"/>
        </pc:sldMkLst>
        <pc:spChg chg="add mod ord">
          <ac:chgData name="Tim Kenny" userId="9a750ae9-65dd-4b32-9269-8d3ca32f0462" providerId="ADAL" clId="{2DDFFF7D-D78D-58FA-8059-C3C893FBA7E0}" dt="2026-02-16T00:47:31.225" v="1782" actId="20577"/>
          <ac:spMkLst>
            <pc:docMk/>
            <pc:sldMk cId="1158187237" sldId="2076137425"/>
            <ac:spMk id="4" creationId="{E37A1D20-707E-7D15-85E3-302D9F08ACC3}"/>
          </ac:spMkLst>
        </pc:spChg>
        <pc:picChg chg="add mod">
          <ac:chgData name="Tim Kenny" userId="9a750ae9-65dd-4b32-9269-8d3ca32f0462" providerId="ADAL" clId="{2DDFFF7D-D78D-58FA-8059-C3C893FBA7E0}" dt="2026-02-16T00:47:41.122" v="1784" actId="1076"/>
          <ac:picMkLst>
            <pc:docMk/>
            <pc:sldMk cId="1158187237" sldId="2076137425"/>
            <ac:picMk id="1026" creationId="{62A2ED4C-E255-65C3-2293-20C626CC6FE2}"/>
          </ac:picMkLst>
        </pc:picChg>
      </pc:sldChg>
      <pc:sldChg chg="addSp modSp add mod">
        <pc:chgData name="Tim Kenny" userId="9a750ae9-65dd-4b32-9269-8d3ca32f0462" providerId="ADAL" clId="{2DDFFF7D-D78D-58FA-8059-C3C893FBA7E0}" dt="2026-02-16T02:50:21.546" v="2183" actId="1076"/>
        <pc:sldMkLst>
          <pc:docMk/>
          <pc:sldMk cId="3691721117" sldId="2076137426"/>
        </pc:sldMkLst>
        <pc:spChg chg="mod">
          <ac:chgData name="Tim Kenny" userId="9a750ae9-65dd-4b32-9269-8d3ca32f0462" providerId="ADAL" clId="{2DDFFF7D-D78D-58FA-8059-C3C893FBA7E0}" dt="2026-02-16T02:50:00.967" v="2179"/>
          <ac:spMkLst>
            <pc:docMk/>
            <pc:sldMk cId="3691721117" sldId="2076137426"/>
            <ac:spMk id="5" creationId="{B32F5660-CE0D-4314-84DE-47063C228C7E}"/>
          </ac:spMkLst>
        </pc:spChg>
        <pc:spChg chg="add mod">
          <ac:chgData name="Tim Kenny" userId="9a750ae9-65dd-4b32-9269-8d3ca32f0462" providerId="ADAL" clId="{2DDFFF7D-D78D-58FA-8059-C3C893FBA7E0}" dt="2026-02-16T02:50:21.546" v="2183" actId="1076"/>
          <ac:spMkLst>
            <pc:docMk/>
            <pc:sldMk cId="3691721117" sldId="2076137426"/>
            <ac:spMk id="7" creationId="{C44CBB1B-E292-5E1F-D692-4DE581D350FC}"/>
          </ac:spMkLst>
        </pc:spChg>
        <pc:picChg chg="add mod">
          <ac:chgData name="Tim Kenny" userId="9a750ae9-65dd-4b32-9269-8d3ca32f0462" providerId="ADAL" clId="{2DDFFF7D-D78D-58FA-8059-C3C893FBA7E0}" dt="2026-02-16T02:49:41.292" v="2178" actId="14100"/>
          <ac:picMkLst>
            <pc:docMk/>
            <pc:sldMk cId="3691721117" sldId="2076137426"/>
            <ac:picMk id="3" creationId="{61F3360E-D9FE-4C70-9F0D-9F0A45F9288A}"/>
          </ac:picMkLst>
        </pc:picChg>
      </pc:sldChg>
      <pc:sldChg chg="addSp modSp add mod">
        <pc:chgData name="Tim Kenny" userId="9a750ae9-65dd-4b32-9269-8d3ca32f0462" providerId="ADAL" clId="{2DDFFF7D-D78D-58FA-8059-C3C893FBA7E0}" dt="2026-02-16T02:53:26.232" v="2190" actId="14100"/>
        <pc:sldMkLst>
          <pc:docMk/>
          <pc:sldMk cId="2213741057" sldId="2076137427"/>
        </pc:sldMkLst>
        <pc:spChg chg="mod">
          <ac:chgData name="Tim Kenny" userId="9a750ae9-65dd-4b32-9269-8d3ca32f0462" providerId="ADAL" clId="{2DDFFF7D-D78D-58FA-8059-C3C893FBA7E0}" dt="2026-02-16T02:53:26.232" v="2190" actId="14100"/>
          <ac:spMkLst>
            <pc:docMk/>
            <pc:sldMk cId="2213741057" sldId="2076137427"/>
            <ac:spMk id="5" creationId="{1B0784D1-C0E6-9A8B-1E86-E106689EE3C3}"/>
          </ac:spMkLst>
        </pc:spChg>
      </pc:sldChg>
      <pc:sldChg chg="modSp add mod ord">
        <pc:chgData name="Tim Kenny" userId="9a750ae9-65dd-4b32-9269-8d3ca32f0462" providerId="ADAL" clId="{2DDFFF7D-D78D-58FA-8059-C3C893FBA7E0}" dt="2026-02-04T01:13:21.963" v="556" actId="20577"/>
        <pc:sldMkLst>
          <pc:docMk/>
          <pc:sldMk cId="4090309292" sldId="2076137428"/>
        </pc:sldMkLst>
        <pc:spChg chg="mod">
          <ac:chgData name="Tim Kenny" userId="9a750ae9-65dd-4b32-9269-8d3ca32f0462" providerId="ADAL" clId="{2DDFFF7D-D78D-58FA-8059-C3C893FBA7E0}" dt="2026-02-04T01:13:08.620" v="527" actId="20577"/>
          <ac:spMkLst>
            <pc:docMk/>
            <pc:sldMk cId="4090309292" sldId="2076137428"/>
            <ac:spMk id="4" creationId="{71362827-7EF9-7D17-1C41-594FF8DA5C53}"/>
          </ac:spMkLst>
        </pc:spChg>
        <pc:spChg chg="mod">
          <ac:chgData name="Tim Kenny" userId="9a750ae9-65dd-4b32-9269-8d3ca32f0462" providerId="ADAL" clId="{2DDFFF7D-D78D-58FA-8059-C3C893FBA7E0}" dt="2026-02-04T01:13:21.963" v="556" actId="20577"/>
          <ac:spMkLst>
            <pc:docMk/>
            <pc:sldMk cId="4090309292" sldId="2076137428"/>
            <ac:spMk id="5" creationId="{15BEADB2-7D83-7591-3FC4-F1AE182BAB94}"/>
          </ac:spMkLst>
        </pc:spChg>
      </pc:sldChg>
      <pc:sldChg chg="addSp delSp modSp add mod ord">
        <pc:chgData name="Tim Kenny" userId="9a750ae9-65dd-4b32-9269-8d3ca32f0462" providerId="ADAL" clId="{2DDFFF7D-D78D-58FA-8059-C3C893FBA7E0}" dt="2026-02-16T00:47:57.639" v="1786" actId="20577"/>
        <pc:sldMkLst>
          <pc:docMk/>
          <pc:sldMk cId="2961765950" sldId="2076137433"/>
        </pc:sldMkLst>
        <pc:spChg chg="mod">
          <ac:chgData name="Tim Kenny" userId="9a750ae9-65dd-4b32-9269-8d3ca32f0462" providerId="ADAL" clId="{2DDFFF7D-D78D-58FA-8059-C3C893FBA7E0}" dt="2026-02-16T00:47:57.639" v="1786" actId="20577"/>
          <ac:spMkLst>
            <pc:docMk/>
            <pc:sldMk cId="2961765950" sldId="2076137433"/>
            <ac:spMk id="4" creationId="{D7CCE8ED-32E1-B3D7-6B23-F815BCD05D2A}"/>
          </ac:spMkLst>
        </pc:spChg>
        <pc:picChg chg="mod">
          <ac:chgData name="Tim Kenny" userId="9a750ae9-65dd-4b32-9269-8d3ca32f0462" providerId="ADAL" clId="{2DDFFF7D-D78D-58FA-8059-C3C893FBA7E0}" dt="2026-02-16T00:46:27.506" v="1751" actId="14100"/>
          <ac:picMkLst>
            <pc:docMk/>
            <pc:sldMk cId="2961765950" sldId="2076137433"/>
            <ac:picMk id="1026" creationId="{0FE449D0-B7DF-8C1E-8017-CCD8FD5A981B}"/>
          </ac:picMkLst>
        </pc:picChg>
      </pc:sldChg>
      <pc:sldMasterChg chg="addSldLayout delSldLayout">
        <pc:chgData name="Tim Kenny" userId="9a750ae9-65dd-4b32-9269-8d3ca32f0462" providerId="ADAL" clId="{2DDFFF7D-D78D-58FA-8059-C3C893FBA7E0}" dt="2026-02-16T02:58:38.253" v="2203" actId="2696"/>
        <pc:sldMasterMkLst>
          <pc:docMk/>
          <pc:sldMasterMk cId="1330016846" sldId="2147483648"/>
        </pc:sldMasterMkLst>
      </pc:sldMasterChg>
    </pc:docChg>
  </pc:docChgLst>
  <pc:docChgLst>
    <pc:chgData name="Paula Goodwin" userId="a5da4db0-fbbd-4fc4-96bb-a7085891d460" providerId="ADAL" clId="{4FC0CBA4-EA40-4278-9805-1976CFBE1A84}"/>
    <pc:docChg chg="undo custSel modSld">
      <pc:chgData name="Paula Goodwin" userId="a5da4db0-fbbd-4fc4-96bb-a7085891d460" providerId="ADAL" clId="{4FC0CBA4-EA40-4278-9805-1976CFBE1A84}" dt="2026-03-05T21:23:54.424" v="13" actId="700"/>
      <pc:docMkLst>
        <pc:docMk/>
      </pc:docMkLst>
      <pc:sldChg chg="addSp delSp modSp mod setBg modClrScheme chgLayout">
        <pc:chgData name="Paula Goodwin" userId="a5da4db0-fbbd-4fc4-96bb-a7085891d460" providerId="ADAL" clId="{4FC0CBA4-EA40-4278-9805-1976CFBE1A84}" dt="2026-03-05T21:21:30.547" v="11" actId="26606"/>
        <pc:sldMkLst>
          <pc:docMk/>
          <pc:sldMk cId="1870633812" sldId="2076137436"/>
        </pc:sldMkLst>
        <pc:spChg chg="add del mod ord replId">
          <ac:chgData name="Paula Goodwin" userId="a5da4db0-fbbd-4fc4-96bb-a7085891d460" providerId="ADAL" clId="{4FC0CBA4-EA40-4278-9805-1976CFBE1A84}" dt="2026-03-05T21:21:30.547" v="11" actId="26606"/>
          <ac:spMkLst>
            <pc:docMk/>
            <pc:sldMk cId="1870633812" sldId="2076137436"/>
            <ac:spMk id="2" creationId="{AA008503-1569-4899-97EC-18B9A3044596}"/>
          </ac:spMkLst>
        </pc:spChg>
        <pc:spChg chg="mod ord">
          <ac:chgData name="Paula Goodwin" userId="a5da4db0-fbbd-4fc4-96bb-a7085891d460" providerId="ADAL" clId="{4FC0CBA4-EA40-4278-9805-1976CFBE1A84}" dt="2026-03-05T21:21:11.398" v="9" actId="700"/>
          <ac:spMkLst>
            <pc:docMk/>
            <pc:sldMk cId="1870633812" sldId="2076137436"/>
            <ac:spMk id="3" creationId="{7B22171A-7587-4439-8B45-27A4C3B25728}"/>
          </ac:spMkLst>
        </pc:spChg>
        <pc:spChg chg="add del mod ord">
          <ac:chgData name="Paula Goodwin" userId="a5da4db0-fbbd-4fc4-96bb-a7085891d460" providerId="ADAL" clId="{4FC0CBA4-EA40-4278-9805-1976CFBE1A84}" dt="2026-03-05T21:21:11.398" v="9" actId="700"/>
          <ac:spMkLst>
            <pc:docMk/>
            <pc:sldMk cId="1870633812" sldId="2076137436"/>
            <ac:spMk id="4" creationId="{52152B4E-DF03-CBD5-598A-71FB47D54CB9}"/>
          </ac:spMkLst>
        </pc:spChg>
      </pc:sldChg>
      <pc:sldChg chg="addSp delSp modSp mod modClrScheme chgLayout">
        <pc:chgData name="Paula Goodwin" userId="a5da4db0-fbbd-4fc4-96bb-a7085891d460" providerId="ADAL" clId="{4FC0CBA4-EA40-4278-9805-1976CFBE1A84}" dt="2026-03-05T21:23:54.424" v="13" actId="700"/>
        <pc:sldMkLst>
          <pc:docMk/>
          <pc:sldMk cId="3442178432" sldId="2076137438"/>
        </pc:sldMkLst>
        <pc:spChg chg="add del mod ord">
          <ac:chgData name="Paula Goodwin" userId="a5da4db0-fbbd-4fc4-96bb-a7085891d460" providerId="ADAL" clId="{4FC0CBA4-EA40-4278-9805-1976CFBE1A84}" dt="2026-03-05T21:23:54.424" v="13" actId="700"/>
          <ac:spMkLst>
            <pc:docMk/>
            <pc:sldMk cId="3442178432" sldId="2076137438"/>
            <ac:spMk id="2" creationId="{766BE9E0-182B-9481-15D5-49C107FA54F5}"/>
          </ac:spMkLst>
        </pc:spChg>
        <pc:spChg chg="mod ord">
          <ac:chgData name="Paula Goodwin" userId="a5da4db0-fbbd-4fc4-96bb-a7085891d460" providerId="ADAL" clId="{4FC0CBA4-EA40-4278-9805-1976CFBE1A84}" dt="2026-03-05T21:23:54.424" v="13" actId="700"/>
          <ac:spMkLst>
            <pc:docMk/>
            <pc:sldMk cId="3442178432" sldId="2076137438"/>
            <ac:spMk id="3" creationId="{61521DB8-6B02-4997-BABC-45A07F0FEE5E}"/>
          </ac:spMkLst>
        </pc:spChg>
      </pc:sldChg>
    </pc:docChg>
  </pc:docChgLst>
  <pc:docChgLst>
    <pc:chgData name="Tim Kenny" userId="S::tkenny3@bne.catholic.edu.au::9a750ae9-65dd-4b32-9269-8d3ca32f0462" providerId="AD" clId="Web-{35614EE8-8579-26B1-E873-358A5F9134D7}"/>
    <pc:docChg chg="modSld">
      <pc:chgData name="Tim Kenny" userId="S::tkenny3@bne.catholic.edu.au::9a750ae9-65dd-4b32-9269-8d3ca32f0462" providerId="AD" clId="Web-{35614EE8-8579-26B1-E873-358A5F9134D7}" dt="2026-02-04T01:03:36.176" v="33" actId="20577"/>
      <pc:docMkLst>
        <pc:docMk/>
      </pc:docMkLst>
      <pc:sldChg chg="modSp">
        <pc:chgData name="Tim Kenny" userId="S::tkenny3@bne.catholic.edu.au::9a750ae9-65dd-4b32-9269-8d3ca32f0462" providerId="AD" clId="Web-{35614EE8-8579-26B1-E873-358A5F9134D7}" dt="2026-02-04T01:02:07.958" v="26" actId="20577"/>
        <pc:sldMkLst>
          <pc:docMk/>
          <pc:sldMk cId="162885526" sldId="286"/>
        </pc:sldMkLst>
        <pc:spChg chg="mod">
          <ac:chgData name="Tim Kenny" userId="S::tkenny3@bne.catholic.edu.au::9a750ae9-65dd-4b32-9269-8d3ca32f0462" providerId="AD" clId="Web-{35614EE8-8579-26B1-E873-358A5F9134D7}" dt="2026-02-04T01:02:07.958" v="26" actId="20577"/>
          <ac:spMkLst>
            <pc:docMk/>
            <pc:sldMk cId="162885526" sldId="286"/>
            <ac:spMk id="4" creationId="{55BDEEF2-31E9-639F-FCE6-5EE62CEFD2CA}"/>
          </ac:spMkLst>
        </pc:spChg>
        <pc:spChg chg="mod">
          <ac:chgData name="Tim Kenny" userId="S::tkenny3@bne.catholic.edu.au::9a750ae9-65dd-4b32-9269-8d3ca32f0462" providerId="AD" clId="Web-{35614EE8-8579-26B1-E873-358A5F9134D7}" dt="2026-02-04T01:01:54.755" v="9" actId="20577"/>
          <ac:spMkLst>
            <pc:docMk/>
            <pc:sldMk cId="162885526" sldId="286"/>
            <ac:spMk id="5" creationId="{4805B1A5-9E58-D714-247A-ABCE07C591DD}"/>
          </ac:spMkLst>
        </pc:spChg>
      </pc:sldChg>
      <pc:sldChg chg="modSp">
        <pc:chgData name="Tim Kenny" userId="S::tkenny3@bne.catholic.edu.au::9a750ae9-65dd-4b32-9269-8d3ca32f0462" providerId="AD" clId="Web-{35614EE8-8579-26B1-E873-358A5F9134D7}" dt="2026-02-04T01:03:36.176" v="33" actId="20577"/>
        <pc:sldMkLst>
          <pc:docMk/>
          <pc:sldMk cId="3461992850" sldId="290"/>
        </pc:sldMkLst>
        <pc:spChg chg="mod">
          <ac:chgData name="Tim Kenny" userId="S::tkenny3@bne.catholic.edu.au::9a750ae9-65dd-4b32-9269-8d3ca32f0462" providerId="AD" clId="Web-{35614EE8-8579-26B1-E873-358A5F9134D7}" dt="2026-02-04T01:03:32.989" v="32" actId="20577"/>
          <ac:spMkLst>
            <pc:docMk/>
            <pc:sldMk cId="3461992850" sldId="290"/>
            <ac:spMk id="4" creationId="{EA7AC1CA-FDFF-7B2A-A102-91EAC94F8B95}"/>
          </ac:spMkLst>
        </pc:spChg>
        <pc:spChg chg="mod">
          <ac:chgData name="Tim Kenny" userId="S::tkenny3@bne.catholic.edu.au::9a750ae9-65dd-4b32-9269-8d3ca32f0462" providerId="AD" clId="Web-{35614EE8-8579-26B1-E873-358A5F9134D7}" dt="2026-02-04T01:03:36.176" v="33" actId="20577"/>
          <ac:spMkLst>
            <pc:docMk/>
            <pc:sldMk cId="3461992850" sldId="290"/>
            <ac:spMk id="5" creationId="{2C8BFE87-B4FF-4E1C-4AE3-F6EB9CBBD3A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50444" y="0"/>
            <a:ext cx="2945659" cy="498055"/>
          </a:xfrm>
          <a:prstGeom prst="rect">
            <a:avLst/>
          </a:prstGeom>
        </p:spPr>
        <p:txBody>
          <a:bodyPr vert="horz" lIns="91440" tIns="45720" rIns="91440" bIns="45720" rtlCol="0"/>
          <a:lstStyle>
            <a:lvl1pPr algn="r">
              <a:defRPr sz="1200"/>
            </a:lvl1pPr>
          </a:lstStyle>
          <a:p>
            <a:fld id="{C28E3BF6-4753-4CEB-A690-DCA77ABD449D}" type="datetimeFigureOut">
              <a:rPr lang="en-AU" smtClean="0"/>
              <a:t>6/03/2026</a:t>
            </a:fld>
            <a:endParaRPr lang="en-AU"/>
          </a:p>
        </p:txBody>
      </p:sp>
      <p:sp>
        <p:nvSpPr>
          <p:cNvPr id="4" name="Slide Image Placeholder 3"/>
          <p:cNvSpPr>
            <a:spLocks noGrp="1" noRot="1" noChangeAspect="1"/>
          </p:cNvSpPr>
          <p:nvPr>
            <p:ph type="sldImg" idx="2"/>
          </p:nvPr>
        </p:nvSpPr>
        <p:spPr>
          <a:xfrm>
            <a:off x="425450" y="1243013"/>
            <a:ext cx="5946775" cy="334645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E3D8239E-A1BD-4DB9-AA56-F3441A78E572}" type="slidenum">
              <a:rPr lang="en-AU" smtClean="0"/>
              <a:t>‹#›</a:t>
            </a:fld>
            <a:endParaRPr lang="en-AU"/>
          </a:p>
        </p:txBody>
      </p:sp>
    </p:spTree>
    <p:extLst>
      <p:ext uri="{BB962C8B-B14F-4D97-AF65-F5344CB8AC3E}">
        <p14:creationId xmlns:p14="http://schemas.microsoft.com/office/powerpoint/2010/main" val="224364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98C939-CA3D-49A4-9262-924713AAB47B}"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2813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highlight>
                  <a:srgbClr val="FFFF00"/>
                </a:highlight>
              </a:rPr>
              <a:t>Susie </a:t>
            </a:r>
            <a:endParaRPr lang="en-AU" b="1">
              <a:highlight>
                <a:srgbClr val="FFFF00"/>
              </a:highlight>
              <a:ea typeface="Calibri"/>
              <a:cs typeface="Calibri"/>
            </a:endParaRPr>
          </a:p>
          <a:p>
            <a:endParaRPr lang="en-AU" b="1">
              <a:highlight>
                <a:srgbClr val="FFFF00"/>
              </a:highlight>
              <a:ea typeface="Calibri"/>
              <a:cs typeface="Calibri"/>
            </a:endParaRPr>
          </a:p>
          <a:p>
            <a:r>
              <a:rPr lang="en-AU"/>
              <a:t>We acknowledge the Traditional Custodians of the land on which we gather today, and we pay our respects to Elders past and present.</a:t>
            </a:r>
            <a:br>
              <a:rPr lang="en-AU">
                <a:cs typeface="+mn-lt"/>
              </a:rPr>
            </a:br>
            <a:r>
              <a:rPr lang="en-AU"/>
              <a:t> We honour Aboriginal and Torres Strait Islander peoples, and the deep spiritual relationship they hold with Country land, waters, sky, and community.</a:t>
            </a:r>
            <a:endParaRPr lang="en-AU">
              <a:ea typeface="Calibri"/>
              <a:cs typeface="Calibri"/>
            </a:endParaRPr>
          </a:p>
          <a:p>
            <a:r>
              <a:rPr lang="en-AU"/>
              <a:t>As we reflect today on the Religious Life of the School, may we also remember that sacredness is not new to this place</a:t>
            </a:r>
            <a:br>
              <a:rPr lang="en-AU">
                <a:cs typeface="+mn-lt"/>
              </a:rPr>
            </a:br>
            <a:r>
              <a:rPr lang="en-AU"/>
              <a:t>and that reverence, belonging, and story have lived here for generations.</a:t>
            </a:r>
            <a:endParaRPr lang="en-AU">
              <a:ea typeface="Calibri"/>
              <a:cs typeface="Calibri"/>
            </a:endParaRPr>
          </a:p>
          <a:p>
            <a:r>
              <a:rPr lang="en-AU"/>
              <a:t>May we walk gently, listen deeply, and commit ourselves to truth, justice, and reconciliation.</a:t>
            </a:r>
            <a:endParaRPr lang="en-AU">
              <a:ea typeface="Calibri"/>
              <a:cs typeface="Calibri"/>
            </a:endParaRPr>
          </a:p>
          <a:p>
            <a:endParaRPr lang="en-AU" b="1">
              <a:highlight>
                <a:srgbClr val="FFFF00"/>
              </a:highlight>
              <a:ea typeface="Calibri"/>
              <a:cs typeface="+mn-lt"/>
            </a:endParaRPr>
          </a:p>
          <a:p>
            <a:endParaRPr lang="en-AU"/>
          </a:p>
          <a:p>
            <a:endParaRPr lang="en-AU">
              <a:ea typeface="Calibri" panose="020F0502020204030204"/>
              <a:cs typeface="Calibri" panose="020F0502020204030204"/>
            </a:endParaRPr>
          </a:p>
          <a:p>
            <a:endParaRPr lang="en-AU">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73BDFC-0D35-3B42-9F8E-C74498F5BC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10651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500"/>
              </a:spcBef>
            </a:pPr>
            <a:r>
              <a:rPr lang="en-AU">
                <a:solidFill>
                  <a:srgbClr val="054166"/>
                </a:solidFill>
              </a:rPr>
              <a:t>Let us turn our thoughts to the nature of our Trinitarian God.</a:t>
            </a:r>
            <a:br>
              <a:rPr lang="en-AU">
                <a:solidFill>
                  <a:srgbClr val="054166"/>
                </a:solidFill>
              </a:rPr>
            </a:br>
            <a:r>
              <a:rPr lang="en-AU">
                <a:solidFill>
                  <a:srgbClr val="054166"/>
                </a:solidFill>
              </a:rPr>
              <a:t>God, creator and lover of the universe, who calls us to relationship.  </a:t>
            </a:r>
            <a:endParaRPr lang="en-US">
              <a:solidFill>
                <a:srgbClr val="054166"/>
              </a:solidFill>
            </a:endParaRPr>
          </a:p>
          <a:p>
            <a:pPr>
              <a:spcBef>
                <a:spcPts val="1500"/>
              </a:spcBef>
            </a:pPr>
            <a:r>
              <a:rPr lang="en-AU">
                <a:solidFill>
                  <a:srgbClr val="054166"/>
                </a:solidFill>
              </a:rPr>
              <a:t>Let us pause and recall a moment in our lives when we were drawn to an awareness of the presence of something far bigger than ourselves, </a:t>
            </a:r>
            <a:r>
              <a:rPr lang="en-AU" err="1">
                <a:solidFill>
                  <a:srgbClr val="054166"/>
                </a:solidFill>
              </a:rPr>
              <a:t>farbigger</a:t>
            </a:r>
            <a:r>
              <a:rPr lang="en-AU">
                <a:solidFill>
                  <a:srgbClr val="054166"/>
                </a:solidFill>
              </a:rPr>
              <a:t> than humanity – a presence that Christians name as God.</a:t>
            </a:r>
            <a:endParaRPr lang="en-US">
              <a:solidFill>
                <a:srgbClr val="054166"/>
              </a:solidFill>
            </a:endParaRPr>
          </a:p>
          <a:p>
            <a:pPr>
              <a:spcBef>
                <a:spcPts val="1500"/>
              </a:spcBef>
            </a:pPr>
            <a:r>
              <a:rPr lang="en-AU">
                <a:solidFill>
                  <a:srgbClr val="054166"/>
                </a:solidFill>
              </a:rPr>
              <a:t>What is in the depths of our hearts today that we want to communicate with God, who longs to be in relationship with us?  We pause and pray in the depths of our hearts.</a:t>
            </a:r>
            <a:br>
              <a:rPr lang="en-AU">
                <a:solidFill>
                  <a:srgbClr val="054166"/>
                </a:solidFill>
              </a:rPr>
            </a:br>
            <a:endParaRPr lang="en-AU">
              <a:solidFill>
                <a:srgbClr val="054166"/>
              </a:solidFill>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789503-E902-4D46-83E3-304488F0AF4A}" type="slidenum">
              <a:rPr kumimoji="0" lang="en-AU"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AU"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84603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500"/>
              </a:spcBef>
            </a:pPr>
            <a:r>
              <a:rPr lang="en-AU">
                <a:solidFill>
                  <a:srgbClr val="054166"/>
                </a:solidFill>
              </a:rPr>
              <a:t>Let us turn our thoughts to the nature of Jesus, who lived his life revealing the face of God to others.  </a:t>
            </a:r>
            <a:endParaRPr lang="en-US">
              <a:solidFill>
                <a:srgbClr val="054166"/>
              </a:solidFill>
            </a:endParaRPr>
          </a:p>
          <a:p>
            <a:pPr>
              <a:lnSpc>
                <a:spcPct val="90000"/>
              </a:lnSpc>
              <a:spcBef>
                <a:spcPts val="1500"/>
              </a:spcBef>
            </a:pPr>
            <a:r>
              <a:rPr lang="en-AU">
                <a:solidFill>
                  <a:srgbClr val="054166"/>
                </a:solidFill>
              </a:rPr>
              <a:t>Let us pause and recall a moment from the life of Jesus, which is captured in the sacred Scriptures, inspired by the creative, imaginative storytelling </a:t>
            </a:r>
            <a:r>
              <a:rPr lang="en-AU" err="1">
                <a:solidFill>
                  <a:srgbClr val="054166"/>
                </a:solidFill>
              </a:rPr>
              <a:t>ofthe</a:t>
            </a:r>
            <a:r>
              <a:rPr lang="en-AU">
                <a:solidFill>
                  <a:srgbClr val="054166"/>
                </a:solidFill>
              </a:rPr>
              <a:t> authors.  </a:t>
            </a:r>
            <a:endParaRPr lang="en-US">
              <a:solidFill>
                <a:srgbClr val="054166"/>
              </a:solidFill>
            </a:endParaRPr>
          </a:p>
          <a:p>
            <a:pPr>
              <a:lnSpc>
                <a:spcPct val="90000"/>
              </a:lnSpc>
              <a:spcBef>
                <a:spcPts val="1500"/>
              </a:spcBef>
            </a:pPr>
            <a:r>
              <a:rPr lang="en-AU">
                <a:solidFill>
                  <a:srgbClr val="054166"/>
                </a:solidFill>
              </a:rPr>
              <a:t>Which moment from the life of Jesus comes to mind?  </a:t>
            </a:r>
            <a:endParaRPr lang="en-US">
              <a:solidFill>
                <a:srgbClr val="054166"/>
              </a:solidFill>
            </a:endParaRPr>
          </a:p>
          <a:p>
            <a:pPr>
              <a:lnSpc>
                <a:spcPct val="90000"/>
              </a:lnSpc>
              <a:spcBef>
                <a:spcPts val="1500"/>
              </a:spcBef>
            </a:pPr>
            <a:r>
              <a:rPr lang="en-AU">
                <a:solidFill>
                  <a:srgbClr val="054166"/>
                </a:solidFill>
              </a:rPr>
              <a:t>What is the wisdom that Jesus wants to impart to me today, from this moment in his life?  </a:t>
            </a:r>
            <a:endParaRPr lang="en-US">
              <a:solidFill>
                <a:srgbClr val="054166"/>
              </a:solidFill>
            </a:endParaRPr>
          </a:p>
          <a:p>
            <a:pPr>
              <a:lnSpc>
                <a:spcPct val="90000"/>
              </a:lnSpc>
              <a:spcBef>
                <a:spcPts val="1500"/>
              </a:spcBef>
            </a:pPr>
            <a:r>
              <a:rPr lang="en-AU">
                <a:solidFill>
                  <a:srgbClr val="054166"/>
                </a:solidFill>
              </a:rPr>
              <a:t>We pause and pray in the depths of our hearts.</a:t>
            </a:r>
            <a:br>
              <a:rPr lang="en-AU">
                <a:solidFill>
                  <a:srgbClr val="054166"/>
                </a:solidFill>
              </a:rPr>
            </a:br>
            <a:endParaRPr lang="en-AU">
              <a:solidFill>
                <a:srgbClr val="054166"/>
              </a:solidFill>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789503-E902-4D46-83E3-304488F0AF4A}" type="slidenum">
              <a:rPr kumimoji="0" lang="en-AU"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AU"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84643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500"/>
              </a:spcBef>
              <a:spcAft>
                <a:spcPts val="800"/>
              </a:spcAft>
            </a:pPr>
            <a:r>
              <a:rPr lang="en-AU">
                <a:solidFill>
                  <a:srgbClr val="054166"/>
                </a:solidFill>
              </a:rPr>
              <a:t>Let us turn our thoughts to the nature of the Holy Spirit, the aspect of God that breaks through boundaries, and in places where hope seemed impossible.  </a:t>
            </a:r>
            <a:endParaRPr lang="en-US">
              <a:solidFill>
                <a:srgbClr val="054166"/>
              </a:solidFill>
            </a:endParaRPr>
          </a:p>
          <a:p>
            <a:pPr>
              <a:lnSpc>
                <a:spcPct val="90000"/>
              </a:lnSpc>
              <a:spcBef>
                <a:spcPts val="1500"/>
              </a:spcBef>
              <a:spcAft>
                <a:spcPts val="800"/>
              </a:spcAft>
            </a:pPr>
            <a:r>
              <a:rPr lang="en-AU">
                <a:solidFill>
                  <a:srgbClr val="054166"/>
                </a:solidFill>
              </a:rPr>
              <a:t>Where has the Holy Spirit broken through boundaries in my life?  Against all odds, where has goodness and love broken through to bring a new horizon of light and new life?  </a:t>
            </a:r>
            <a:endParaRPr lang="en-US">
              <a:solidFill>
                <a:srgbClr val="054166"/>
              </a:solidFill>
            </a:endParaRPr>
          </a:p>
          <a:p>
            <a:pPr>
              <a:lnSpc>
                <a:spcPct val="90000"/>
              </a:lnSpc>
              <a:spcBef>
                <a:spcPts val="1500"/>
              </a:spcBef>
              <a:spcAft>
                <a:spcPts val="800"/>
              </a:spcAft>
            </a:pPr>
            <a:r>
              <a:rPr lang="en-AU">
                <a:solidFill>
                  <a:srgbClr val="054166"/>
                </a:solidFill>
              </a:rPr>
              <a:t>Where do I need the power of the Holy Spirit in my life now?  We pause and call on the transformative power of the Holy Spirit, as we pray in the depths of our hearts.</a:t>
            </a:r>
            <a:br>
              <a:rPr lang="en-AU">
                <a:cs typeface="+mn-lt"/>
              </a:rPr>
            </a:br>
            <a:endParaRPr lang="en-AU">
              <a:solidFill>
                <a:srgbClr val="054166"/>
              </a:solidFill>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789503-E902-4D46-83E3-304488F0AF4A}" type="slidenum">
              <a:rPr kumimoji="0" lang="en-AU"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AU"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61528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500"/>
              </a:spcBef>
            </a:pPr>
            <a:r>
              <a:rPr lang="en-AU">
                <a:solidFill>
                  <a:srgbClr val="4FC6E0"/>
                </a:solidFill>
              </a:rPr>
              <a:t>Let us turn our thoughts to the sign of the cross, signalling those moments when Christians intentionally call on the power of prayer.  </a:t>
            </a:r>
            <a:endParaRPr lang="en-US">
              <a:solidFill>
                <a:srgbClr val="054166"/>
              </a:solidFill>
            </a:endParaRPr>
          </a:p>
          <a:p>
            <a:pPr>
              <a:lnSpc>
                <a:spcPct val="90000"/>
              </a:lnSpc>
              <a:spcBef>
                <a:spcPts val="1500"/>
              </a:spcBef>
            </a:pPr>
            <a:r>
              <a:rPr lang="en-AU">
                <a:solidFill>
                  <a:srgbClr val="4FC6E0"/>
                </a:solidFill>
              </a:rPr>
              <a:t>To pray is to believe that God is listening and will respond, somehow, in someway.  To pray is to believe that prayer makes a difference, somehow, in some way.</a:t>
            </a:r>
            <a:endParaRPr lang="en-US">
              <a:solidFill>
                <a:srgbClr val="054166"/>
              </a:solidFill>
            </a:endParaRPr>
          </a:p>
          <a:p>
            <a:pPr>
              <a:lnSpc>
                <a:spcPct val="90000"/>
              </a:lnSpc>
              <a:spcBef>
                <a:spcPts val="1500"/>
              </a:spcBef>
            </a:pPr>
            <a:r>
              <a:rPr lang="en-AU">
                <a:solidFill>
                  <a:srgbClr val="4FC6E0"/>
                </a:solidFill>
              </a:rPr>
              <a:t>The sign of the cross reminds us that we are entering into a very real realm of sacred space, and the outcome is always unknown, but potentially life changing.  </a:t>
            </a:r>
            <a:endParaRPr lang="en-US">
              <a:solidFill>
                <a:srgbClr val="054166"/>
              </a:solidFill>
            </a:endParaRPr>
          </a:p>
          <a:p>
            <a:pPr>
              <a:lnSpc>
                <a:spcPct val="90000"/>
              </a:lnSpc>
              <a:spcBef>
                <a:spcPts val="1500"/>
              </a:spcBef>
            </a:pPr>
            <a:r>
              <a:rPr lang="en-AU">
                <a:solidFill>
                  <a:srgbClr val="4FC6E0"/>
                </a:solidFill>
              </a:rPr>
              <a:t>Who in our lives needs the power of our prayer today?  Who in our world needs the power of our prayer today?  We pause and call on the energy of God, as we pray in the depths of our hearts.</a:t>
            </a:r>
            <a:endParaRPr lang="en-US">
              <a:solidFill>
                <a:srgbClr val="054166"/>
              </a:solidFill>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789503-E902-4D46-83E3-304488F0AF4A}" type="slidenum">
              <a:rPr kumimoji="0" lang="en-AU"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AU"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44787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500"/>
              </a:spcBef>
            </a:pPr>
            <a:r>
              <a:rPr lang="en-AU">
                <a:solidFill>
                  <a:srgbClr val="054166"/>
                </a:solidFill>
              </a:rPr>
              <a:t>Let us turn our thoughts to the symbol of the cross.  </a:t>
            </a:r>
            <a:endParaRPr lang="en-US">
              <a:solidFill>
                <a:srgbClr val="054166"/>
              </a:solidFill>
            </a:endParaRPr>
          </a:p>
          <a:p>
            <a:pPr>
              <a:spcBef>
                <a:spcPts val="1500"/>
              </a:spcBef>
            </a:pPr>
            <a:r>
              <a:rPr lang="en-AU">
                <a:solidFill>
                  <a:srgbClr val="054166"/>
                </a:solidFill>
              </a:rPr>
              <a:t>As we make the sign of the cross we trace the shape of the cross, which is a reminder of both crucifixion and new life.  </a:t>
            </a:r>
            <a:endParaRPr lang="en-US">
              <a:solidFill>
                <a:srgbClr val="054166"/>
              </a:solidFill>
            </a:endParaRPr>
          </a:p>
          <a:p>
            <a:pPr>
              <a:spcBef>
                <a:spcPts val="1500"/>
              </a:spcBef>
            </a:pPr>
            <a:r>
              <a:rPr lang="en-AU">
                <a:solidFill>
                  <a:srgbClr val="054166"/>
                </a:solidFill>
              </a:rPr>
              <a:t>It is a reminder that there will be burdens to carry in life, but God’s love is ever present, patiently waiting for opportunities for transformation. </a:t>
            </a:r>
            <a:endParaRPr lang="en-US">
              <a:solidFill>
                <a:srgbClr val="054166"/>
              </a:solidFill>
            </a:endParaRPr>
          </a:p>
          <a:p>
            <a:pPr>
              <a:spcBef>
                <a:spcPts val="1500"/>
              </a:spcBef>
            </a:pPr>
            <a:r>
              <a:rPr lang="en-AU">
                <a:solidFill>
                  <a:srgbClr val="054166"/>
                </a:solidFill>
              </a:rPr>
              <a:t>The cross reminds all Christians that God calls people to live authentically and make whatever choices mirror real love. </a:t>
            </a:r>
            <a:endParaRPr lang="en-US">
              <a:solidFill>
                <a:srgbClr val="054166"/>
              </a:solidFill>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789503-E902-4D46-83E3-304488F0AF4A}" type="slidenum">
              <a:rPr kumimoji="0" lang="en-AU"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AU"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93441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What do we mean by this? </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Elements within this component include the ethos, the identity and charism; the aesthetic environment e.g. religious art and iconography, provision and design of sacred and reflective space; pastoral care and personal and social development programs; school policies, procedures, </a:t>
            </a:r>
            <a:r>
              <a:rPr lang="en-US" altLang="en-US" err="1">
                <a:solidFill>
                  <a:srgbClr val="000000"/>
                </a:solidFill>
                <a:latin typeface="Arial" panose="020B0604020202020204" pitchFamily="34" charset="0"/>
                <a:ea typeface="ＭＳ Ｐゴシック" panose="020B0600070205080204" pitchFamily="34" charset="-128"/>
              </a:rPr>
              <a:t>organisation</a:t>
            </a:r>
            <a:r>
              <a:rPr lang="en-US" altLang="en-US">
                <a:solidFill>
                  <a:srgbClr val="000000"/>
                </a:solidFill>
                <a:latin typeface="Arial" panose="020B0604020202020204" pitchFamily="34" charset="0"/>
                <a:ea typeface="ＭＳ Ｐゴシック" panose="020B0600070205080204" pitchFamily="34" charset="-128"/>
              </a:rPr>
              <a:t> and structure. </a:t>
            </a:r>
          </a:p>
          <a:p>
            <a:pPr marL="187806" indent="-187806" defTabSz="948916">
              <a:defRPr/>
            </a:pPr>
            <a:r>
              <a:rPr lang="en-US" altLang="en-US">
                <a:solidFill>
                  <a:srgbClr val="000000"/>
                </a:solidFill>
                <a:latin typeface="Arial" panose="020B0604020202020204" pitchFamily="34" charset="0"/>
                <a:ea typeface="ＭＳ Ｐゴシック" panose="020B0600070205080204" pitchFamily="34" charset="-128"/>
              </a:rPr>
              <a:t>World view expressed through the religious Identity and culture of the school</a:t>
            </a:r>
          </a:p>
          <a:p>
            <a:pPr marL="187806" indent="-187806" defTabSz="948916">
              <a:buFontTx/>
              <a:buChar char="•"/>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Beliefs, values, practices, relationships, welcome, physical environment, culture</a:t>
            </a:r>
          </a:p>
          <a:p>
            <a:pPr marL="0" indent="0" defTabSz="948916">
              <a:buFontTx/>
              <a:buNone/>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All areas of the school contribute to the religious identity and culture of the school – everyone’s responsibility</a:t>
            </a:r>
            <a:endParaRPr lang="en-AU" altLang="en-US">
              <a:solidFill>
                <a:srgbClr val="000000"/>
              </a:solidFill>
              <a:latin typeface="Arial" panose="020B0604020202020204" pitchFamily="34" charset="0"/>
              <a:ea typeface="ＭＳ Ｐゴシック" panose="020B0600070205080204" pitchFamily="34" charset="-128"/>
            </a:endParaRP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26</a:t>
            </a:fld>
            <a:endParaRPr lang="en-AU"/>
          </a:p>
        </p:txBody>
      </p:sp>
    </p:spTree>
    <p:extLst>
      <p:ext uri="{BB962C8B-B14F-4D97-AF65-F5344CB8AC3E}">
        <p14:creationId xmlns:p14="http://schemas.microsoft.com/office/powerpoint/2010/main" val="3839084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27</a:t>
            </a:fld>
            <a:endParaRPr lang="en-AU"/>
          </a:p>
        </p:txBody>
      </p:sp>
    </p:spTree>
    <p:extLst>
      <p:ext uri="{BB962C8B-B14F-4D97-AF65-F5344CB8AC3E}">
        <p14:creationId xmlns:p14="http://schemas.microsoft.com/office/powerpoint/2010/main" val="2869612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Developing practices, polices, structures that promote the respect for the dignity of each person</a:t>
            </a:r>
          </a:p>
          <a:p>
            <a:pPr marL="187806" indent="-187806" defTabSz="948916">
              <a:buFontTx/>
              <a:buChar char="•"/>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Welcome, encourage and support the families, staff and visitors</a:t>
            </a:r>
          </a:p>
          <a:p>
            <a:pPr marL="187806" indent="-187806" defTabSz="948916">
              <a:buFontTx/>
              <a:buChar char="•"/>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Christian hospitality – how are people welcomed into this community, how the values expressed through word and action. Gospel Values – not just talk about, bring it in to every day events.</a:t>
            </a:r>
          </a:p>
          <a:p>
            <a:pPr marL="187806" indent="-187806" defTabSz="948916">
              <a:defRPr/>
            </a:pPr>
            <a:endParaRPr lang="en-US" altLang="en-US">
              <a:solidFill>
                <a:srgbClr val="000000"/>
              </a:solidFill>
              <a:latin typeface="Arial" panose="020B0604020202020204" pitchFamily="34" charset="0"/>
              <a:ea typeface="ＭＳ Ｐゴシック" panose="020B0600070205080204" pitchFamily="34" charset="-128"/>
            </a:endParaRP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28</a:t>
            </a:fld>
            <a:endParaRPr lang="en-AU"/>
          </a:p>
        </p:txBody>
      </p:sp>
    </p:spTree>
    <p:extLst>
      <p:ext uri="{BB962C8B-B14F-4D97-AF65-F5344CB8AC3E}">
        <p14:creationId xmlns:p14="http://schemas.microsoft.com/office/powerpoint/2010/main" val="3970860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6767" indent="-276767"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Sense of the Sacred – through art, design, space, well cared for gardens, school grounds, iconography</a:t>
            </a:r>
          </a:p>
          <a:p>
            <a:pPr marL="276767" indent="-276767" defTabSz="948916">
              <a:buFontTx/>
              <a:buChar char="•"/>
              <a:defRPr/>
            </a:pPr>
            <a:endParaRPr lang="en-US" altLang="en-US">
              <a:solidFill>
                <a:srgbClr val="000000"/>
              </a:solidFill>
              <a:latin typeface="Arial" panose="020B0604020202020204" pitchFamily="34" charset="0"/>
              <a:ea typeface="ＭＳ Ｐゴシック" panose="020B0600070205080204" pitchFamily="34" charset="-128"/>
            </a:endParaRPr>
          </a:p>
          <a:p>
            <a:pPr marL="276767" indent="-276767"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Engaging the senses – liturgies, prayer rituals</a:t>
            </a:r>
          </a:p>
          <a:p>
            <a:pPr marL="276767" indent="-276767" defTabSz="948916">
              <a:buFontTx/>
              <a:buChar char="•"/>
              <a:defRPr/>
            </a:pPr>
            <a:endParaRPr lang="en-US" altLang="en-US">
              <a:solidFill>
                <a:srgbClr val="000000"/>
              </a:solidFill>
              <a:latin typeface="Arial" panose="020B0604020202020204" pitchFamily="34" charset="0"/>
              <a:ea typeface="ＭＳ Ｐゴシック" panose="020B0600070205080204" pitchFamily="34" charset="-128"/>
            </a:endParaRPr>
          </a:p>
          <a:p>
            <a:pPr marL="276767" indent="-276767"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Resourcing – the sacred spaces of the school, Professional Learning for teachers about how to…</a:t>
            </a:r>
            <a:endParaRPr lang="en-AU" altLang="en-US">
              <a:solidFill>
                <a:srgbClr val="000000"/>
              </a:solidFill>
              <a:latin typeface="Arial" panose="020B0604020202020204" pitchFamily="34" charset="0"/>
              <a:ea typeface="ＭＳ Ｐゴシック" panose="020B0600070205080204" pitchFamily="34" charset="-128"/>
            </a:endParaRP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29</a:t>
            </a:fld>
            <a:endParaRPr lang="en-AU"/>
          </a:p>
        </p:txBody>
      </p:sp>
    </p:spTree>
    <p:extLst>
      <p:ext uri="{BB962C8B-B14F-4D97-AF65-F5344CB8AC3E}">
        <p14:creationId xmlns:p14="http://schemas.microsoft.com/office/powerpoint/2010/main" val="2713673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buFontTx/>
              <a:buChar char="•"/>
              <a:defRPr/>
            </a:pPr>
            <a:r>
              <a:rPr lang="en-AU" altLang="en-US">
                <a:solidFill>
                  <a:srgbClr val="000000"/>
                </a:solidFill>
                <a:latin typeface="Arial" panose="020B0604020202020204" pitchFamily="34" charset="0"/>
                <a:ea typeface="ＭＳ Ｐゴシック" panose="020B0600070205080204" pitchFamily="34" charset="-128"/>
              </a:rPr>
              <a:t>At the end of Matthew’s gospel, Jesus commissioned his followers to “go and make disciples of all nations”. </a:t>
            </a:r>
            <a:r>
              <a:rPr lang="en-AU" altLang="en-US" i="1">
                <a:solidFill>
                  <a:srgbClr val="000000"/>
                </a:solidFill>
                <a:latin typeface="Arial" panose="020B0604020202020204" pitchFamily="34" charset="0"/>
                <a:ea typeface="ＭＳ Ｐゴシック" panose="020B0600070205080204" pitchFamily="34" charset="-128"/>
              </a:rPr>
              <a:t>Read the text from the Bible (Mt 28:19)</a:t>
            </a:r>
            <a:r>
              <a:rPr lang="en-AU" altLang="en-US">
                <a:solidFill>
                  <a:srgbClr val="000000"/>
                </a:solidFill>
                <a:latin typeface="Arial" panose="020B0604020202020204" pitchFamily="34" charset="0"/>
                <a:ea typeface="ＭＳ Ｐゴシック" panose="020B0600070205080204" pitchFamily="34" charset="-128"/>
              </a:rPr>
              <a:t>. The term used by the Church to describe this activity is evangelisation. </a:t>
            </a:r>
          </a:p>
          <a:p>
            <a:pPr marL="187806" indent="-187806" defTabSz="948916">
              <a:buFontTx/>
              <a:buChar char="•"/>
              <a:defRPr/>
            </a:pPr>
            <a:r>
              <a:rPr lang="en-AU" altLang="en-US">
                <a:solidFill>
                  <a:srgbClr val="000000"/>
                </a:solidFill>
                <a:latin typeface="Arial" panose="020B0604020202020204" pitchFamily="34" charset="0"/>
                <a:ea typeface="ＭＳ Ｐゴシック" panose="020B0600070205080204" pitchFamily="34" charset="-128"/>
              </a:rPr>
              <a:t>In its broadest sense the word evangelisation is taken from the Latin word “</a:t>
            </a:r>
            <a:r>
              <a:rPr lang="en-AU" altLang="en-US" err="1">
                <a:solidFill>
                  <a:srgbClr val="000000"/>
                </a:solidFill>
                <a:latin typeface="Arial" panose="020B0604020202020204" pitchFamily="34" charset="0"/>
                <a:ea typeface="ＭＳ Ｐゴシック" panose="020B0600070205080204" pitchFamily="34" charset="-128"/>
              </a:rPr>
              <a:t>evangelium</a:t>
            </a:r>
            <a:r>
              <a:rPr lang="en-AU" altLang="en-US">
                <a:solidFill>
                  <a:srgbClr val="000000"/>
                </a:solidFill>
                <a:latin typeface="Arial" panose="020B0604020202020204" pitchFamily="34" charset="0"/>
                <a:ea typeface="ＭＳ Ｐゴシック" panose="020B0600070205080204" pitchFamily="34" charset="-128"/>
              </a:rPr>
              <a:t>” which translates to ‘good </a:t>
            </a:r>
            <a:r>
              <a:rPr lang="en-AU" altLang="en-US" err="1">
                <a:solidFill>
                  <a:srgbClr val="000000"/>
                </a:solidFill>
                <a:latin typeface="Arial" panose="020B0604020202020204" pitchFamily="34" charset="0"/>
                <a:ea typeface="ＭＳ Ｐゴシック" panose="020B0600070205080204" pitchFamily="34" charset="-128"/>
              </a:rPr>
              <a:t>news’</a:t>
            </a:r>
            <a:r>
              <a:rPr lang="en-AU" altLang="en-US">
                <a:solidFill>
                  <a:srgbClr val="000000"/>
                </a:solidFill>
                <a:latin typeface="Arial" panose="020B0604020202020204" pitchFamily="34" charset="0"/>
                <a:ea typeface="ＭＳ Ｐゴシック" panose="020B0600070205080204" pitchFamily="34" charset="-128"/>
              </a:rPr>
              <a:t> or ‘gospel’.</a:t>
            </a:r>
          </a:p>
          <a:p>
            <a:pPr marL="187806" indent="-187806" defTabSz="948916">
              <a:buFontTx/>
              <a:buChar char="•"/>
              <a:defRPr/>
            </a:pPr>
            <a:r>
              <a:rPr lang="en-AU" altLang="en-US">
                <a:solidFill>
                  <a:srgbClr val="000000"/>
                </a:solidFill>
                <a:latin typeface="Arial" panose="020B0604020202020204" pitchFamily="34" charset="0"/>
                <a:ea typeface="ＭＳ Ｐゴシック" panose="020B0600070205080204" pitchFamily="34" charset="-128"/>
              </a:rPr>
              <a:t>Evangelisation includes not only the proclamation of the gospel in words, but all of the Church’s ministries and the realisation of its whole mission. So it is not part of what we do, but rather implicit in all we do. </a:t>
            </a:r>
          </a:p>
          <a:p>
            <a:pPr marL="187806" indent="-187806" defTabSz="948916">
              <a:buFontTx/>
              <a:buChar char="•"/>
              <a:defRPr/>
            </a:pPr>
            <a:r>
              <a:rPr lang="en-AU" altLang="en-US">
                <a:solidFill>
                  <a:srgbClr val="000000"/>
                </a:solidFill>
                <a:latin typeface="Arial" panose="020B0604020202020204" pitchFamily="34" charset="0"/>
                <a:ea typeface="ＭＳ Ｐゴシック" panose="020B0600070205080204" pitchFamily="34" charset="-128"/>
              </a:rPr>
              <a:t>There is directive attributed to St Francis of Assisi which says “Preach the Gospel always, and when necessary, use words! ”Evangelisation is not just about the words but every way the church continues the ministry and mission of Jesus in the world. This includes celebrating the sacraments, doing works of justice, peace and compassion, building up community.</a:t>
            </a: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30</a:t>
            </a:fld>
            <a:endParaRPr lang="en-AU"/>
          </a:p>
        </p:txBody>
      </p:sp>
    </p:spTree>
    <p:extLst>
      <p:ext uri="{BB962C8B-B14F-4D97-AF65-F5344CB8AC3E}">
        <p14:creationId xmlns:p14="http://schemas.microsoft.com/office/powerpoint/2010/main" val="18127123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6767" indent="-276767" defTabSz="948916">
              <a:defRPr/>
            </a:pPr>
            <a:r>
              <a:rPr lang="en-US" altLang="en-US">
                <a:solidFill>
                  <a:srgbClr val="000000"/>
                </a:solidFill>
                <a:latin typeface="Arial" panose="020B0604020202020204" pitchFamily="34" charset="0"/>
                <a:ea typeface="ＭＳ Ｐゴシック" panose="020B0600070205080204" pitchFamily="34" charset="-128"/>
              </a:rPr>
              <a:t>A call for openness that invites each person to experience a change of heart by engaging with the world of Jesus. There is invitation for discipleship and ministry.</a:t>
            </a:r>
          </a:p>
          <a:p>
            <a:pPr marL="276767" indent="-276767" defTabSz="948916">
              <a:defRPr/>
            </a:pPr>
            <a:endParaRPr lang="en-US" altLang="en-US">
              <a:solidFill>
                <a:srgbClr val="000000"/>
              </a:solidFill>
              <a:latin typeface="Arial" panose="020B0604020202020204" pitchFamily="34" charset="0"/>
              <a:ea typeface="ＭＳ Ｐゴシック" panose="020B0600070205080204" pitchFamily="34" charset="-128"/>
            </a:endParaRPr>
          </a:p>
          <a:p>
            <a:pPr marL="276767" indent="-276767"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Evaluate the effectiveness of how Christ is presented and interpreted in the life of the school e.g. on websites, in rituals, </a:t>
            </a:r>
            <a:r>
              <a:rPr lang="en-US" altLang="en-US" err="1">
                <a:solidFill>
                  <a:srgbClr val="000000"/>
                </a:solidFill>
                <a:latin typeface="Arial" panose="020B0604020202020204" pitchFamily="34" charset="0"/>
                <a:ea typeface="ＭＳ Ｐゴシック" panose="020B0600070205080204" pitchFamily="34" charset="-128"/>
              </a:rPr>
              <a:t>inconograpghy</a:t>
            </a:r>
            <a:endParaRPr lang="en-US" altLang="en-US">
              <a:solidFill>
                <a:srgbClr val="000000"/>
              </a:solidFill>
              <a:latin typeface="Arial" panose="020B0604020202020204" pitchFamily="34" charset="0"/>
              <a:ea typeface="ＭＳ Ｐゴシック" panose="020B0600070205080204" pitchFamily="34" charset="-128"/>
            </a:endParaRPr>
          </a:p>
          <a:p>
            <a:pPr marL="276767" indent="-276767"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Using restorative justice practices to develop a Christian culture of forgiveness and reconciliation</a:t>
            </a:r>
          </a:p>
          <a:p>
            <a:pPr marL="276767" indent="-276767"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Identify and use scriptural texts to promote and support the Christian values of the school</a:t>
            </a:r>
            <a:endParaRPr lang="en-AU" altLang="en-US">
              <a:solidFill>
                <a:srgbClr val="000000"/>
              </a:solidFill>
              <a:latin typeface="Arial" panose="020B0604020202020204" pitchFamily="34" charset="0"/>
              <a:ea typeface="ＭＳ Ｐゴシック" panose="020B0600070205080204" pitchFamily="34" charset="-128"/>
            </a:endParaRP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31</a:t>
            </a:fld>
            <a:endParaRPr lang="en-AU"/>
          </a:p>
        </p:txBody>
      </p:sp>
    </p:spTree>
    <p:extLst>
      <p:ext uri="{BB962C8B-B14F-4D97-AF65-F5344CB8AC3E}">
        <p14:creationId xmlns:p14="http://schemas.microsoft.com/office/powerpoint/2010/main" val="2094725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defRPr/>
            </a:pPr>
            <a:r>
              <a:rPr lang="en-US" altLang="en-US">
                <a:solidFill>
                  <a:srgbClr val="000000"/>
                </a:solidFill>
                <a:latin typeface="Arial" panose="020B0604020202020204" pitchFamily="34" charset="0"/>
                <a:ea typeface="ＭＳ Ｐゴシック" panose="020B0600070205080204" pitchFamily="34" charset="-128"/>
              </a:rPr>
              <a:t>Spiritual Formation is orientated to the spiritual growth of each individual.</a:t>
            </a:r>
          </a:p>
          <a:p>
            <a:pPr marL="187806" indent="-187806" defTabSz="948916">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Engage people with expertise for staff formation. Incorporate the Catching Fire framework.</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Provide faith formation for student by intentional planned moments, retreat, meditation, prayer experiences</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Celebrate the religious unity and diversity; invitation for other representatives of other faith traditions to participate</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Express spiritual awareness through creative arts, dance, drama, technology, media</a:t>
            </a:r>
            <a:endParaRPr lang="en-AU" altLang="en-US">
              <a:solidFill>
                <a:srgbClr val="000000"/>
              </a:solidFill>
              <a:latin typeface="Arial" panose="020B0604020202020204" pitchFamily="34" charset="0"/>
              <a:ea typeface="ＭＳ Ｐゴシック" panose="020B0600070205080204" pitchFamily="34" charset="-128"/>
            </a:endParaRP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32</a:t>
            </a:fld>
            <a:endParaRPr lang="en-AU"/>
          </a:p>
        </p:txBody>
      </p:sp>
    </p:spTree>
    <p:extLst>
      <p:ext uri="{BB962C8B-B14F-4D97-AF65-F5344CB8AC3E}">
        <p14:creationId xmlns:p14="http://schemas.microsoft.com/office/powerpoint/2010/main" val="1713710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Participation of families in the life of the school and engagement with wider faith communities of participating churches.</a:t>
            </a:r>
          </a:p>
          <a:p>
            <a:pPr marL="187806" indent="-187806" defTabSz="948916">
              <a:defRPr/>
            </a:pPr>
            <a:r>
              <a:rPr lang="en-US" altLang="en-US">
                <a:solidFill>
                  <a:srgbClr val="000000"/>
                </a:solidFill>
                <a:latin typeface="Arial" panose="020B0604020202020204" pitchFamily="34" charset="0"/>
                <a:ea typeface="ＭＳ Ｐゴシック" panose="020B0600070205080204" pitchFamily="34" charset="-128"/>
              </a:rPr>
              <a:t>	Give witness to the beliefs and values of the  Christian Tradition and authentically proclaim the Good News of Jesus Christ. </a:t>
            </a:r>
          </a:p>
          <a:p>
            <a:pPr marL="187806" indent="-187806" defTabSz="948916">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Invitation for students to be involved in retreats, camps, reflection days</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Develop ways of meeting the needs of the community and beyond</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Encourage connections with others in youth ministries</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Communicating the school values/beliefs through newsletters, blogs </a:t>
            </a:r>
            <a:r>
              <a:rPr lang="en-US" altLang="en-US" err="1">
                <a:solidFill>
                  <a:srgbClr val="000000"/>
                </a:solidFill>
                <a:latin typeface="Arial" panose="020B0604020202020204" pitchFamily="34" charset="0"/>
                <a:ea typeface="ＭＳ Ｐゴシック" panose="020B0600070205080204" pitchFamily="34" charset="-128"/>
              </a:rPr>
              <a:t>etc</a:t>
            </a:r>
            <a:endParaRPr lang="en-AU"/>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33</a:t>
            </a:fld>
            <a:endParaRPr lang="en-AU"/>
          </a:p>
        </p:txBody>
      </p:sp>
    </p:spTree>
    <p:extLst>
      <p:ext uri="{BB962C8B-B14F-4D97-AF65-F5344CB8AC3E}">
        <p14:creationId xmlns:p14="http://schemas.microsoft.com/office/powerpoint/2010/main" val="21736531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buFontTx/>
              <a:buChar char="•"/>
              <a:defRPr/>
            </a:pPr>
            <a:r>
              <a:rPr lang="en-US" altLang="en-US" b="1">
                <a:solidFill>
                  <a:srgbClr val="000000"/>
                </a:solidFill>
                <a:latin typeface="Arial" panose="020B0604020202020204" pitchFamily="34" charset="0"/>
                <a:ea typeface="ＭＳ Ｐゴシック" panose="020B0600070205080204" pitchFamily="34" charset="-128"/>
              </a:rPr>
              <a:t>Prayer</a:t>
            </a:r>
            <a:r>
              <a:rPr lang="en-US" altLang="en-US">
                <a:solidFill>
                  <a:srgbClr val="000000"/>
                </a:solidFill>
                <a:latin typeface="Arial" panose="020B0604020202020204" pitchFamily="34" charset="0"/>
                <a:ea typeface="ＭＳ Ｐゴシック" panose="020B0600070205080204" pitchFamily="34" charset="-128"/>
              </a:rPr>
              <a:t> is the raising of one’s mind and heart to God or the request of asking good things from God. St Augustine “Prayer is communication with God”</a:t>
            </a:r>
          </a:p>
          <a:p>
            <a:pPr marL="187806" indent="-187806" defTabSz="948916">
              <a:buFontTx/>
              <a:buChar char="•"/>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b="1">
                <a:solidFill>
                  <a:srgbClr val="000000"/>
                </a:solidFill>
                <a:latin typeface="Arial" panose="020B0604020202020204" pitchFamily="34" charset="0"/>
                <a:ea typeface="ＭＳ Ｐゴシック" panose="020B0600070205080204" pitchFamily="34" charset="-128"/>
              </a:rPr>
              <a:t>Worship</a:t>
            </a:r>
            <a:r>
              <a:rPr lang="en-US" altLang="en-US">
                <a:solidFill>
                  <a:srgbClr val="000000"/>
                </a:solidFill>
                <a:latin typeface="Arial" panose="020B0604020202020204" pitchFamily="34" charset="0"/>
                <a:ea typeface="ＭＳ Ｐゴシック" panose="020B0600070205080204" pitchFamily="34" charset="-128"/>
              </a:rPr>
              <a:t> is described as the adoration of God that may be expressed through praise, self-sorrowing, thanksgiving, sorrow and petition.</a:t>
            </a:r>
          </a:p>
          <a:p>
            <a:pPr marL="187806" indent="-187806" defTabSz="948916">
              <a:buFontTx/>
              <a:buChar char="•"/>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Worship of God is described as private when it happens anywhere, anytime.</a:t>
            </a:r>
          </a:p>
          <a:p>
            <a:pPr marL="187806" indent="-187806" defTabSz="948916">
              <a:buFontTx/>
              <a:buChar char="•"/>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b="1">
                <a:solidFill>
                  <a:srgbClr val="000000"/>
                </a:solidFill>
                <a:latin typeface="Arial" panose="020B0604020202020204" pitchFamily="34" charset="0"/>
                <a:ea typeface="ＭＳ Ｐゴシック" panose="020B0600070205080204" pitchFamily="34" charset="-128"/>
              </a:rPr>
              <a:t>Liturgy</a:t>
            </a:r>
            <a:r>
              <a:rPr lang="en-US" altLang="en-US">
                <a:solidFill>
                  <a:srgbClr val="000000"/>
                </a:solidFill>
                <a:latin typeface="Arial" panose="020B0604020202020204" pitchFamily="34" charset="0"/>
                <a:ea typeface="ＭＳ Ｐゴシック" panose="020B0600070205080204" pitchFamily="34" charset="-128"/>
              </a:rPr>
              <a:t> is public worship </a:t>
            </a:r>
            <a:r>
              <a:rPr lang="en-US" altLang="en-US" err="1">
                <a:solidFill>
                  <a:srgbClr val="000000"/>
                </a:solidFill>
                <a:latin typeface="Arial" panose="020B0604020202020204" pitchFamily="34" charset="0"/>
                <a:ea typeface="ＭＳ Ｐゴシック" panose="020B0600070205080204" pitchFamily="34" charset="-128"/>
              </a:rPr>
              <a:t>centred</a:t>
            </a:r>
            <a:r>
              <a:rPr lang="en-US" altLang="en-US">
                <a:solidFill>
                  <a:srgbClr val="000000"/>
                </a:solidFill>
                <a:latin typeface="Arial" panose="020B0604020202020204" pitchFamily="34" charset="0"/>
                <a:ea typeface="ＭＳ Ｐゴシック" panose="020B0600070205080204" pitchFamily="34" charset="-128"/>
              </a:rPr>
              <a:t> on Christ.</a:t>
            </a: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34</a:t>
            </a:fld>
            <a:endParaRPr lang="en-AU"/>
          </a:p>
        </p:txBody>
      </p:sp>
    </p:spTree>
    <p:extLst>
      <p:ext uri="{BB962C8B-B14F-4D97-AF65-F5344CB8AC3E}">
        <p14:creationId xmlns:p14="http://schemas.microsoft.com/office/powerpoint/2010/main" val="1050800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buFontTx/>
              <a:buChar char="•"/>
              <a:tabLst>
                <a:tab pos="187806" algn="l"/>
              </a:tabLst>
              <a:defRPr/>
            </a:pPr>
            <a:r>
              <a:rPr lang="en-US" altLang="en-US">
                <a:solidFill>
                  <a:srgbClr val="000000"/>
                </a:solidFill>
                <a:latin typeface="Arial" panose="020B0604020202020204" pitchFamily="34" charset="0"/>
                <a:ea typeface="ＭＳ Ｐゴシック" panose="020B0600070205080204" pitchFamily="34" charset="-128"/>
              </a:rPr>
              <a:t>Teach and use a variety of traditional prayers</a:t>
            </a:r>
          </a:p>
          <a:p>
            <a:pPr marL="187806" indent="-187806" defTabSz="948916">
              <a:buFontTx/>
              <a:buChar char="•"/>
              <a:tabLst>
                <a:tab pos="187806" algn="l"/>
              </a:tabLst>
              <a:defRPr/>
            </a:pPr>
            <a:r>
              <a:rPr lang="en-US" altLang="en-US">
                <a:solidFill>
                  <a:srgbClr val="000000"/>
                </a:solidFill>
                <a:latin typeface="Arial" panose="020B0604020202020204" pitchFamily="34" charset="0"/>
                <a:ea typeface="ＭＳ Ｐゴシック" panose="020B0600070205080204" pitchFamily="34" charset="-128"/>
              </a:rPr>
              <a:t>Nurture prayer life by modeling and explaining gestures</a:t>
            </a:r>
          </a:p>
          <a:p>
            <a:pPr marL="187806" indent="-187806" defTabSz="948916">
              <a:buFontTx/>
              <a:buChar char="•"/>
              <a:tabLst>
                <a:tab pos="187806" algn="l"/>
              </a:tabLst>
              <a:defRPr/>
            </a:pPr>
            <a:r>
              <a:rPr lang="en-US" altLang="en-US">
                <a:solidFill>
                  <a:srgbClr val="000000"/>
                </a:solidFill>
                <a:latin typeface="Arial" panose="020B0604020202020204" pitchFamily="34" charset="0"/>
                <a:ea typeface="ＭＳ Ｐゴシック" panose="020B0600070205080204" pitchFamily="34" charset="-128"/>
              </a:rPr>
              <a:t>Provide a variety of prayer devotions, silence, mandalas, litanies and mantras, traditional prayers</a:t>
            </a:r>
            <a:endParaRPr lang="en-AU" altLang="en-US">
              <a:solidFill>
                <a:srgbClr val="000000"/>
              </a:solidFill>
              <a:latin typeface="Arial" panose="020B0604020202020204" pitchFamily="34" charset="0"/>
              <a:ea typeface="ＭＳ Ｐゴシック" panose="020B0600070205080204" pitchFamily="34" charset="-128"/>
            </a:endParaRP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35</a:t>
            </a:fld>
            <a:endParaRPr lang="en-AU"/>
          </a:p>
        </p:txBody>
      </p:sp>
    </p:spTree>
    <p:extLst>
      <p:ext uri="{BB962C8B-B14F-4D97-AF65-F5344CB8AC3E}">
        <p14:creationId xmlns:p14="http://schemas.microsoft.com/office/powerpoint/2010/main" val="2432198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lnSpc>
                <a:spcPct val="90000"/>
              </a:lnSpc>
              <a:buFontTx/>
              <a:buChar char="•"/>
              <a:defRPr/>
            </a:pPr>
            <a:r>
              <a:rPr lang="en-AU" altLang="en-US" b="1">
                <a:solidFill>
                  <a:srgbClr val="000000"/>
                </a:solidFill>
                <a:latin typeface="Arial" panose="020B0604020202020204" pitchFamily="34" charset="0"/>
                <a:ea typeface="ＭＳ Ｐゴシック" panose="020B0600070205080204" pitchFamily="34" charset="-128"/>
              </a:rPr>
              <a:t>Liturgy</a:t>
            </a:r>
            <a:r>
              <a:rPr lang="en-AU" altLang="en-US">
                <a:solidFill>
                  <a:srgbClr val="000000"/>
                </a:solidFill>
                <a:latin typeface="Arial" panose="020B0604020202020204" pitchFamily="34" charset="0"/>
                <a:ea typeface="ＭＳ Ｐゴシック" panose="020B0600070205080204" pitchFamily="34" charset="-128"/>
              </a:rPr>
              <a:t> is the formal public ritual of the Church made up of very specific elements and structure set down by the Church. </a:t>
            </a: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lnSpc>
                <a:spcPct val="90000"/>
              </a:lnSpc>
              <a:buFontTx/>
              <a:buChar char="•"/>
              <a:defRPr/>
            </a:pPr>
            <a:r>
              <a:rPr lang="en-US" altLang="en-US">
                <a:solidFill>
                  <a:srgbClr val="000000"/>
                </a:solidFill>
                <a:latin typeface="Arial" panose="020B0604020202020204" pitchFamily="34" charset="0"/>
                <a:ea typeface="ＭＳ Ｐゴシック" panose="020B0600070205080204" pitchFamily="34" charset="-128"/>
              </a:rPr>
              <a:t>Liturgy is the term used to describe the official public worship of the Catholic Church – Sacrament of Eucharist, other sacraments, Liturgy of the Word and Liturgy of the Hours</a:t>
            </a:r>
          </a:p>
          <a:p>
            <a:pPr marL="187806" indent="-187806" defTabSz="948916">
              <a:lnSpc>
                <a:spcPct val="90000"/>
              </a:lnSpc>
              <a:buFontTx/>
              <a:buChar char="•"/>
              <a:defRPr/>
            </a:pPr>
            <a:r>
              <a:rPr lang="en-US" altLang="en-US">
                <a:solidFill>
                  <a:srgbClr val="000000"/>
                </a:solidFill>
                <a:latin typeface="Arial" panose="020B0604020202020204" pitchFamily="34" charset="0"/>
                <a:ea typeface="ＭＳ Ｐゴシック" panose="020B0600070205080204" pitchFamily="34" charset="-128"/>
              </a:rPr>
              <a:t>It is the action of Christ and the people of God to give praise and thanks to God and celebrates the life, death and resurrection of Jesus. </a:t>
            </a:r>
          </a:p>
          <a:p>
            <a:pPr marL="187806" indent="-187806" defTabSz="948916">
              <a:lnSpc>
                <a:spcPct val="90000"/>
              </a:lnSpc>
              <a:buFontTx/>
              <a:buChar char="•"/>
              <a:defRPr/>
            </a:pPr>
            <a:r>
              <a:rPr lang="en-US" altLang="en-US">
                <a:solidFill>
                  <a:srgbClr val="000000"/>
                </a:solidFill>
                <a:latin typeface="Arial" panose="020B0604020202020204" pitchFamily="34" charset="0"/>
                <a:ea typeface="ＭＳ Ｐゴシック" panose="020B0600070205080204" pitchFamily="34" charset="-128"/>
              </a:rPr>
              <a:t>In the liturgy, the Christian community, expresses who they are through words, symbols, gestures, music and movement, expressing their faith and having their faith nourished and strengthened. </a:t>
            </a:r>
            <a:endParaRPr lang="en-AU" altLang="en-US">
              <a:solidFill>
                <a:srgbClr val="000000"/>
              </a:solidFill>
              <a:latin typeface="Arial" panose="020B0604020202020204" pitchFamily="34" charset="0"/>
              <a:ea typeface="ＭＳ Ｐゴシック" panose="020B0600070205080204" pitchFamily="34" charset="-128"/>
            </a:endParaRPr>
          </a:p>
          <a:p>
            <a:pPr marL="187806" indent="-187806" defTabSz="948916">
              <a:lnSpc>
                <a:spcPct val="90000"/>
              </a:lnSpc>
              <a:defRPr/>
            </a:pPr>
            <a:endParaRPr lang="en-AU" altLang="en-US">
              <a:solidFill>
                <a:srgbClr val="000000"/>
              </a:solidFill>
              <a:latin typeface="Arial" panose="020B0604020202020204" pitchFamily="34" charset="0"/>
              <a:ea typeface="ＭＳ Ｐゴシック" panose="020B0600070205080204" pitchFamily="34" charset="-128"/>
            </a:endParaRPr>
          </a:p>
          <a:p>
            <a:pPr marL="187806" indent="-187806" defTabSz="948916">
              <a:lnSpc>
                <a:spcPct val="90000"/>
              </a:lnSpc>
              <a:buFontTx/>
              <a:buChar char="•"/>
              <a:defRPr/>
            </a:pPr>
            <a:r>
              <a:rPr lang="en-AU" altLang="en-US" b="1">
                <a:solidFill>
                  <a:srgbClr val="000000"/>
                </a:solidFill>
                <a:latin typeface="Arial" panose="020B0604020202020204" pitchFamily="34" charset="0"/>
                <a:ea typeface="ＭＳ Ｐゴシック" panose="020B0600070205080204" pitchFamily="34" charset="-128"/>
              </a:rPr>
              <a:t>Prayer rituals</a:t>
            </a:r>
            <a:r>
              <a:rPr lang="en-AU" altLang="en-US">
                <a:solidFill>
                  <a:srgbClr val="000000"/>
                </a:solidFill>
                <a:latin typeface="Arial" panose="020B0604020202020204" pitchFamily="34" charset="0"/>
                <a:ea typeface="ＭＳ Ｐゴシック" panose="020B0600070205080204" pitchFamily="34" charset="-128"/>
              </a:rPr>
              <a:t> are flexible.</a:t>
            </a:r>
          </a:p>
          <a:p>
            <a:pPr marL="187806" indent="-187806" defTabSz="948916">
              <a:lnSpc>
                <a:spcPct val="90000"/>
              </a:lnSpc>
              <a:buFontTx/>
              <a:buChar char="•"/>
              <a:defRPr/>
            </a:pPr>
            <a:r>
              <a:rPr lang="en-AU" altLang="en-US">
                <a:solidFill>
                  <a:srgbClr val="000000"/>
                </a:solidFill>
                <a:latin typeface="Arial" panose="020B0604020202020204" pitchFamily="34" charset="0"/>
                <a:ea typeface="ＭＳ Ｐゴシック" panose="020B0600070205080204" pitchFamily="34" charset="-128"/>
              </a:rPr>
              <a:t>They are not part of the formal, public ritual of the Church, but can be prayed by individuals or groups whenever they choose.</a:t>
            </a:r>
          </a:p>
          <a:p>
            <a:pPr marL="187806" indent="-187806" defTabSz="948916">
              <a:lnSpc>
                <a:spcPct val="90000"/>
              </a:lnSpc>
              <a:buFontTx/>
              <a:buChar char="•"/>
              <a:defRPr/>
            </a:pPr>
            <a:r>
              <a:rPr lang="en-AU" altLang="en-US">
                <a:solidFill>
                  <a:srgbClr val="000000"/>
                </a:solidFill>
                <a:latin typeface="Arial" panose="020B0604020202020204" pitchFamily="34" charset="0"/>
                <a:ea typeface="ＭＳ Ｐゴシック" panose="020B0600070205080204" pitchFamily="34" charset="-128"/>
              </a:rPr>
              <a:t>The Rosary, Novenas and the Stations of the Cross are Prayer Rituals.</a:t>
            </a: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lnSpc>
                <a:spcPct val="90000"/>
              </a:lnSpc>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lnSpc>
                <a:spcPct val="90000"/>
              </a:lnSpc>
              <a:buFontTx/>
              <a:buChar char="•"/>
              <a:defRPr/>
            </a:pPr>
            <a:r>
              <a:rPr lang="en-US" altLang="en-US" b="1">
                <a:solidFill>
                  <a:srgbClr val="000000"/>
                </a:solidFill>
                <a:latin typeface="Arial" panose="020B0604020202020204" pitchFamily="34" charset="0"/>
                <a:ea typeface="ＭＳ Ｐゴシック" panose="020B0600070205080204" pitchFamily="34" charset="-128"/>
              </a:rPr>
              <a:t>Sacraments</a:t>
            </a:r>
            <a:r>
              <a:rPr lang="en-US" altLang="en-US">
                <a:solidFill>
                  <a:srgbClr val="000000"/>
                </a:solidFill>
                <a:latin typeface="Arial" panose="020B0604020202020204" pitchFamily="34" charset="0"/>
                <a:ea typeface="ＭＳ Ｐゴシック" panose="020B0600070205080204" pitchFamily="34" charset="-128"/>
              </a:rPr>
              <a:t> are Liturgy and therefore there are structures </a:t>
            </a:r>
            <a:endParaRPr lang="en-AU" altLang="en-US">
              <a:solidFill>
                <a:srgbClr val="000000"/>
              </a:solidFill>
              <a:latin typeface="Arial" panose="020B0604020202020204" pitchFamily="34" charset="0"/>
              <a:ea typeface="ＭＳ Ｐゴシック" panose="020B0600070205080204" pitchFamily="34" charset="-128"/>
            </a:endParaRPr>
          </a:p>
          <a:p>
            <a:pPr marL="187806" indent="-187806" defTabSz="948916">
              <a:lnSpc>
                <a:spcPct val="90000"/>
              </a:lnSpc>
              <a:buFontTx/>
              <a:buChar char="•"/>
              <a:defRPr/>
            </a:pPr>
            <a:r>
              <a:rPr lang="en-US" altLang="en-US">
                <a:solidFill>
                  <a:srgbClr val="000000"/>
                </a:solidFill>
                <a:latin typeface="Arial" panose="020B0604020202020204" pitchFamily="34" charset="0"/>
                <a:ea typeface="ＭＳ Ｐゴシック" panose="020B0600070205080204" pitchFamily="34" charset="-128"/>
              </a:rPr>
              <a:t>Show video of the Sacrament of Penance</a:t>
            </a:r>
          </a:p>
          <a:p>
            <a:pPr marL="187806" indent="-187806" defTabSz="948916">
              <a:lnSpc>
                <a:spcPct val="90000"/>
              </a:lnSpc>
              <a:buFontTx/>
              <a:buChar char="•"/>
              <a:defRPr/>
            </a:pPr>
            <a:endParaRPr lang="en-AU" altLang="en-US" b="1">
              <a:solidFill>
                <a:srgbClr val="000000"/>
              </a:solidFill>
              <a:latin typeface="Arial" panose="020B0604020202020204" pitchFamily="34" charset="0"/>
              <a:ea typeface="ＭＳ Ｐゴシック" panose="020B0600070205080204" pitchFamily="34" charset="-128"/>
            </a:endParaRPr>
          </a:p>
          <a:p>
            <a:pPr marL="187806" indent="-187806" defTabSz="948916">
              <a:lnSpc>
                <a:spcPct val="90000"/>
              </a:lnSpc>
              <a:buFontTx/>
              <a:buChar char="•"/>
              <a:defRPr/>
            </a:pPr>
            <a:r>
              <a:rPr lang="en-AU" altLang="en-US" b="1">
                <a:solidFill>
                  <a:srgbClr val="000000"/>
                </a:solidFill>
                <a:latin typeface="Arial" panose="020B0604020202020204" pitchFamily="34" charset="0"/>
                <a:ea typeface="ＭＳ Ｐゴシック" panose="020B0600070205080204" pitchFamily="34" charset="-128"/>
              </a:rPr>
              <a:t>Preparation</a:t>
            </a:r>
            <a:r>
              <a:rPr lang="en-AU" altLang="en-US">
                <a:solidFill>
                  <a:srgbClr val="000000"/>
                </a:solidFill>
                <a:latin typeface="Arial" panose="020B0604020202020204" pitchFamily="34" charset="0"/>
                <a:ea typeface="ＭＳ Ｐゴシック" panose="020B0600070205080204" pitchFamily="34" charset="-128"/>
              </a:rPr>
              <a:t>: the more involved the participants in the preparation, the more meaningful is the experience. Teach about silence, gestures, prayers, ritualistic actions, Sign of the Cross, tracing the cross before the Gospel, processing to Communion or for a blessing, the Sign of Peace</a:t>
            </a: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36</a:t>
            </a:fld>
            <a:endParaRPr lang="en-AU"/>
          </a:p>
        </p:txBody>
      </p:sp>
    </p:spTree>
    <p:extLst>
      <p:ext uri="{BB962C8B-B14F-4D97-AF65-F5344CB8AC3E}">
        <p14:creationId xmlns:p14="http://schemas.microsoft.com/office/powerpoint/2010/main" val="1947985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buFontTx/>
              <a:buChar char="•"/>
              <a:defRPr/>
            </a:pPr>
            <a:r>
              <a:rPr lang="en-US" altLang="en-US" err="1">
                <a:solidFill>
                  <a:srgbClr val="000000"/>
                </a:solidFill>
                <a:latin typeface="Arial" panose="020B0604020202020204" pitchFamily="34" charset="0"/>
                <a:ea typeface="ＭＳ Ｐゴシック" panose="020B0600070205080204" pitchFamily="34" charset="-128"/>
              </a:rPr>
              <a:t>Ritualise</a:t>
            </a:r>
            <a:r>
              <a:rPr lang="en-US" altLang="en-US">
                <a:solidFill>
                  <a:srgbClr val="000000"/>
                </a:solidFill>
                <a:latin typeface="Arial" panose="020B0604020202020204" pitchFamily="34" charset="0"/>
                <a:ea typeface="ＭＳ Ｐゴシック" panose="020B0600070205080204" pitchFamily="34" charset="-128"/>
              </a:rPr>
              <a:t> everyday events – bring in scriptural texts when talking about Gospel Values</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Commissioning and Blessing ceremonies – birthday blessings</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Promote simple rituals for families – part of the </a:t>
            </a:r>
            <a:r>
              <a:rPr lang="en-US" altLang="en-US" err="1">
                <a:solidFill>
                  <a:srgbClr val="000000"/>
                </a:solidFill>
                <a:latin typeface="Arial" panose="020B0604020202020204" pitchFamily="34" charset="0"/>
                <a:ea typeface="ＭＳ Ｐゴシック" panose="020B0600070205080204" pitchFamily="34" charset="-128"/>
              </a:rPr>
              <a:t>evangelising</a:t>
            </a:r>
            <a:r>
              <a:rPr lang="en-US" altLang="en-US">
                <a:solidFill>
                  <a:srgbClr val="000000"/>
                </a:solidFill>
                <a:latin typeface="Arial" panose="020B0604020202020204" pitchFamily="34" charset="0"/>
                <a:ea typeface="ＭＳ Ｐゴシック" panose="020B0600070205080204" pitchFamily="34" charset="-128"/>
              </a:rPr>
              <a:t> mission of the Church</a:t>
            </a:r>
          </a:p>
          <a:p>
            <a:pPr marL="187806" indent="-187806" defTabSz="948916">
              <a:buFontTx/>
              <a:buChar char="•"/>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Promote and use prayer rituals in the classroom, with staff, whole school</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Incorporate sacred spaces</a:t>
            </a:r>
            <a:endParaRPr lang="en-AU" altLang="en-US">
              <a:solidFill>
                <a:srgbClr val="000000"/>
              </a:solidFill>
              <a:latin typeface="Arial" panose="020B0604020202020204" pitchFamily="34" charset="0"/>
              <a:ea typeface="ＭＳ Ｐゴシック" panose="020B0600070205080204" pitchFamily="34" charset="-128"/>
            </a:endParaRP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37</a:t>
            </a:fld>
            <a:endParaRPr lang="en-AU"/>
          </a:p>
        </p:txBody>
      </p:sp>
    </p:spTree>
    <p:extLst>
      <p:ext uri="{BB962C8B-B14F-4D97-AF65-F5344CB8AC3E}">
        <p14:creationId xmlns:p14="http://schemas.microsoft.com/office/powerpoint/2010/main" val="2033512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38</a:t>
            </a:fld>
            <a:endParaRPr lang="en-AU"/>
          </a:p>
        </p:txBody>
      </p:sp>
    </p:spTree>
    <p:extLst>
      <p:ext uri="{BB962C8B-B14F-4D97-AF65-F5344CB8AC3E}">
        <p14:creationId xmlns:p14="http://schemas.microsoft.com/office/powerpoint/2010/main" val="4228395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defRPr/>
            </a:pPr>
            <a:r>
              <a:rPr lang="en-US" altLang="en-US">
                <a:solidFill>
                  <a:srgbClr val="000000"/>
                </a:solidFill>
                <a:latin typeface="Arial" panose="020B0604020202020204" pitchFamily="34" charset="0"/>
                <a:ea typeface="ＭＳ Ｐゴシック" panose="020B0600070205080204" pitchFamily="34" charset="-128"/>
              </a:rPr>
              <a:t>Give witness to the beliefs and values of the Catholic Christian Tradition and authentically proclaim the Good News of Jesus Christ. </a:t>
            </a:r>
          </a:p>
          <a:p>
            <a:pPr marL="187806" indent="-187806" defTabSz="948916">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Invitation for students to be involved in retreats, camps, reflection days</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Develop ways of meeting the needs of the community and beyond</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Encourage connections with others in youth ministries</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Communicating the school values/beliefs through newsletters, blogs </a:t>
            </a:r>
            <a:r>
              <a:rPr lang="en-US" altLang="en-US" err="1">
                <a:solidFill>
                  <a:srgbClr val="000000"/>
                </a:solidFill>
                <a:latin typeface="Arial" panose="020B0604020202020204" pitchFamily="34" charset="0"/>
                <a:ea typeface="ＭＳ Ｐゴシック" panose="020B0600070205080204" pitchFamily="34" charset="-128"/>
              </a:rPr>
              <a:t>etc</a:t>
            </a:r>
            <a:endParaRPr lang="en-AU" altLang="en-US">
              <a:solidFill>
                <a:srgbClr val="000000"/>
              </a:solidFill>
              <a:latin typeface="Arial" panose="020B0604020202020204" pitchFamily="34" charset="0"/>
              <a:ea typeface="ＭＳ Ｐゴシック" panose="020B0600070205080204" pitchFamily="34" charset="-128"/>
            </a:endParaRP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39</a:t>
            </a:fld>
            <a:endParaRPr lang="en-AU"/>
          </a:p>
        </p:txBody>
      </p:sp>
    </p:spTree>
    <p:extLst>
      <p:ext uri="{BB962C8B-B14F-4D97-AF65-F5344CB8AC3E}">
        <p14:creationId xmlns:p14="http://schemas.microsoft.com/office/powerpoint/2010/main" val="12448903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7806" indent="-187806" defTabSz="948916">
              <a:defRPr/>
            </a:pPr>
            <a:r>
              <a:rPr lang="en-US" altLang="en-US">
                <a:solidFill>
                  <a:srgbClr val="000000"/>
                </a:solidFill>
                <a:latin typeface="Arial" panose="020B0604020202020204" pitchFamily="34" charset="0"/>
                <a:ea typeface="ＭＳ Ｐゴシック" panose="020B0600070205080204" pitchFamily="34" charset="-128"/>
              </a:rPr>
              <a:t>Give witness to the beliefs and values of the Catholic Christian Tradition and authentically proclaim the Good News of Jesus Christ. </a:t>
            </a:r>
          </a:p>
          <a:p>
            <a:pPr marL="187806" indent="-187806" defTabSz="948916">
              <a:defRPr/>
            </a:pPr>
            <a:endParaRPr lang="en-US" altLang="en-US">
              <a:solidFill>
                <a:srgbClr val="000000"/>
              </a:solidFill>
              <a:latin typeface="Arial" panose="020B0604020202020204" pitchFamily="34" charset="0"/>
              <a:ea typeface="ＭＳ Ｐゴシック" panose="020B0600070205080204" pitchFamily="34" charset="-128"/>
            </a:endParaRP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Invitation for students to be involved in retreats, camps, reflection days</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Develop ways of meeting the needs of the community and beyond</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Encourage connections with others in youth ministries</a:t>
            </a:r>
          </a:p>
          <a:p>
            <a:pPr marL="187806" indent="-187806" defTabSz="948916">
              <a:buFontTx/>
              <a:buChar char="•"/>
              <a:defRPr/>
            </a:pPr>
            <a:r>
              <a:rPr lang="en-US" altLang="en-US">
                <a:solidFill>
                  <a:srgbClr val="000000"/>
                </a:solidFill>
                <a:latin typeface="Arial" panose="020B0604020202020204" pitchFamily="34" charset="0"/>
                <a:ea typeface="ＭＳ Ｐゴシック" panose="020B0600070205080204" pitchFamily="34" charset="-128"/>
              </a:rPr>
              <a:t>Communicating the school values/beliefs through newsletters, blogs </a:t>
            </a:r>
            <a:r>
              <a:rPr lang="en-US" altLang="en-US" err="1">
                <a:solidFill>
                  <a:srgbClr val="000000"/>
                </a:solidFill>
                <a:latin typeface="Arial" panose="020B0604020202020204" pitchFamily="34" charset="0"/>
                <a:ea typeface="ＭＳ Ｐゴシック" panose="020B0600070205080204" pitchFamily="34" charset="-128"/>
              </a:rPr>
              <a:t>etc</a:t>
            </a:r>
            <a:endParaRPr lang="en-AU" altLang="en-US">
              <a:solidFill>
                <a:srgbClr val="000000"/>
              </a:solidFill>
              <a:latin typeface="Arial" panose="020B0604020202020204" pitchFamily="34" charset="0"/>
              <a:ea typeface="ＭＳ Ｐゴシック" panose="020B0600070205080204" pitchFamily="34" charset="-128"/>
            </a:endParaRPr>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40</a:t>
            </a:fld>
            <a:endParaRPr lang="en-AU"/>
          </a:p>
        </p:txBody>
      </p:sp>
    </p:spTree>
    <p:extLst>
      <p:ext uri="{BB962C8B-B14F-4D97-AF65-F5344CB8AC3E}">
        <p14:creationId xmlns:p14="http://schemas.microsoft.com/office/powerpoint/2010/main" val="25275973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41</a:t>
            </a:fld>
            <a:endParaRPr lang="en-AU"/>
          </a:p>
        </p:txBody>
      </p:sp>
    </p:spTree>
    <p:extLst>
      <p:ext uri="{BB962C8B-B14F-4D97-AF65-F5344CB8AC3E}">
        <p14:creationId xmlns:p14="http://schemas.microsoft.com/office/powerpoint/2010/main" val="5270611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8.pn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8.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8.png"/></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8.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9.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9.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9.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8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svg"/><Relationship Id="rId7" Type="http://schemas.openxmlformats.org/officeDocument/2006/relationships/image" Target="../media/image10.svg"/><Relationship Id="rId2" Type="http://schemas.openxmlformats.org/officeDocument/2006/relationships/image" Target="../media/image4.png"/><Relationship Id="rId1" Type="http://schemas.openxmlformats.org/officeDocument/2006/relationships/slideMaster" Target="../slideMasters/slideMaster9.xml"/><Relationship Id="rId6" Type="http://schemas.openxmlformats.org/officeDocument/2006/relationships/image" Target="../media/image9.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9.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10.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0.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0.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61231896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12096279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2477348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97336862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8519693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75204736"/>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44552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WITH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5210356" y="1233181"/>
            <a:ext cx="6563116" cy="5172231"/>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1233181"/>
            <a:ext cx="4498527" cy="4828572"/>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5" name="Title 1">
            <a:extLst>
              <a:ext uri="{FF2B5EF4-FFF2-40B4-BE49-F238E27FC236}">
                <a16:creationId xmlns:a16="http://schemas.microsoft.com/office/drawing/2014/main" id="{8E7DFBA7-9942-F349-951F-107D12235917}"/>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
        <p:nvSpPr>
          <p:cNvPr id="6" name="Text Placeholder 3">
            <a:extLst>
              <a:ext uri="{FF2B5EF4-FFF2-40B4-BE49-F238E27FC236}">
                <a16:creationId xmlns:a16="http://schemas.microsoft.com/office/drawing/2014/main" id="{6D95911F-0DC8-1341-9B65-0524FA93B69D}"/>
              </a:ext>
            </a:extLst>
          </p:cNvPr>
          <p:cNvSpPr>
            <a:spLocks noGrp="1"/>
          </p:cNvSpPr>
          <p:nvPr>
            <p:ph type="body" sz="half" idx="10" hasCustomPrompt="1"/>
          </p:nvPr>
        </p:nvSpPr>
        <p:spPr>
          <a:xfrm>
            <a:off x="418528" y="6232543"/>
            <a:ext cx="4498527" cy="284094"/>
          </a:xfrm>
          <a:prstGeom prst="rect">
            <a:avLst/>
          </a:prstGeom>
          <a:solidFill>
            <a:schemeClr val="bg1">
              <a:alpha val="50000"/>
            </a:schemeClr>
          </a:solidFill>
        </p:spPr>
        <p:txBody>
          <a:bodyPr wrap="square" lIns="90000" tIns="90000" rIns="90000" bIns="90000"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8605589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NE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29" y="425570"/>
            <a:ext cx="11284641"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11284641" cy="919012"/>
          </a:xfrm>
          <a:prstGeom prst="rect">
            <a:avLst/>
          </a:prstGeom>
        </p:spPr>
        <p:txBody>
          <a:bodyPr>
            <a:normAutofit/>
          </a:bodyPr>
          <a:lstStyle>
            <a:lvl1pPr marL="0" indent="0">
              <a:lnSpc>
                <a:spcPct val="10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39812430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6" name="Picture Placeholder 2">
            <a:extLst>
              <a:ext uri="{FF2B5EF4-FFF2-40B4-BE49-F238E27FC236}">
                <a16:creationId xmlns:a16="http://schemas.microsoft.com/office/drawing/2014/main" id="{D0386FF9-13C3-0441-870E-FABDD21FA5FA}"/>
              </a:ext>
            </a:extLst>
          </p:cNvPr>
          <p:cNvSpPr>
            <a:spLocks noGrp="1"/>
          </p:cNvSpPr>
          <p:nvPr>
            <p:ph type="pic" idx="10"/>
          </p:nvPr>
        </p:nvSpPr>
        <p:spPr>
          <a:xfrm>
            <a:off x="6182218"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7" name="Text Placeholder 3">
            <a:extLst>
              <a:ext uri="{FF2B5EF4-FFF2-40B4-BE49-F238E27FC236}">
                <a16:creationId xmlns:a16="http://schemas.microsoft.com/office/drawing/2014/main" id="{82797C53-CC8F-0040-94DB-C7F3B2A45A28}"/>
              </a:ext>
            </a:extLst>
          </p:cNvPr>
          <p:cNvSpPr>
            <a:spLocks noGrp="1"/>
          </p:cNvSpPr>
          <p:nvPr>
            <p:ph type="body" sz="half" idx="11" hasCustomPrompt="1"/>
          </p:nvPr>
        </p:nvSpPr>
        <p:spPr>
          <a:xfrm>
            <a:off x="6182218"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1604243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B9BC5470-8A72-4210-B2FC-AAACAD881D45}"/>
              </a:ext>
            </a:extLst>
          </p:cNvPr>
          <p:cNvSpPr>
            <a:spLocks noGrp="1"/>
          </p:cNvSpPr>
          <p:nvPr>
            <p:ph type="body" sz="half" idx="2" hasCustomPrompt="1"/>
          </p:nvPr>
        </p:nvSpPr>
        <p:spPr>
          <a:xfrm>
            <a:off x="41852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8" name="Text Placeholder 3">
            <a:extLst>
              <a:ext uri="{FF2B5EF4-FFF2-40B4-BE49-F238E27FC236}">
                <a16:creationId xmlns:a16="http://schemas.microsoft.com/office/drawing/2014/main" id="{163823EA-12A7-418D-B935-538277D6632C}"/>
              </a:ext>
            </a:extLst>
          </p:cNvPr>
          <p:cNvSpPr>
            <a:spLocks noGrp="1"/>
          </p:cNvSpPr>
          <p:nvPr>
            <p:ph type="body" sz="half" idx="10" hasCustomPrompt="1"/>
          </p:nvPr>
        </p:nvSpPr>
        <p:spPr>
          <a:xfrm>
            <a:off x="625173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9" name="Title 1">
            <a:extLst>
              <a:ext uri="{FF2B5EF4-FFF2-40B4-BE49-F238E27FC236}">
                <a16:creationId xmlns:a16="http://schemas.microsoft.com/office/drawing/2014/main" id="{85AF2645-E725-4712-B9B9-7BED78290A32}"/>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Tree>
    <p:extLst>
      <p:ext uri="{BB962C8B-B14F-4D97-AF65-F5344CB8AC3E}">
        <p14:creationId xmlns:p14="http://schemas.microsoft.com/office/powerpoint/2010/main" val="41142960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REE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30"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8" name="Picture Placeholder 2">
            <a:extLst>
              <a:ext uri="{FF2B5EF4-FFF2-40B4-BE49-F238E27FC236}">
                <a16:creationId xmlns:a16="http://schemas.microsoft.com/office/drawing/2014/main" id="{DC45496B-5C10-524F-8DF3-2D66523EB1CB}"/>
              </a:ext>
            </a:extLst>
          </p:cNvPr>
          <p:cNvSpPr>
            <a:spLocks noGrp="1"/>
          </p:cNvSpPr>
          <p:nvPr>
            <p:ph type="pic" idx="12"/>
          </p:nvPr>
        </p:nvSpPr>
        <p:spPr>
          <a:xfrm>
            <a:off x="4243607"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9" name="Picture Placeholder 2">
            <a:extLst>
              <a:ext uri="{FF2B5EF4-FFF2-40B4-BE49-F238E27FC236}">
                <a16:creationId xmlns:a16="http://schemas.microsoft.com/office/drawing/2014/main" id="{4DC690EA-AF6D-974E-ADDF-92FA92ADFC28}"/>
              </a:ext>
            </a:extLst>
          </p:cNvPr>
          <p:cNvSpPr>
            <a:spLocks noGrp="1"/>
          </p:cNvSpPr>
          <p:nvPr>
            <p:ph type="pic" idx="13"/>
          </p:nvPr>
        </p:nvSpPr>
        <p:spPr>
          <a:xfrm>
            <a:off x="8068685"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10" name="Text Placeholder 3">
            <a:extLst>
              <a:ext uri="{FF2B5EF4-FFF2-40B4-BE49-F238E27FC236}">
                <a16:creationId xmlns:a16="http://schemas.microsoft.com/office/drawing/2014/main" id="{F30E8EE3-F373-2E48-AFDE-1BE5CE961C83}"/>
              </a:ext>
            </a:extLst>
          </p:cNvPr>
          <p:cNvSpPr>
            <a:spLocks noGrp="1"/>
          </p:cNvSpPr>
          <p:nvPr>
            <p:ph type="body" sz="half" idx="14" hasCustomPrompt="1"/>
          </p:nvPr>
        </p:nvSpPr>
        <p:spPr>
          <a:xfrm>
            <a:off x="4257363"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11" name="Text Placeholder 3">
            <a:extLst>
              <a:ext uri="{FF2B5EF4-FFF2-40B4-BE49-F238E27FC236}">
                <a16:creationId xmlns:a16="http://schemas.microsoft.com/office/drawing/2014/main" id="{BB8A761D-4B31-FD40-B9B9-BE85F16EFD48}"/>
              </a:ext>
            </a:extLst>
          </p:cNvPr>
          <p:cNvSpPr>
            <a:spLocks noGrp="1"/>
          </p:cNvSpPr>
          <p:nvPr>
            <p:ph type="body" sz="half" idx="15" hasCustomPrompt="1"/>
          </p:nvPr>
        </p:nvSpPr>
        <p:spPr>
          <a:xfrm>
            <a:off x="8068685"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9459678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IGHT PIC FULL PAG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bg1">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477967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ARK PIC FULL">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tx2">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9547978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 WITH QUOT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1"/>
            <a:ext cx="12192000" cy="6869112"/>
          </a:xfrm>
          <a:prstGeom prst="rect">
            <a:avLst/>
          </a:prstGeom>
        </p:spPr>
        <p:txBody>
          <a:bodyPr tIns="2160000" bIns="46800"/>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br>
              <a:rPr lang="en-GB"/>
            </a:br>
            <a:r>
              <a:rPr lang="en-GB"/>
              <a:t>Then right click image and </a:t>
            </a:r>
            <a:br>
              <a:rPr lang="en-GB"/>
            </a:br>
            <a:r>
              <a:rPr lang="en-GB"/>
              <a:t>select ‘Send to Back’</a:t>
            </a:r>
            <a:endParaRPr lang="en-AU"/>
          </a:p>
        </p:txBody>
      </p:sp>
      <p:sp>
        <p:nvSpPr>
          <p:cNvPr id="9" name="Text Placeholder 8">
            <a:extLst>
              <a:ext uri="{FF2B5EF4-FFF2-40B4-BE49-F238E27FC236}">
                <a16:creationId xmlns:a16="http://schemas.microsoft.com/office/drawing/2014/main" id="{591D2DE6-A78F-9040-95A3-D11FC644B634}"/>
              </a:ext>
            </a:extLst>
          </p:cNvPr>
          <p:cNvSpPr>
            <a:spLocks noGrp="1"/>
          </p:cNvSpPr>
          <p:nvPr>
            <p:ph type="body" sz="quarter" idx="12" hasCustomPrompt="1"/>
          </p:nvPr>
        </p:nvSpPr>
        <p:spPr>
          <a:xfrm>
            <a:off x="8193974" y="0"/>
            <a:ext cx="3998026" cy="6869113"/>
          </a:xfrm>
          <a:prstGeom prst="rect">
            <a:avLst/>
          </a:prstGeom>
          <a:solidFill>
            <a:schemeClr val="tx1"/>
          </a:solidFill>
        </p:spPr>
        <p:txBody>
          <a:bodyPr lIns="306000" tIns="540000" rIns="306000" bIns="540000"/>
          <a:lstStyle>
            <a:lvl1pPr>
              <a:lnSpc>
                <a:spcPct val="95000"/>
              </a:lnSpc>
              <a:defRPr sz="2750">
                <a:solidFill>
                  <a:schemeClr val="bg1"/>
                </a:solidFill>
              </a:defRPr>
            </a:lvl1pPr>
          </a:lstStyle>
          <a:p>
            <a:pPr lvl="0"/>
            <a:r>
              <a:rPr lang="en-GB"/>
              <a:t>“This text box can be used to insert a quote or short block of text. This box can be resized, repositioned, or deleted if not used. Tip: Right click on image and select ‘Crop’ to reposition image.”  </a:t>
            </a:r>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8193972" y="6355797"/>
            <a:ext cx="3998028" cy="502202"/>
          </a:xfrm>
          <a:prstGeom prst="rect">
            <a:avLst/>
          </a:prstGeom>
          <a:noFill/>
        </p:spPr>
        <p:txBody>
          <a:bodyPr wrap="square" lIns="306000" tIns="125999" rIns="306000" bIns="270000"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
        <p:nvSpPr>
          <p:cNvPr id="11" name="Text Placeholder 10">
            <a:extLst>
              <a:ext uri="{FF2B5EF4-FFF2-40B4-BE49-F238E27FC236}">
                <a16:creationId xmlns:a16="http://schemas.microsoft.com/office/drawing/2014/main" id="{D2B14033-646A-5644-8236-A37AE4D3907A}"/>
              </a:ext>
            </a:extLst>
          </p:cNvPr>
          <p:cNvSpPr>
            <a:spLocks noGrp="1"/>
          </p:cNvSpPr>
          <p:nvPr>
            <p:ph type="body" sz="quarter" idx="13" hasCustomPrompt="1"/>
          </p:nvPr>
        </p:nvSpPr>
        <p:spPr>
          <a:xfrm>
            <a:off x="8194675" y="5269732"/>
            <a:ext cx="3997325" cy="502202"/>
          </a:xfrm>
          <a:prstGeom prst="rect">
            <a:avLst/>
          </a:prstGeom>
        </p:spPr>
        <p:txBody>
          <a:bodyPr lIns="306000" tIns="90000" rIns="306000" bIns="90000"/>
          <a:lstStyle>
            <a:lvl1pPr marL="0" marR="0" indent="0" algn="l" defTabSz="914400" rtl="0" eaLnBrk="1" fontAlgn="auto" latinLnBrk="0" hangingPunct="1">
              <a:lnSpc>
                <a:spcPct val="100000"/>
              </a:lnSpc>
              <a:spcBef>
                <a:spcPts val="0"/>
              </a:spcBef>
              <a:spcAft>
                <a:spcPts val="0"/>
              </a:spcAft>
              <a:buClrTx/>
              <a:buSzTx/>
              <a:buFontTx/>
              <a:buNone/>
              <a:tabLst/>
              <a:defRPr sz="1700" b="1">
                <a:solidFill>
                  <a:schemeClr val="bg1"/>
                </a:solidFill>
              </a:defRPr>
            </a:lvl1pPr>
          </a:lstStyle>
          <a:p>
            <a:pPr lvl="0"/>
            <a:r>
              <a:rPr lang="en-GB"/>
              <a:t>Add Author’s Name</a:t>
            </a:r>
          </a:p>
        </p:txBody>
      </p:sp>
    </p:spTree>
    <p:extLst>
      <p:ext uri="{BB962C8B-B14F-4D97-AF65-F5344CB8AC3E}">
        <p14:creationId xmlns:p14="http://schemas.microsoft.com/office/powerpoint/2010/main" val="7514052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81105920"/>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56477306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40329704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5421325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932449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118974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56236260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60815593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6617784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0629660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966249"/>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301909395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3C4229-79CF-61CF-443E-CF493FD04C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3499481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BCE0C2E6-C2A5-8CE3-2A42-BB5EBB68A0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6884317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C6E18FB3-B32F-D3D8-F0C6-DA63AD19A48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20588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425513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041437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603354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2609526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2553975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01109669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3888505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9761274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57122BC-BA92-3006-DBD5-46FB54D1353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6640569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26ACEB-6440-FF08-9052-9F10B2AF306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7580482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05E5CAE9-C1A8-C7DF-511B-C4B5FD7EBF7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19627547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04642483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1958575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5287879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794296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996373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8332743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0739194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384186187"/>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FA5F0AE-A29E-FDC5-9CDF-0CC8DFC5DF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19624811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6062BE13-80D4-E337-0313-8DB8F729AF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28313389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7F2B541-4058-77C0-3E97-CB33ECBEEB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69889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460498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165476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9619493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7787244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624930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71554694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7393050"/>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15188849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5E70A493-9EE6-BE9A-BD3F-B3644637F96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356287836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6" name="Picture 5" descr="Text&#10;&#10;Description automatically generated">
            <a:extLst>
              <a:ext uri="{FF2B5EF4-FFF2-40B4-BE49-F238E27FC236}">
                <a16:creationId xmlns:a16="http://schemas.microsoft.com/office/drawing/2014/main" id="{7A6EA498-96CC-2C31-0494-64EF5750C16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38848090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30A8650-C170-7339-7A91-30E735A1F6D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4278302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24438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756419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81393627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931099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325993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665967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578701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rgbClr val="FFB4E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745861533"/>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FEC2AAB6-A04D-DA7B-C92D-C63F674FE2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786039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rgbClr val="FFB4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5" name="Picture 4" descr="Text&#10;&#10;Description automatically generated">
            <a:extLst>
              <a:ext uri="{FF2B5EF4-FFF2-40B4-BE49-F238E27FC236}">
                <a16:creationId xmlns:a16="http://schemas.microsoft.com/office/drawing/2014/main" id="{E50D6FA5-B7F5-A2C6-9EC6-2AC34285F5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40831325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47CE191-FC62-2224-96FB-4930FD15A0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80868961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3842474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11912287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564658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687496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473152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2648815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599563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2825495"/>
          </a:xfrm>
          <a:prstGeom prst="rect">
            <a:avLst/>
          </a:prstGeom>
          <a:noFill/>
        </p:spPr>
        <p:txBody>
          <a:bodyPr wrap="square" lIns="503998" tIns="72000" rIns="503998" bIns="144000" anchor="b">
            <a:noAutofit/>
          </a:bodyPr>
          <a:lstStyle>
            <a:lvl1pPr algn="l">
              <a:defRPr sz="48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3008376"/>
            <a:ext cx="11375341" cy="2467457"/>
          </a:xfrm>
          <a:prstGeom prst="rect">
            <a:avLst/>
          </a:prstGeom>
        </p:spPr>
        <p:txBody>
          <a:bodyPr>
            <a:noAutofit/>
          </a:bodyPr>
          <a:lstStyle>
            <a:lvl1pPr marL="0" indent="0" algn="l">
              <a:lnSpc>
                <a:spcPct val="100000"/>
              </a:lnSpc>
              <a:spcBef>
                <a:spcPts val="600"/>
              </a:spcBef>
              <a:buNone/>
              <a:defRPr sz="28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grpSp>
        <p:nvGrpSpPr>
          <p:cNvPr id="10" name="Group 9">
            <a:extLst>
              <a:ext uri="{FF2B5EF4-FFF2-40B4-BE49-F238E27FC236}">
                <a16:creationId xmlns:a16="http://schemas.microsoft.com/office/drawing/2014/main" id="{4DDEE696-AC45-4902-ACB8-379D19C8BACF}"/>
              </a:ext>
            </a:extLst>
          </p:cNvPr>
          <p:cNvGrpSpPr/>
          <p:nvPr userDrawn="1"/>
        </p:nvGrpSpPr>
        <p:grpSpPr>
          <a:xfrm>
            <a:off x="8789772" y="4518887"/>
            <a:ext cx="3418703" cy="2339114"/>
            <a:chOff x="8789772" y="4518887"/>
            <a:chExt cx="3418703" cy="2339114"/>
          </a:xfrm>
        </p:grpSpPr>
        <p:pic>
          <p:nvPicPr>
            <p:cNvPr id="11" name="Graphic 10">
              <a:extLst>
                <a:ext uri="{FF2B5EF4-FFF2-40B4-BE49-F238E27FC236}">
                  <a16:creationId xmlns:a16="http://schemas.microsoft.com/office/drawing/2014/main" id="{EECBACAC-75E4-4781-9CB3-C60EDE53562F}"/>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12" name="Picture 11" descr="A close up of a sign&#10;&#10;Description automatically generated">
              <a:extLst>
                <a:ext uri="{FF2B5EF4-FFF2-40B4-BE49-F238E27FC236}">
                  <a16:creationId xmlns:a16="http://schemas.microsoft.com/office/drawing/2014/main" id="{8F1B6E48-3CF2-4E5C-8F4D-526B681A244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938256424"/>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FRONT 2">
    <p:bg>
      <p:bgPr>
        <a:solidFill>
          <a:schemeClr val="accent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F7ACA34-3DC3-5647-A66F-D7FCAFDCCEB8}"/>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B45AF863-48C7-4B49-9920-855402583DF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2825495"/>
          </a:xfrm>
          <a:prstGeom prst="rect">
            <a:avLst/>
          </a:prstGeom>
          <a:noFill/>
        </p:spPr>
        <p:txBody>
          <a:bodyPr wrap="square" lIns="503998" tIns="72000" rIns="503998" bIns="144000" anchor="b">
            <a:noAutofit/>
          </a:bodyPr>
          <a:lstStyle>
            <a:lvl1pPr algn="l">
              <a:defRPr sz="48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3008376"/>
            <a:ext cx="11375341" cy="2467457"/>
          </a:xfrm>
          <a:prstGeom prst="rect">
            <a:avLst/>
          </a:prstGeom>
        </p:spPr>
        <p:txBody>
          <a:bodyPr>
            <a:noAutofit/>
          </a:bodyPr>
          <a:lstStyle>
            <a:lvl1pPr marL="0" indent="0" algn="l">
              <a:lnSpc>
                <a:spcPct val="100000"/>
              </a:lnSpc>
              <a:spcBef>
                <a:spcPts val="600"/>
              </a:spcBef>
              <a:buNone/>
              <a:defRPr sz="2800" b="1">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grpSp>
        <p:nvGrpSpPr>
          <p:cNvPr id="12" name="Group 11">
            <a:extLst>
              <a:ext uri="{FF2B5EF4-FFF2-40B4-BE49-F238E27FC236}">
                <a16:creationId xmlns:a16="http://schemas.microsoft.com/office/drawing/2014/main" id="{7378F1FC-081A-41FF-B9A2-27557D19BA95}"/>
              </a:ext>
            </a:extLst>
          </p:cNvPr>
          <p:cNvGrpSpPr/>
          <p:nvPr userDrawn="1"/>
        </p:nvGrpSpPr>
        <p:grpSpPr>
          <a:xfrm>
            <a:off x="8789772" y="4518887"/>
            <a:ext cx="3418703" cy="2339114"/>
            <a:chOff x="8789772" y="4518887"/>
            <a:chExt cx="3418703" cy="2339114"/>
          </a:xfrm>
        </p:grpSpPr>
        <p:pic>
          <p:nvPicPr>
            <p:cNvPr id="13" name="Graphic 12">
              <a:extLst>
                <a:ext uri="{FF2B5EF4-FFF2-40B4-BE49-F238E27FC236}">
                  <a16:creationId xmlns:a16="http://schemas.microsoft.com/office/drawing/2014/main" id="{1483D195-A799-4262-96FB-DA49B91AFE04}"/>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14" name="Picture 13" descr="A close up of a sign&#10;&#10;Description automatically generated">
              <a:extLst>
                <a:ext uri="{FF2B5EF4-FFF2-40B4-BE49-F238E27FC236}">
                  <a16:creationId xmlns:a16="http://schemas.microsoft.com/office/drawing/2014/main" id="{BFFDC910-114E-4505-A45E-E825BDCB5A3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2766569649"/>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grpSp>
        <p:nvGrpSpPr>
          <p:cNvPr id="10" name="Group 9">
            <a:extLst>
              <a:ext uri="{FF2B5EF4-FFF2-40B4-BE49-F238E27FC236}">
                <a16:creationId xmlns:a16="http://schemas.microsoft.com/office/drawing/2014/main" id="{FC968732-735B-4223-A111-28E393A8EDF8}"/>
              </a:ext>
            </a:extLst>
          </p:cNvPr>
          <p:cNvGrpSpPr/>
          <p:nvPr userDrawn="1"/>
        </p:nvGrpSpPr>
        <p:grpSpPr>
          <a:xfrm>
            <a:off x="10065661" y="5397499"/>
            <a:ext cx="2134577" cy="1460501"/>
            <a:chOff x="8789772" y="4518887"/>
            <a:chExt cx="3418703" cy="2339114"/>
          </a:xfrm>
        </p:grpSpPr>
        <p:pic>
          <p:nvPicPr>
            <p:cNvPr id="11" name="Graphic 10">
              <a:extLst>
                <a:ext uri="{FF2B5EF4-FFF2-40B4-BE49-F238E27FC236}">
                  <a16:creationId xmlns:a16="http://schemas.microsoft.com/office/drawing/2014/main" id="{6C65731A-47A0-4F32-B9F9-3DBE2B54099F}"/>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12" name="Picture 11" descr="A close up of a sign&#10;&#10;Description automatically generated">
              <a:extLst>
                <a:ext uri="{FF2B5EF4-FFF2-40B4-BE49-F238E27FC236}">
                  <a16:creationId xmlns:a16="http://schemas.microsoft.com/office/drawing/2014/main" id="{EBDFDD6C-F775-4CE1-A898-47D3E8BCAB6F}"/>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342797991"/>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grpSp>
        <p:nvGrpSpPr>
          <p:cNvPr id="10" name="Group 9">
            <a:extLst>
              <a:ext uri="{FF2B5EF4-FFF2-40B4-BE49-F238E27FC236}">
                <a16:creationId xmlns:a16="http://schemas.microsoft.com/office/drawing/2014/main" id="{AC5DF550-6300-4D16-8C93-A8B2EA6BFBB5}"/>
              </a:ext>
            </a:extLst>
          </p:cNvPr>
          <p:cNvGrpSpPr/>
          <p:nvPr userDrawn="1"/>
        </p:nvGrpSpPr>
        <p:grpSpPr>
          <a:xfrm>
            <a:off x="10065661" y="5397499"/>
            <a:ext cx="2134577" cy="1460501"/>
            <a:chOff x="8789772" y="4518887"/>
            <a:chExt cx="3418703" cy="2339114"/>
          </a:xfrm>
        </p:grpSpPr>
        <p:pic>
          <p:nvPicPr>
            <p:cNvPr id="12" name="Graphic 11">
              <a:extLst>
                <a:ext uri="{FF2B5EF4-FFF2-40B4-BE49-F238E27FC236}">
                  <a16:creationId xmlns:a16="http://schemas.microsoft.com/office/drawing/2014/main" id="{83257E1B-B5F7-4947-8427-BDAE0D8B4774}"/>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13" name="Picture 12" descr="A close up of a sign&#10;&#10;Description automatically generated">
              <a:extLst>
                <a:ext uri="{FF2B5EF4-FFF2-40B4-BE49-F238E27FC236}">
                  <a16:creationId xmlns:a16="http://schemas.microsoft.com/office/drawing/2014/main" id="{299E49B3-EFE8-40CE-B29F-323D0D0ED37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3315185623"/>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grpSp>
        <p:nvGrpSpPr>
          <p:cNvPr id="12" name="Group 11">
            <a:extLst>
              <a:ext uri="{FF2B5EF4-FFF2-40B4-BE49-F238E27FC236}">
                <a16:creationId xmlns:a16="http://schemas.microsoft.com/office/drawing/2014/main" id="{90F5E451-9F53-4873-9AF3-81B60EE1C32C}"/>
              </a:ext>
            </a:extLst>
          </p:cNvPr>
          <p:cNvGrpSpPr/>
          <p:nvPr userDrawn="1"/>
        </p:nvGrpSpPr>
        <p:grpSpPr>
          <a:xfrm>
            <a:off x="10065661" y="5397499"/>
            <a:ext cx="2134577" cy="1460501"/>
            <a:chOff x="8789772" y="4518887"/>
            <a:chExt cx="3418703" cy="2339114"/>
          </a:xfrm>
        </p:grpSpPr>
        <p:pic>
          <p:nvPicPr>
            <p:cNvPr id="13" name="Graphic 12">
              <a:extLst>
                <a:ext uri="{FF2B5EF4-FFF2-40B4-BE49-F238E27FC236}">
                  <a16:creationId xmlns:a16="http://schemas.microsoft.com/office/drawing/2014/main" id="{37210BEA-4D97-4496-8614-D35EAD783AD6}"/>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89772" y="4518887"/>
              <a:ext cx="3418703" cy="2339114"/>
            </a:xfrm>
            <a:prstGeom prst="rect">
              <a:avLst/>
            </a:prstGeom>
          </p:spPr>
        </p:pic>
        <p:pic>
          <p:nvPicPr>
            <p:cNvPr id="14" name="Picture 13" descr="A close up of a sign&#10;&#10;Description automatically generated">
              <a:extLst>
                <a:ext uri="{FF2B5EF4-FFF2-40B4-BE49-F238E27FC236}">
                  <a16:creationId xmlns:a16="http://schemas.microsoft.com/office/drawing/2014/main" id="{A957795E-814D-4710-ADFE-0A15B42A09E9}"/>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2333458145"/>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021149715"/>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0657529"/>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80983070"/>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743424904"/>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03600174"/>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66864420"/>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433571388"/>
      </p:ext>
    </p:extLst>
  </p:cSld>
  <p:clrMapOvr>
    <a:masterClrMapping/>
  </p:clrMapOvr>
  <p:extLst>
    <p:ext uri="{DCECCB84-F9BA-43D5-87BE-67443E8EF086}">
      <p15:sldGuideLst xmlns:p15="http://schemas.microsoft.com/office/powerpoint/2012/main">
        <p15:guide id="1" pos="7355">
          <p15:clr>
            <a:srgbClr val="FBAE4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cSld name="1_FRONT">
    <p:bg>
      <p:bgPr>
        <a:solidFill>
          <a:schemeClr val="tx1"/>
        </a:solidFill>
        <a:effectLst/>
      </p:bgPr>
    </p:bg>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532358" y="4463787"/>
            <a:ext cx="11375341" cy="1949977"/>
          </a:xfrm>
          <a:prstGeom prst="rect">
            <a:avLst/>
          </a:prstGeom>
        </p:spPr>
        <p:txBody>
          <a:bodyPr>
            <a:noAutofit/>
          </a:bodyPr>
          <a:lstStyle>
            <a:lvl1pPr marL="0" indent="0" algn="l">
              <a:lnSpc>
                <a:spcPct val="100000"/>
              </a:lnSpc>
              <a:spcBef>
                <a:spcPts val="600"/>
              </a:spcBef>
              <a:buNone/>
              <a:defRPr sz="28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grpSp>
        <p:nvGrpSpPr>
          <p:cNvPr id="12" name="Group 11">
            <a:extLst>
              <a:ext uri="{FF2B5EF4-FFF2-40B4-BE49-F238E27FC236}">
                <a16:creationId xmlns:a16="http://schemas.microsoft.com/office/drawing/2014/main" id="{EB7BE7B2-8F5F-4ABB-82ED-602BFED985AB}"/>
              </a:ext>
            </a:extLst>
          </p:cNvPr>
          <p:cNvGrpSpPr/>
          <p:nvPr/>
        </p:nvGrpSpPr>
        <p:grpSpPr>
          <a:xfrm>
            <a:off x="8789772" y="4518887"/>
            <a:ext cx="3418703" cy="2339114"/>
            <a:chOff x="8789772" y="4518887"/>
            <a:chExt cx="3418703" cy="2339114"/>
          </a:xfrm>
        </p:grpSpPr>
        <p:pic>
          <p:nvPicPr>
            <p:cNvPr id="10" name="Graphic 9">
              <a:extLst>
                <a:ext uri="{FF2B5EF4-FFF2-40B4-BE49-F238E27FC236}">
                  <a16:creationId xmlns:a16="http://schemas.microsoft.com/office/drawing/2014/main" id="{5E56F234-6716-42BD-AD04-3E61728137E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7" name="Picture 6" descr="A close up of a sign&#10;&#10;Description automatically generated">
              <a:extLst>
                <a:ext uri="{FF2B5EF4-FFF2-40B4-BE49-F238E27FC236}">
                  <a16:creationId xmlns:a16="http://schemas.microsoft.com/office/drawing/2014/main" id="{4AC14375-DF0B-1C48-AB32-EBF569E0281A}"/>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pic>
        <p:nvPicPr>
          <p:cNvPr id="19" name="Picture 18" descr="A picture containing drawing&#10;&#10;Description automatically generated">
            <a:extLst>
              <a:ext uri="{FF2B5EF4-FFF2-40B4-BE49-F238E27FC236}">
                <a16:creationId xmlns:a16="http://schemas.microsoft.com/office/drawing/2014/main" id="{C301E832-4782-4F94-A0BE-E7053E3AA0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917" y="212082"/>
            <a:ext cx="8199859" cy="4221569"/>
          </a:xfrm>
          <a:prstGeom prst="rect">
            <a:avLst/>
          </a:prstGeom>
        </p:spPr>
      </p:pic>
    </p:spTree>
    <p:extLst>
      <p:ext uri="{BB962C8B-B14F-4D97-AF65-F5344CB8AC3E}">
        <p14:creationId xmlns:p14="http://schemas.microsoft.com/office/powerpoint/2010/main" val="356396565"/>
      </p:ext>
    </p:extLst>
  </p:cSld>
  <p:clrMapOvr>
    <a:masterClrMapping/>
  </p:clrMapOvr>
  <p:hf sldNum="0" hdr="0" ftr="0" dt="0"/>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FRONT">
    <p:bg>
      <p:bgPr>
        <a:solidFill>
          <a:schemeClr val="tx1"/>
        </a:solidFill>
        <a:effectLst/>
      </p:bgPr>
    </p:bg>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532358" y="4463787"/>
            <a:ext cx="11375341" cy="1949977"/>
          </a:xfrm>
          <a:prstGeom prst="rect">
            <a:avLst/>
          </a:prstGeom>
        </p:spPr>
        <p:txBody>
          <a:bodyPr>
            <a:noAutofit/>
          </a:bodyPr>
          <a:lstStyle>
            <a:lvl1pPr marL="0" indent="0" algn="l">
              <a:lnSpc>
                <a:spcPct val="100000"/>
              </a:lnSpc>
              <a:spcBef>
                <a:spcPts val="600"/>
              </a:spcBef>
              <a:buNone/>
              <a:defRPr sz="28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grpSp>
        <p:nvGrpSpPr>
          <p:cNvPr id="12" name="Group 11">
            <a:extLst>
              <a:ext uri="{FF2B5EF4-FFF2-40B4-BE49-F238E27FC236}">
                <a16:creationId xmlns:a16="http://schemas.microsoft.com/office/drawing/2014/main" id="{EB7BE7B2-8F5F-4ABB-82ED-602BFED985AB}"/>
              </a:ext>
            </a:extLst>
          </p:cNvPr>
          <p:cNvGrpSpPr/>
          <p:nvPr/>
        </p:nvGrpSpPr>
        <p:grpSpPr>
          <a:xfrm>
            <a:off x="8789772" y="4518887"/>
            <a:ext cx="3418703" cy="2339114"/>
            <a:chOff x="8789772" y="4518887"/>
            <a:chExt cx="3418703" cy="2339114"/>
          </a:xfrm>
        </p:grpSpPr>
        <p:pic>
          <p:nvPicPr>
            <p:cNvPr id="10" name="Graphic 9">
              <a:extLst>
                <a:ext uri="{FF2B5EF4-FFF2-40B4-BE49-F238E27FC236}">
                  <a16:creationId xmlns:a16="http://schemas.microsoft.com/office/drawing/2014/main" id="{5E56F234-6716-42BD-AD04-3E61728137E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7" name="Picture 6" descr="A close up of a sign&#10;&#10;Description automatically generated">
              <a:extLst>
                <a:ext uri="{FF2B5EF4-FFF2-40B4-BE49-F238E27FC236}">
                  <a16:creationId xmlns:a16="http://schemas.microsoft.com/office/drawing/2014/main" id="{4AC14375-DF0B-1C48-AB32-EBF569E0281A}"/>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pic>
        <p:nvPicPr>
          <p:cNvPr id="19" name="Picture 18" descr="A picture containing drawing&#10;&#10;Description automatically generated">
            <a:extLst>
              <a:ext uri="{FF2B5EF4-FFF2-40B4-BE49-F238E27FC236}">
                <a16:creationId xmlns:a16="http://schemas.microsoft.com/office/drawing/2014/main" id="{C301E832-4782-4F94-A0BE-E7053E3AA0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917" y="212082"/>
            <a:ext cx="8199859" cy="4221569"/>
          </a:xfrm>
          <a:prstGeom prst="rect">
            <a:avLst/>
          </a:prstGeom>
        </p:spPr>
      </p:pic>
    </p:spTree>
    <p:extLst>
      <p:ext uri="{BB962C8B-B14F-4D97-AF65-F5344CB8AC3E}">
        <p14:creationId xmlns:p14="http://schemas.microsoft.com/office/powerpoint/2010/main" val="429147615"/>
      </p:ext>
    </p:extLst>
  </p:cSld>
  <p:clrMapOvr>
    <a:masterClrMapping/>
  </p:clrMapOvr>
  <p:hf sldNum="0" hdr="0" ftr="0" dt="0"/>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grpSp>
        <p:nvGrpSpPr>
          <p:cNvPr id="10" name="Group 9">
            <a:extLst>
              <a:ext uri="{FF2B5EF4-FFF2-40B4-BE49-F238E27FC236}">
                <a16:creationId xmlns:a16="http://schemas.microsoft.com/office/drawing/2014/main" id="{D54B7DD9-FA8D-45D2-B93B-48705450A36F}"/>
              </a:ext>
            </a:extLst>
          </p:cNvPr>
          <p:cNvGrpSpPr/>
          <p:nvPr/>
        </p:nvGrpSpPr>
        <p:grpSpPr>
          <a:xfrm>
            <a:off x="10065661" y="5397499"/>
            <a:ext cx="2134577" cy="1460501"/>
            <a:chOff x="8789772" y="4518887"/>
            <a:chExt cx="3418703" cy="2339114"/>
          </a:xfrm>
        </p:grpSpPr>
        <p:pic>
          <p:nvPicPr>
            <p:cNvPr id="11" name="Graphic 10">
              <a:extLst>
                <a:ext uri="{FF2B5EF4-FFF2-40B4-BE49-F238E27FC236}">
                  <a16:creationId xmlns:a16="http://schemas.microsoft.com/office/drawing/2014/main" id="{4BF702D0-C551-4DFD-BC77-1869784D8A60}"/>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12" name="Picture 11" descr="A close up of a sign&#10;&#10;Description automatically generated">
              <a:extLst>
                <a:ext uri="{FF2B5EF4-FFF2-40B4-BE49-F238E27FC236}">
                  <a16:creationId xmlns:a16="http://schemas.microsoft.com/office/drawing/2014/main" id="{04920599-77CD-4E1B-B407-31886E13F6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1626876365"/>
      </p:ext>
    </p:extLst>
  </p:cSld>
  <p:clrMapOvr>
    <a:masterClrMapping/>
  </p:clrMapOvr>
  <p:hf sldNum="0" hdr="0" ftr="0" dt="0"/>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grpSp>
        <p:nvGrpSpPr>
          <p:cNvPr id="10" name="Group 9">
            <a:extLst>
              <a:ext uri="{FF2B5EF4-FFF2-40B4-BE49-F238E27FC236}">
                <a16:creationId xmlns:a16="http://schemas.microsoft.com/office/drawing/2014/main" id="{3327FD94-8F71-4B81-B9C0-D05B2EB59F56}"/>
              </a:ext>
            </a:extLst>
          </p:cNvPr>
          <p:cNvGrpSpPr/>
          <p:nvPr/>
        </p:nvGrpSpPr>
        <p:grpSpPr>
          <a:xfrm>
            <a:off x="10074992" y="5397499"/>
            <a:ext cx="2134577" cy="1460501"/>
            <a:chOff x="8789772" y="4518887"/>
            <a:chExt cx="3418703" cy="2339114"/>
          </a:xfrm>
        </p:grpSpPr>
        <p:pic>
          <p:nvPicPr>
            <p:cNvPr id="11" name="Graphic 10">
              <a:extLst>
                <a:ext uri="{FF2B5EF4-FFF2-40B4-BE49-F238E27FC236}">
                  <a16:creationId xmlns:a16="http://schemas.microsoft.com/office/drawing/2014/main" id="{3554B304-21FF-47BC-9F22-23CA8C5F1EF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13" name="Picture 12" descr="A close up of a sign&#10;&#10;Description automatically generated">
              <a:extLst>
                <a:ext uri="{FF2B5EF4-FFF2-40B4-BE49-F238E27FC236}">
                  <a16:creationId xmlns:a16="http://schemas.microsoft.com/office/drawing/2014/main" id="{DA064A77-C178-4A25-A95C-27917C921F4F}"/>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109278736"/>
      </p:ext>
    </p:extLst>
  </p:cSld>
  <p:clrMapOvr>
    <a:masterClrMapping/>
  </p:clrMapOvr>
  <p:hf sldNum="0" hdr="0" ftr="0" dt="0"/>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pic>
        <p:nvPicPr>
          <p:cNvPr id="4" name="Picture 3" descr="Logo&#10;&#10;Description automatically generated">
            <a:extLst>
              <a:ext uri="{FF2B5EF4-FFF2-40B4-BE49-F238E27FC236}">
                <a16:creationId xmlns:a16="http://schemas.microsoft.com/office/drawing/2014/main" id="{7D0505DF-B33E-4A59-99EF-B004E8D133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53494" y="52887"/>
            <a:ext cx="2799697" cy="1441380"/>
          </a:xfrm>
          <a:prstGeom prst="rect">
            <a:avLst/>
          </a:prstGeom>
        </p:spPr>
      </p:pic>
    </p:spTree>
    <p:extLst>
      <p:ext uri="{BB962C8B-B14F-4D97-AF65-F5344CB8AC3E}">
        <p14:creationId xmlns:p14="http://schemas.microsoft.com/office/powerpoint/2010/main" val="2660749347"/>
      </p:ext>
    </p:extLst>
  </p:cSld>
  <p:clrMapOvr>
    <a:masterClrMapping/>
  </p:clrMapOvr>
  <p:hf sldNum="0" hdr="0" ftr="0" dt="0"/>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pic>
        <p:nvPicPr>
          <p:cNvPr id="4" name="Picture 3" descr="Logo&#10;&#10;Description automatically generated">
            <a:extLst>
              <a:ext uri="{FF2B5EF4-FFF2-40B4-BE49-F238E27FC236}">
                <a16:creationId xmlns:a16="http://schemas.microsoft.com/office/drawing/2014/main" id="{5B2C5D9C-E841-4A2B-B155-B4ED58EA78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53494" y="52887"/>
            <a:ext cx="2799697" cy="1441380"/>
          </a:xfrm>
          <a:prstGeom prst="rect">
            <a:avLst/>
          </a:prstGeom>
        </p:spPr>
      </p:pic>
    </p:spTree>
    <p:extLst>
      <p:ext uri="{BB962C8B-B14F-4D97-AF65-F5344CB8AC3E}">
        <p14:creationId xmlns:p14="http://schemas.microsoft.com/office/powerpoint/2010/main" val="25400704"/>
      </p:ext>
    </p:extLst>
  </p:cSld>
  <p:clrMapOvr>
    <a:masterClrMapping/>
  </p:clrMapOvr>
  <p:hf sldNum="0" hdr="0" ftr="0" dt="0"/>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213512859"/>
      </p:ext>
    </p:extLst>
  </p:cSld>
  <p:clrMapOvr>
    <a:masterClrMapping/>
  </p:clrMapOvr>
  <p:hf sldNum="0" hdr="0" ftr="0" dt="0"/>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298696296"/>
      </p:ext>
    </p:extLst>
  </p:cSld>
  <p:clrMapOvr>
    <a:masterClrMapping/>
  </p:clrMapOvr>
  <p:hf sldNum="0" hdr="0" ftr="0" dt="0"/>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3215680487"/>
      </p:ext>
    </p:extLst>
  </p:cSld>
  <p:clrMapOvr>
    <a:masterClrMapping/>
  </p:clrMapOvr>
  <p:hf sldNum="0" hdr="0" ftr="0" dt="0"/>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a:prstGeom prst="rect">
            <a:avLst/>
          </a:prstGeo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descr="A picture containing drawing&#10;&#10;Description automatically generated">
            <a:extLst>
              <a:ext uri="{FF2B5EF4-FFF2-40B4-BE49-F238E27FC236}">
                <a16:creationId xmlns:a16="http://schemas.microsoft.com/office/drawing/2014/main" id="{EFB5F8F2-F7A9-41F2-B488-F2821A562D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938" y="4871766"/>
            <a:ext cx="2763448" cy="1422718"/>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660F035D-34EF-4F90-8DFF-03E5892AF32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8" name="TextBox 7">
            <a:extLst>
              <a:ext uri="{FF2B5EF4-FFF2-40B4-BE49-F238E27FC236}">
                <a16:creationId xmlns:a16="http://schemas.microsoft.com/office/drawing/2014/main" id="{CAA19296-2808-4C49-8858-B433270C9C66}"/>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9" name="Picture 8" descr="A picture containing drawing&#10;&#10;Description automatically generated">
            <a:extLst>
              <a:ext uri="{FF2B5EF4-FFF2-40B4-BE49-F238E27FC236}">
                <a16:creationId xmlns:a16="http://schemas.microsoft.com/office/drawing/2014/main" id="{6E6A9275-E186-42F2-A844-D4474E519CC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5938" y="4871766"/>
            <a:ext cx="2763448" cy="1422718"/>
          </a:xfrm>
          <a:prstGeom prst="rect">
            <a:avLst/>
          </a:prstGeom>
        </p:spPr>
      </p:pic>
    </p:spTree>
    <p:extLst>
      <p:ext uri="{BB962C8B-B14F-4D97-AF65-F5344CB8AC3E}">
        <p14:creationId xmlns:p14="http://schemas.microsoft.com/office/powerpoint/2010/main" val="669300059"/>
      </p:ext>
    </p:extLst>
  </p:cSld>
  <p:clrMapOvr>
    <a:masterClrMapping/>
  </p:clrMapOvr>
  <p:extLst>
    <p:ext uri="{DCECCB84-F9BA-43D5-87BE-67443E8EF086}">
      <p15:sldGuideLst xmlns:p15="http://schemas.microsoft.com/office/powerpoint/2012/main">
        <p15:guide id="1" pos="7355">
          <p15:clr>
            <a:srgbClr val="FBAE4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cSld name="FRONT NAVY">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00AC7106-95D7-40B1-81CA-D4E0C96DE643}"/>
              </a:ext>
            </a:extLst>
          </p:cNvPr>
          <p:cNvSpPr>
            <a:spLocks noGrp="1"/>
          </p:cNvSpPr>
          <p:nvPr>
            <p:ph type="subTitle" idx="1"/>
          </p:nvPr>
        </p:nvSpPr>
        <p:spPr>
          <a:xfrm>
            <a:off x="545805" y="4209223"/>
            <a:ext cx="8655345" cy="1260426"/>
          </a:xfrm>
          <a:prstGeom prst="rect">
            <a:avLst/>
          </a:prstGeom>
        </p:spPr>
        <p:txBody>
          <a:bodyPr/>
          <a:lstStyle>
            <a:lvl1pPr marL="0" indent="0" algn="l">
              <a:buNone/>
              <a:defRPr sz="2000">
                <a:solidFill>
                  <a:schemeClr val="bg1"/>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Tree>
    <p:extLst>
      <p:ext uri="{BB962C8B-B14F-4D97-AF65-F5344CB8AC3E}">
        <p14:creationId xmlns:p14="http://schemas.microsoft.com/office/powerpoint/2010/main" val="398141694"/>
      </p:ext>
    </p:extLst>
  </p:cSld>
  <p:clrMapOvr>
    <a:masterClrMapping/>
  </p:clrMapOvr>
  <p:hf sldNum="0" hdr="0" ftr="0" dt="0"/>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p:cSld name="3_Title Slide_GREY">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F8D8A70-A994-448E-9970-0419FF3A6EFE}"/>
              </a:ext>
            </a:extLst>
          </p:cNvPr>
          <p:cNvSpPr>
            <a:spLocks noGrp="1"/>
          </p:cNvSpPr>
          <p:nvPr>
            <p:ph type="ctrTitle"/>
          </p:nvPr>
        </p:nvSpPr>
        <p:spPr>
          <a:xfrm>
            <a:off x="49674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Master title style</a:t>
            </a:r>
            <a:endParaRPr lang="en-AU"/>
          </a:p>
        </p:txBody>
      </p:sp>
      <p:sp>
        <p:nvSpPr>
          <p:cNvPr id="4" name="Subtitle 2">
            <a:extLst>
              <a:ext uri="{FF2B5EF4-FFF2-40B4-BE49-F238E27FC236}">
                <a16:creationId xmlns:a16="http://schemas.microsoft.com/office/drawing/2014/main" id="{A823869D-F54C-4DFB-9EF9-DE462B4F0BE3}"/>
              </a:ext>
            </a:extLst>
          </p:cNvPr>
          <p:cNvSpPr>
            <a:spLocks noGrp="1"/>
          </p:cNvSpPr>
          <p:nvPr>
            <p:ph type="subTitle" idx="1"/>
          </p:nvPr>
        </p:nvSpPr>
        <p:spPr>
          <a:xfrm>
            <a:off x="545805" y="1568499"/>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Tree>
    <p:extLst>
      <p:ext uri="{BB962C8B-B14F-4D97-AF65-F5344CB8AC3E}">
        <p14:creationId xmlns:p14="http://schemas.microsoft.com/office/powerpoint/2010/main" val="2852565043"/>
      </p:ext>
    </p:extLst>
  </p:cSld>
  <p:clrMapOvr>
    <a:masterClrMapping/>
  </p:clrMapOvr>
  <p:hf sldNum="0" hdr="0" ftr="0" dt="0"/>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1_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a:prstGeom prst="rect">
            <a:avLst/>
          </a:prstGeo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descr="A picture containing drawing&#10;&#10;Description automatically generated">
            <a:extLst>
              <a:ext uri="{FF2B5EF4-FFF2-40B4-BE49-F238E27FC236}">
                <a16:creationId xmlns:a16="http://schemas.microsoft.com/office/drawing/2014/main" id="{EFB5F8F2-F7A9-41F2-B488-F2821A562D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5938" y="4871766"/>
            <a:ext cx="2763448" cy="1422718"/>
          </a:xfrm>
          <a:prstGeom prst="rect">
            <a:avLst/>
          </a:prstGeom>
        </p:spPr>
      </p:pic>
    </p:spTree>
    <p:extLst>
      <p:ext uri="{BB962C8B-B14F-4D97-AF65-F5344CB8AC3E}">
        <p14:creationId xmlns:p14="http://schemas.microsoft.com/office/powerpoint/2010/main" val="3579753015"/>
      </p:ext>
    </p:extLst>
  </p:cSld>
  <p:clrMapOvr>
    <a:masterClrMapping/>
  </p:clrMapOvr>
  <p:extLst>
    <p:ext uri="{DCECCB84-F9BA-43D5-87BE-67443E8EF086}">
      <p15:sldGuideLst xmlns:p15="http://schemas.microsoft.com/office/powerpoint/2012/main">
        <p15:guide id="1" pos="735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4.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5.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6.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theme" Target="../theme/theme7.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1.xml"/><Relationship Id="rId3" Type="http://schemas.openxmlformats.org/officeDocument/2006/relationships/slideLayout" Target="../slideLayouts/slideLayout76.xml"/><Relationship Id="rId7" Type="http://schemas.openxmlformats.org/officeDocument/2006/relationships/slideLayout" Target="../slideLayouts/slideLayout80.xml"/><Relationship Id="rId12" Type="http://schemas.openxmlformats.org/officeDocument/2006/relationships/theme" Target="../theme/theme8.xml"/><Relationship Id="rId2" Type="http://schemas.openxmlformats.org/officeDocument/2006/relationships/slideLayout" Target="../slideLayouts/slideLayout75.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slideLayout" Target="../slideLayouts/slideLayout84.xml"/><Relationship Id="rId5" Type="http://schemas.openxmlformats.org/officeDocument/2006/relationships/slideLayout" Target="../slideLayouts/slideLayout78.xml"/><Relationship Id="rId10" Type="http://schemas.openxmlformats.org/officeDocument/2006/relationships/slideLayout" Target="../slideLayouts/slideLayout83.xml"/><Relationship Id="rId4" Type="http://schemas.openxmlformats.org/officeDocument/2006/relationships/slideLayout" Target="../slideLayouts/slideLayout77.xml"/><Relationship Id="rId9" Type="http://schemas.openxmlformats.org/officeDocument/2006/relationships/slideLayout" Target="../slideLayouts/slideLayout8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slideLayout" Target="../slideLayouts/slideLayout97.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5.xml"/><Relationship Id="rId13" Type="http://schemas.openxmlformats.org/officeDocument/2006/relationships/theme" Target="../theme/theme10.xml"/><Relationship Id="rId3" Type="http://schemas.openxmlformats.org/officeDocument/2006/relationships/slideLayout" Target="../slideLayouts/slideLayout100.xml"/><Relationship Id="rId7" Type="http://schemas.openxmlformats.org/officeDocument/2006/relationships/slideLayout" Target="../slideLayouts/slideLayout104.xml"/><Relationship Id="rId12" Type="http://schemas.openxmlformats.org/officeDocument/2006/relationships/slideLayout" Target="../slideLayouts/slideLayout109.xml"/><Relationship Id="rId2" Type="http://schemas.openxmlformats.org/officeDocument/2006/relationships/slideLayout" Target="../slideLayouts/slideLayout99.xml"/><Relationship Id="rId1" Type="http://schemas.openxmlformats.org/officeDocument/2006/relationships/slideLayout" Target="../slideLayouts/slideLayout98.xml"/><Relationship Id="rId6" Type="http://schemas.openxmlformats.org/officeDocument/2006/relationships/slideLayout" Target="../slideLayouts/slideLayout103.xml"/><Relationship Id="rId11" Type="http://schemas.openxmlformats.org/officeDocument/2006/relationships/slideLayout" Target="../slideLayouts/slideLayout108.xml"/><Relationship Id="rId5" Type="http://schemas.openxmlformats.org/officeDocument/2006/relationships/slideLayout" Target="../slideLayouts/slideLayout102.xml"/><Relationship Id="rId10" Type="http://schemas.openxmlformats.org/officeDocument/2006/relationships/slideLayout" Target="../slideLayouts/slideLayout107.xml"/><Relationship Id="rId4" Type="http://schemas.openxmlformats.org/officeDocument/2006/relationships/slideLayout" Target="../slideLayouts/slideLayout101.xml"/><Relationship Id="rId9" Type="http://schemas.openxmlformats.org/officeDocument/2006/relationships/slideLayout" Target="../slideLayouts/slideLayout10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Box 4">
            <a:extLst>
              <a:ext uri="{FF2B5EF4-FFF2-40B4-BE49-F238E27FC236}">
                <a16:creationId xmlns:a16="http://schemas.microsoft.com/office/drawing/2014/main" id="{D0B20284-2347-D22E-F535-A1564121784B}"/>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330016846"/>
      </p:ext>
    </p:extLst>
  </p:cSld>
  <p:clrMap bg1="lt1" tx1="dk1" bg2="lt2" tx2="dk2" accent1="accent1" accent2="accent2" accent3="accent3" accent4="accent4" accent5="accent5" accent6="accent6" hlink="hlink" folHlink="folHlink"/>
  <p:sldLayoutIdLst>
    <p:sldLayoutId id="2147483730" r:id="rId1"/>
    <p:sldLayoutId id="2147483726" r:id="rId2"/>
    <p:sldLayoutId id="2147483729" r:id="rId3"/>
    <p:sldLayoutId id="2147483731" r:id="rId4"/>
    <p:sldLayoutId id="2147483732" r:id="rId5"/>
    <p:sldLayoutId id="2147483733" r:id="rId6"/>
    <p:sldLayoutId id="2147483728" r:id="rId7"/>
    <p:sldLayoutId id="2147483725" r:id="rId8"/>
    <p:sldLayoutId id="2147483663" r:id="rId9"/>
    <p:sldLayoutId id="2147483843" r:id="rId10"/>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7BAFA00B-EA10-6544-BEA7-D677BA40612F}"/>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0805C28A-DD1E-DB47-A61D-0DF06F146B29}"/>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1A4C5659-9D0F-B568-6960-B7AB85F8678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400146112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836" r:id="rId4"/>
    <p:sldLayoutId id="2147483751" r:id="rId5"/>
    <p:sldLayoutId id="2147483752" r:id="rId6"/>
    <p:sldLayoutId id="2147483753" r:id="rId7"/>
    <p:sldLayoutId id="2147483754" r:id="rId8"/>
  </p:sldLayoutIdLst>
  <p:hf hdr="0" ftr="0" dt="0"/>
  <p:txStyles>
    <p:title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BEC66EA2-E026-72E2-C150-908C5CF6BDF4}"/>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3339451241"/>
      </p:ext>
    </p:extLst>
  </p:cSld>
  <p:clrMap bg1="lt1" tx1="dk1" bg2="lt2" tx2="dk2" accent1="accent1" accent2="accent2" accent3="accent3" accent4="accent4" accent5="accent5" accent6="accent6" hlink="hlink" folHlink="folHlink"/>
  <p:sldLayoutIdLst>
    <p:sldLayoutId id="214748383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34"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4791BD0F-04EE-C7A0-38E0-CC12C8709B01}"/>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990754109"/>
      </p:ext>
    </p:extLst>
  </p:cSld>
  <p:clrMap bg1="lt1" tx1="dk1" bg2="lt2" tx2="dk2" accent1="accent1" accent2="accent2" accent3="accent3" accent4="accent4" accent5="accent5" accent6="accent6" hlink="hlink" folHlink="folHlink"/>
  <p:sldLayoutIdLst>
    <p:sldLayoutId id="2147483838"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51E0A0F-E598-3923-4C74-2B550DD54823}"/>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522552638"/>
      </p:ext>
    </p:extLst>
  </p:cSld>
  <p:clrMap bg1="lt1" tx1="dk1" bg2="lt2" tx2="dk2" accent1="accent1" accent2="accent2" accent3="accent3" accent4="accent4" accent5="accent5" accent6="accent6" hlink="hlink" folHlink="folHlink"/>
  <p:sldLayoutIdLst>
    <p:sldLayoutId id="2147483839"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6B17D7BC-87B5-E261-95E7-5B8FA787CC78}"/>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663049901"/>
      </p:ext>
    </p:extLst>
  </p:cSld>
  <p:clrMap bg1="lt1" tx1="dk1" bg2="lt2" tx2="dk2" accent1="accent1" accent2="accent2" accent3="accent3" accent4="accent4" accent5="accent5" accent6="accent6" hlink="hlink" folHlink="folHlink"/>
  <p:sldLayoutIdLst>
    <p:sldLayoutId id="2147483840"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21951B92-23B1-AF3F-2E03-AB731301E30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557073166"/>
      </p:ext>
    </p:extLst>
  </p:cSld>
  <p:clrMap bg1="lt1" tx1="dk1" bg2="lt2" tx2="dk2" accent1="accent1" accent2="accent2" accent3="accent3" accent4="accent4" accent5="accent5" accent6="accent6" hlink="hlink" folHlink="folHlink"/>
  <p:sldLayoutIdLst>
    <p:sldLayoutId id="214748384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9571025-F1AD-12E1-4D57-C557E6081CA9}"/>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981691905"/>
      </p:ext>
    </p:extLst>
  </p:cSld>
  <p:clrMap bg1="lt1" tx1="dk1" bg2="lt2" tx2="dk2" accent1="accent1" accent2="accent2" accent3="accent3" accent4="accent4" accent5="accent5" accent6="accent6" hlink="hlink" folHlink="folHlink"/>
  <p:sldLayoutIdLst>
    <p:sldLayoutId id="214748384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949946288"/>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 id="2147483856" r:id="rId12"/>
    <p:sldLayoutId id="2147483857" r:id="rId13"/>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p15:clr>
            <a:srgbClr val="F26B43"/>
          </p15:clr>
        </p15:guide>
        <p15:guide id="2" orient="horz" pos="323">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441244076"/>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 id="2147483870" r:id="rId12"/>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p15:clr>
            <a:srgbClr val="F26B43"/>
          </p15:clr>
        </p15:guide>
        <p15:guide id="2" orient="horz" pos="32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brisbanecatholic.org.au/gods-people/why-do-catholics-do-the-sign-of-the-cross/?utm_campaign=letspray&amp;utm_medium=email&amp;_hsenc=p2ANqtz--XSb9c78MKbqHlIrRQ0S29dGI5ngZ21Vj_CptVfv_l99ScTiAhJDcebRcF6RGpC6p-PD8j0l-zUgJ0LDuspFPyAcwNZQcEa-0cSlZ7-rv6Ag5jvaw&amp;_hsmi=361578766&amp;utm_content=signofthecross&amp;utm_source=the%20good%20news" TargetMode="Externa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4.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08.xml"/><Relationship Id="rId6" Type="http://schemas.openxmlformats.org/officeDocument/2006/relationships/hyperlink" Target="https://creativecommons.org/publicdomain/zero/1.0/deed.en/?ref=openverse" TargetMode="External"/><Relationship Id="rId5" Type="http://schemas.openxmlformats.org/officeDocument/2006/relationships/hyperlink" Target="https://en.wikipedia.org/wiki/en:Luca_Cambiaso" TargetMode="External"/><Relationship Id="rId4" Type="http://schemas.openxmlformats.org/officeDocument/2006/relationships/hyperlink" Target="https://commons.wikimedia.org/w/index.php?curid=33127181"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08.xml"/><Relationship Id="rId6" Type="http://schemas.openxmlformats.org/officeDocument/2006/relationships/hyperlink" Target="https://creativecommons.org/licenses/by-nc-nd/2.0/?ref=openverse" TargetMode="External"/><Relationship Id="rId5" Type="http://schemas.openxmlformats.org/officeDocument/2006/relationships/hyperlink" Target="https://www.flickr.com/photos/59579317@N05" TargetMode="External"/><Relationship Id="rId4" Type="http://schemas.openxmlformats.org/officeDocument/2006/relationships/hyperlink" Target="https://www.flickr.com/photos/59579317@N05/8751032361"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hyperlink" Target="https://creativecommons.org/licenses/by-nc-nd/2.0/?ref=openverse" TargetMode="External"/><Relationship Id="rId5" Type="http://schemas.openxmlformats.org/officeDocument/2006/relationships/hyperlink" Target="https://www.flickr.com/photos/35409814@N00" TargetMode="External"/><Relationship Id="rId4" Type="http://schemas.openxmlformats.org/officeDocument/2006/relationships/hyperlink" Target="https://www.flickr.com/photos/35409814@N00/18033406681"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00.xml"/><Relationship Id="rId6" Type="http://schemas.openxmlformats.org/officeDocument/2006/relationships/hyperlink" Target="https://creativecommons.org/licenses/by/2.0/?ref=openverse" TargetMode="External"/><Relationship Id="rId5" Type="http://schemas.openxmlformats.org/officeDocument/2006/relationships/hyperlink" Target="https://www.flickr.com/photos/62228949@N02" TargetMode="External"/><Relationship Id="rId4" Type="http://schemas.openxmlformats.org/officeDocument/2006/relationships/hyperlink" Target="https://www.flickr.com/photos/62228949@N02/5661613189"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08.xml"/><Relationship Id="rId6" Type="http://schemas.openxmlformats.org/officeDocument/2006/relationships/hyperlink" Target="https://creativecommons.org/licenses/by/2.0/?ref=openverse" TargetMode="External"/><Relationship Id="rId5" Type="http://schemas.openxmlformats.org/officeDocument/2006/relationships/hyperlink" Target="https://www.flickr.com/photos/67474215@N08" TargetMode="External"/><Relationship Id="rId4" Type="http://schemas.openxmlformats.org/officeDocument/2006/relationships/hyperlink" Target="https://www.flickr.com/photos/67474215@N08/7468051580"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hyperlink" Target="https://www.flickr.com/photos/45676477@N07/8827648062" TargetMode="External"/><Relationship Id="rId2" Type="http://schemas.openxmlformats.org/officeDocument/2006/relationships/image" Target="../media/image22.jpeg"/><Relationship Id="rId1" Type="http://schemas.openxmlformats.org/officeDocument/2006/relationships/slideLayout" Target="../slideLayouts/slideLayout8.xml"/><Relationship Id="rId5" Type="http://schemas.openxmlformats.org/officeDocument/2006/relationships/hyperlink" Target="https://creativecommons.org/licenses/by-nd/2.0/?ref=openverse" TargetMode="External"/><Relationship Id="rId4" Type="http://schemas.openxmlformats.org/officeDocument/2006/relationships/hyperlink" Target="https://www.flickr.com/photos/45676477@N07"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hyperlink" Target="https://www.flickr.com/photos/37052540@N06/7951428742" TargetMode="External"/><Relationship Id="rId2" Type="http://schemas.openxmlformats.org/officeDocument/2006/relationships/image" Target="../media/image23.jpeg"/><Relationship Id="rId1" Type="http://schemas.openxmlformats.org/officeDocument/2006/relationships/slideLayout" Target="../slideLayouts/slideLayout8.xml"/><Relationship Id="rId5" Type="http://schemas.openxmlformats.org/officeDocument/2006/relationships/hyperlink" Target="https://creativecommons.org/licenses/by-nc/2.0/?ref=openverse" TargetMode="External"/><Relationship Id="rId4" Type="http://schemas.openxmlformats.org/officeDocument/2006/relationships/hyperlink" Target="https://www.flickr.com/photos/37052540@N06"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hyperlink" Target="https://creativecommons.org/licenses/by/2.0/?ref=openverse" TargetMode="External"/><Relationship Id="rId5" Type="http://schemas.openxmlformats.org/officeDocument/2006/relationships/hyperlink" Target="https://www.flickr.com/photos/22375147@N08" TargetMode="External"/><Relationship Id="rId4" Type="http://schemas.openxmlformats.org/officeDocument/2006/relationships/hyperlink" Target="https://www.flickr.com/photos/22375147@N08/3656183142"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hyperlink" Target="https://creativecommons.org/licenses/by-nc-nd/2.0/?ref=openverse" TargetMode="External"/><Relationship Id="rId5" Type="http://schemas.openxmlformats.org/officeDocument/2006/relationships/hyperlink" Target="https://www.flickr.com/photos/78528840@N00" TargetMode="External"/><Relationship Id="rId4" Type="http://schemas.openxmlformats.org/officeDocument/2006/relationships/hyperlink" Target="https://www.flickr.com/photos/78528840@N00/2939902561"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hyperlink" Target="https://creativecommons.org/licenses/by-nd/2.0/?ref=openverse" TargetMode="External"/><Relationship Id="rId5" Type="http://schemas.openxmlformats.org/officeDocument/2006/relationships/hyperlink" Target="https://www.flickr.com/photos/99743724@N08" TargetMode="External"/><Relationship Id="rId4" Type="http://schemas.openxmlformats.org/officeDocument/2006/relationships/hyperlink" Target="https://www.flickr.com/photos/99743724@N08/15386079437"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hyperlink" Target="https://creativecommons.org/licenses/by-nc-nd/2.0/?ref=openverse" TargetMode="External"/><Relationship Id="rId5" Type="http://schemas.openxmlformats.org/officeDocument/2006/relationships/hyperlink" Target="https://www.flickr.com/photos/35409814@N00" TargetMode="External"/><Relationship Id="rId4" Type="http://schemas.openxmlformats.org/officeDocument/2006/relationships/hyperlink" Target="https://www.flickr.com/photos/35409814@N00/8887642583"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hyperlink" Target="https://creativecommons.org/licenses/by-sa/2.0/?ref=openverse" TargetMode="External"/><Relationship Id="rId5" Type="http://schemas.openxmlformats.org/officeDocument/2006/relationships/hyperlink" Target="https://www.flickr.com/photos/27446438@N07" TargetMode="External"/><Relationship Id="rId4" Type="http://schemas.openxmlformats.org/officeDocument/2006/relationships/hyperlink" Target="https://www.flickr.com/photos/27446438@N07/5049125131"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hyperlink" Target="https://creativecommons.org/licenses/by-nc-nd/2.0/?ref=openverse" TargetMode="External"/><Relationship Id="rId5" Type="http://schemas.openxmlformats.org/officeDocument/2006/relationships/hyperlink" Target="https://www.flickr.com/photos/69145729@N00" TargetMode="External"/><Relationship Id="rId4" Type="http://schemas.openxmlformats.org/officeDocument/2006/relationships/hyperlink" Target="https://www.flickr.com/photos/69145729@N00/21174322793"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hyperlink" Target="https://creativecommons.org/licenses/by-nc-sa/2.0/?ref=openverse" TargetMode="External"/><Relationship Id="rId5" Type="http://schemas.openxmlformats.org/officeDocument/2006/relationships/hyperlink" Target="https://www.flickr.com/photos/27340278@N03" TargetMode="External"/><Relationship Id="rId4" Type="http://schemas.openxmlformats.org/officeDocument/2006/relationships/hyperlink" Target="https://www.flickr.com/photos/27340278@N03/18924836225"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a:xfrm>
            <a:off x="0" y="0"/>
            <a:ext cx="12191999" cy="1547999"/>
          </a:xfrm>
        </p:spPr>
        <p:txBody>
          <a:bodyPr/>
          <a:lstStyle/>
          <a:p>
            <a:endParaRPr lang="en-AU" sz="4000"/>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Text Box 2">
            <a:extLst>
              <a:ext uri="{FF2B5EF4-FFF2-40B4-BE49-F238E27FC236}">
                <a16:creationId xmlns:a16="http://schemas.microsoft.com/office/drawing/2014/main" id="{CB43C189-71F0-E9BB-1DC6-20296A9824D2}"/>
              </a:ext>
            </a:extLst>
          </p:cNvPr>
          <p:cNvSpPr txBox="1">
            <a:spLocks noChangeArrowheads="1"/>
          </p:cNvSpPr>
          <p:nvPr/>
        </p:nvSpPr>
        <p:spPr bwMode="auto">
          <a:xfrm>
            <a:off x="507453" y="2295483"/>
            <a:ext cx="10793913" cy="183030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a:cs typeface="Times New Roman"/>
              </a:rPr>
              <a:t>Copyright © </a:t>
            </a:r>
            <a:r>
              <a:rPr lang="en-AU" sz="1600">
                <a:solidFill>
                  <a:srgbClr val="054166"/>
                </a:solidFill>
                <a:latin typeface="Tahoma"/>
                <a:ea typeface="Calibri"/>
                <a:cs typeface="Times New Roman"/>
              </a:rPr>
              <a:t>2026</a:t>
            </a:r>
            <a:r>
              <a:rPr kumimoji="0" lang="en-AU" sz="1600" b="0" i="0" u="none" strike="noStrike" kern="1200" cap="none" spc="0" normalizeH="0" baseline="0" noProof="0">
                <a:ln>
                  <a:noFill/>
                </a:ln>
                <a:solidFill>
                  <a:srgbClr val="054166"/>
                </a:solidFill>
                <a:effectLst/>
                <a:uLnTx/>
                <a:uFillTx/>
                <a:latin typeface="Tahoma"/>
                <a:ea typeface="Calibri"/>
                <a:cs typeface="Times New Roman"/>
              </a:rPr>
              <a:t> Brisbane Catholic Education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This material has been copied and communicated to you in accordance with the statutory licence in section 113P of the Copyright Act 1968. Any further reproduction or communication of this material by you may be the subject of copyright protection under the Act.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Do not remove this notice.</a:t>
            </a:r>
          </a:p>
        </p:txBody>
      </p:sp>
      <p:sp>
        <p:nvSpPr>
          <p:cNvPr id="4" name="Text Box 2">
            <a:extLst>
              <a:ext uri="{FF2B5EF4-FFF2-40B4-BE49-F238E27FC236}">
                <a16:creationId xmlns:a16="http://schemas.microsoft.com/office/drawing/2014/main" id="{B89E1B42-0920-AFEB-FF50-B6D238A0B7B8}"/>
              </a:ext>
            </a:extLst>
          </p:cNvPr>
          <p:cNvSpPr txBox="1">
            <a:spLocks noChangeArrowheads="1"/>
          </p:cNvSpPr>
          <p:nvPr/>
        </p:nvSpPr>
        <p:spPr bwMode="auto">
          <a:xfrm>
            <a:off x="507453" y="4873272"/>
            <a:ext cx="10958165" cy="74252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his PowerPoint has been prepared by </a:t>
            </a:r>
            <a:r>
              <a:rPr lang="en-AU" sz="1600">
                <a:solidFill>
                  <a:srgbClr val="054166"/>
                </a:solidFill>
                <a:latin typeface="Tahoma" panose="020B0604030504040204" pitchFamily="34" charset="0"/>
                <a:ea typeface="Tahoma" panose="020B0604030504040204" pitchFamily="34" charset="0"/>
                <a:cs typeface="Tahoma" panose="020B0604030504040204" pitchFamily="34" charset="0"/>
              </a:rPr>
              <a:t>the</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Formation and Engagement Services, Brisbane Catholic Education. </a:t>
            </a:r>
          </a:p>
          <a:p>
            <a:pPr marL="0" marR="0" lvl="0" indent="0" algn="just" defTabSz="914400" rtl="0" eaLnBrk="1" fontAlgn="auto" latinLnBrk="0" hangingPunct="1">
              <a:lnSpc>
                <a:spcPct val="107000"/>
              </a:lnSpc>
              <a:spcBef>
                <a:spcPts val="0"/>
              </a:spcBef>
              <a:spcAft>
                <a:spcPts val="800"/>
              </a:spcAft>
              <a:buClrTx/>
              <a:buSzTx/>
              <a:buFontTx/>
              <a:buNone/>
              <a:tabLst/>
              <a:defRPr/>
            </a:pPr>
            <a:endParaRPr lang="en-AU" sz="1600">
              <a:solidFill>
                <a:srgbClr val="054166"/>
              </a:solidFill>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0049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19C899-F4A6-D049-9D02-FD136E535160}"/>
              </a:ext>
            </a:extLst>
          </p:cNvPr>
          <p:cNvSpPr>
            <a:spLocks noGrp="1"/>
          </p:cNvSpPr>
          <p:nvPr>
            <p:ph type="ctrTitle"/>
          </p:nvPr>
        </p:nvSpPr>
        <p:spPr/>
        <p:txBody>
          <a:bodyPr/>
          <a:lstStyle/>
          <a:p>
            <a:pPr>
              <a:lnSpc>
                <a:spcPct val="100000"/>
              </a:lnSpc>
            </a:pPr>
            <a:r>
              <a:rPr lang="en-AU" sz="6600" b="0"/>
              <a:t>Welcome</a:t>
            </a:r>
            <a:endParaRPr lang="en-AU"/>
          </a:p>
        </p:txBody>
      </p:sp>
      <p:pic>
        <p:nvPicPr>
          <p:cNvPr id="2" name="Picture 1" descr="A white cross on a black background&#10;&#10;Description automatically generated">
            <a:extLst>
              <a:ext uri="{FF2B5EF4-FFF2-40B4-BE49-F238E27FC236}">
                <a16:creationId xmlns:a16="http://schemas.microsoft.com/office/drawing/2014/main" id="{5812BD88-24FE-0B92-0EF8-6F123C7325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2401" y="3882416"/>
            <a:ext cx="6704184" cy="2175806"/>
          </a:xfrm>
          <a:prstGeom prst="rect">
            <a:avLst/>
          </a:prstGeom>
        </p:spPr>
      </p:pic>
    </p:spTree>
    <p:extLst>
      <p:ext uri="{BB962C8B-B14F-4D97-AF65-F5344CB8AC3E}">
        <p14:creationId xmlns:p14="http://schemas.microsoft.com/office/powerpoint/2010/main" val="2851593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2192000" cy="786247"/>
            <a:chOff x="0" y="0"/>
            <a:chExt cx="16256000" cy="1048330"/>
          </a:xfrm>
        </p:grpSpPr>
        <p:grpSp>
          <p:nvGrpSpPr>
            <p:cNvPr id="3" name="Group 3"/>
            <p:cNvGrpSpPr/>
            <p:nvPr/>
          </p:nvGrpSpPr>
          <p:grpSpPr>
            <a:xfrm>
              <a:off x="0" y="0"/>
              <a:ext cx="16256000" cy="1048330"/>
              <a:chOff x="0" y="0"/>
              <a:chExt cx="4816593" cy="310616"/>
            </a:xfrm>
          </p:grpSpPr>
          <p:sp>
            <p:nvSpPr>
              <p:cNvPr id="4" name="Freeform 4"/>
              <p:cNvSpPr/>
              <p:nvPr/>
            </p:nvSpPr>
            <p:spPr>
              <a:xfrm>
                <a:off x="0" y="0"/>
                <a:ext cx="4816592" cy="310616"/>
              </a:xfrm>
              <a:custGeom>
                <a:avLst/>
                <a:gdLst/>
                <a:ahLst/>
                <a:cxnLst/>
                <a:rect l="l" t="t" r="r" b="b"/>
                <a:pathLst>
                  <a:path w="4816592" h="310616">
                    <a:moveTo>
                      <a:pt x="0" y="0"/>
                    </a:moveTo>
                    <a:lnTo>
                      <a:pt x="4816592" y="0"/>
                    </a:lnTo>
                    <a:lnTo>
                      <a:pt x="4816592" y="310616"/>
                    </a:lnTo>
                    <a:lnTo>
                      <a:pt x="0" y="310616"/>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5"/>
              <p:cNvSpPr txBox="1"/>
              <p:nvPr/>
            </p:nvSpPr>
            <p:spPr>
              <a:xfrm>
                <a:off x="0" y="-19050"/>
                <a:ext cx="4816593" cy="329666"/>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Freeform 6"/>
            <p:cNvSpPr/>
            <p:nvPr/>
          </p:nvSpPr>
          <p:spPr>
            <a:xfrm>
              <a:off x="13960887" y="68009"/>
              <a:ext cx="1745604" cy="912311"/>
            </a:xfrm>
            <a:custGeom>
              <a:avLst/>
              <a:gdLst/>
              <a:ahLst/>
              <a:cxnLst/>
              <a:rect l="l" t="t" r="r" b="b"/>
              <a:pathLst>
                <a:path w="1745604" h="912311">
                  <a:moveTo>
                    <a:pt x="0" y="0"/>
                  </a:moveTo>
                  <a:lnTo>
                    <a:pt x="1745604" y="0"/>
                  </a:lnTo>
                  <a:lnTo>
                    <a:pt x="1745604" y="912312"/>
                  </a:lnTo>
                  <a:lnTo>
                    <a:pt x="0" y="912312"/>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p:cNvSpPr txBox="1"/>
            <p:nvPr/>
          </p:nvSpPr>
          <p:spPr>
            <a:xfrm>
              <a:off x="545681" y="228299"/>
              <a:ext cx="7064816" cy="534582"/>
            </a:xfrm>
            <a:prstGeom prst="rect">
              <a:avLst/>
            </a:prstGeom>
          </p:spPr>
          <p:txBody>
            <a:bodyPr lIns="0" tIns="0" rIns="0" bIns="0" rtlCol="0" anchor="t">
              <a:spAutoFit/>
            </a:bodyPr>
            <a:lstStyle/>
            <a:p>
              <a:pPr marL="0" marR="0" lvl="0" indent="0" algn="l" defTabSz="914400" rtl="0" eaLnBrk="1" fontAlgn="auto" latinLnBrk="0" hangingPunct="1">
                <a:lnSpc>
                  <a:spcPts val="3359"/>
                </a:lnSpc>
                <a:spcBef>
                  <a:spcPts val="0"/>
                </a:spcBef>
                <a:spcAft>
                  <a:spcPts val="0"/>
                </a:spcAft>
                <a:buClrTx/>
                <a:buSzTx/>
                <a:buFontTx/>
                <a:buNone/>
                <a:tabLst/>
                <a:defRPr/>
              </a:pPr>
              <a:r>
                <a:rPr kumimoji="0" lang="en-US" sz="2400" b="1" i="0" u="none" strike="noStrike" kern="1200" cap="none" spc="216" normalizeH="0" baseline="0" noProof="0">
                  <a:ln>
                    <a:noFill/>
                  </a:ln>
                  <a:solidFill>
                    <a:srgbClr val="FFFFFF"/>
                  </a:solidFill>
                  <a:effectLst/>
                  <a:uLnTx/>
                  <a:uFillTx/>
                  <a:latin typeface="Raleway Bold"/>
                  <a:ea typeface="Raleway Bold"/>
                  <a:cs typeface="Raleway Bold"/>
                  <a:sym typeface="Raleway Bold"/>
                </a:rPr>
                <a:t>Acknowledgement of Country​</a:t>
              </a:r>
            </a:p>
          </p:txBody>
        </p:sp>
      </p:grpSp>
      <p:grpSp>
        <p:nvGrpSpPr>
          <p:cNvPr id="8" name="Group 8"/>
          <p:cNvGrpSpPr/>
          <p:nvPr/>
        </p:nvGrpSpPr>
        <p:grpSpPr>
          <a:xfrm>
            <a:off x="0" y="6477000"/>
            <a:ext cx="12192000" cy="381000"/>
            <a:chOff x="0" y="0"/>
            <a:chExt cx="16256000" cy="508000"/>
          </a:xfrm>
        </p:grpSpPr>
        <p:grpSp>
          <p:nvGrpSpPr>
            <p:cNvPr id="9" name="Group 9"/>
            <p:cNvGrpSpPr/>
            <p:nvPr/>
          </p:nvGrpSpPr>
          <p:grpSpPr>
            <a:xfrm>
              <a:off x="0" y="0"/>
              <a:ext cx="16256000" cy="508000"/>
              <a:chOff x="0" y="0"/>
              <a:chExt cx="4816593" cy="150519"/>
            </a:xfrm>
          </p:grpSpPr>
          <p:sp>
            <p:nvSpPr>
              <p:cNvPr id="10" name="Freeform 10"/>
              <p:cNvSpPr/>
              <p:nvPr/>
            </p:nvSpPr>
            <p:spPr>
              <a:xfrm>
                <a:off x="0" y="0"/>
                <a:ext cx="4816592" cy="150519"/>
              </a:xfrm>
              <a:custGeom>
                <a:avLst/>
                <a:gdLst/>
                <a:ahLst/>
                <a:cxnLst/>
                <a:rect l="l" t="t" r="r" b="b"/>
                <a:pathLst>
                  <a:path w="4816592" h="150519">
                    <a:moveTo>
                      <a:pt x="0" y="0"/>
                    </a:moveTo>
                    <a:lnTo>
                      <a:pt x="4816592" y="0"/>
                    </a:lnTo>
                    <a:lnTo>
                      <a:pt x="4816592" y="150519"/>
                    </a:lnTo>
                    <a:lnTo>
                      <a:pt x="0" y="150519"/>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1"/>
              <p:cNvSpPr txBox="1"/>
              <p:nvPr/>
            </p:nvSpPr>
            <p:spPr>
              <a:xfrm>
                <a:off x="0" y="-19050"/>
                <a:ext cx="4816593" cy="169569"/>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2"/>
            <p:cNvSpPr txBox="1"/>
            <p:nvPr/>
          </p:nvSpPr>
          <p:spPr>
            <a:xfrm>
              <a:off x="545681" y="91418"/>
              <a:ext cx="7785911" cy="287064"/>
            </a:xfrm>
            <a:prstGeom prst="rect">
              <a:avLst/>
            </a:prstGeom>
          </p:spPr>
          <p:txBody>
            <a:bodyPr lIns="0" tIns="0" rIns="0" bIns="0" rtlCol="0" anchor="t">
              <a:spAutoFit/>
            </a:bodyPr>
            <a:lstStyle/>
            <a:p>
              <a:pPr marL="0" marR="0" lvl="0" indent="0" algn="l" defTabSz="914400" rtl="0" eaLnBrk="1" fontAlgn="auto" latinLnBrk="0" hangingPunct="1">
                <a:lnSpc>
                  <a:spcPts val="1784"/>
                </a:lnSpc>
                <a:spcBef>
                  <a:spcPct val="0"/>
                </a:spcBef>
                <a:spcAft>
                  <a:spcPts val="0"/>
                </a:spcAft>
                <a:buClrTx/>
                <a:buSzTx/>
                <a:buFontTx/>
                <a:buNone/>
                <a:tabLst/>
                <a:defRPr/>
              </a:pPr>
              <a:r>
                <a:rPr kumimoji="0" lang="en-US" sz="1275" b="0" i="0" u="none" strike="noStrike" kern="1200" cap="none" spc="0" normalizeH="0" baseline="0" noProof="0">
                  <a:ln>
                    <a:noFill/>
                  </a:ln>
                  <a:solidFill>
                    <a:srgbClr val="FFFFFF"/>
                  </a:solidFill>
                  <a:effectLst/>
                  <a:uLnTx/>
                  <a:uFillTx/>
                  <a:latin typeface="Raleway"/>
                  <a:ea typeface="Raleway"/>
                  <a:cs typeface="Raleway"/>
                  <a:sym typeface="Raleway"/>
                </a:rPr>
                <a:t>We are a faith-filled learning community creating a better future</a:t>
              </a:r>
            </a:p>
          </p:txBody>
        </p:sp>
      </p:grpSp>
      <p:sp>
        <p:nvSpPr>
          <p:cNvPr id="26" name="TextBox 25">
            <a:extLst>
              <a:ext uri="{FF2B5EF4-FFF2-40B4-BE49-F238E27FC236}">
                <a16:creationId xmlns:a16="http://schemas.microsoft.com/office/drawing/2014/main" id="{E62CF174-EB46-D049-DB06-9EC1539DFFA0}"/>
              </a:ext>
            </a:extLst>
          </p:cNvPr>
          <p:cNvSpPr txBox="1"/>
          <p:nvPr/>
        </p:nvSpPr>
        <p:spPr>
          <a:xfrm>
            <a:off x="5939200" y="3327968"/>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7" name="TextBox 26">
            <a:extLst>
              <a:ext uri="{FF2B5EF4-FFF2-40B4-BE49-F238E27FC236}">
                <a16:creationId xmlns:a16="http://schemas.microsoft.com/office/drawing/2014/main" id="{28443248-B978-D567-33EB-DEF15BD9DCAF}"/>
              </a:ext>
            </a:extLst>
          </p:cNvPr>
          <p:cNvSpPr txBox="1"/>
          <p:nvPr/>
        </p:nvSpPr>
        <p:spPr>
          <a:xfrm>
            <a:off x="-1048215" y="3512634"/>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5" name="Group 34">
            <a:extLst>
              <a:ext uri="{FF2B5EF4-FFF2-40B4-BE49-F238E27FC236}">
                <a16:creationId xmlns:a16="http://schemas.microsoft.com/office/drawing/2014/main" id="{B9C76B4E-3A6E-ED46-E933-F79A119EAA56}"/>
              </a:ext>
            </a:extLst>
          </p:cNvPr>
          <p:cNvGrpSpPr/>
          <p:nvPr/>
        </p:nvGrpSpPr>
        <p:grpSpPr>
          <a:xfrm>
            <a:off x="409261" y="1455543"/>
            <a:ext cx="7337936" cy="4580647"/>
            <a:chOff x="766915" y="1975706"/>
            <a:chExt cx="5909187" cy="3664859"/>
          </a:xfrm>
        </p:grpSpPr>
        <p:sp>
          <p:nvSpPr>
            <p:cNvPr id="33" name="Rounded Rectangle 12">
              <a:extLst>
                <a:ext uri="{FF2B5EF4-FFF2-40B4-BE49-F238E27FC236}">
                  <a16:creationId xmlns:a16="http://schemas.microsoft.com/office/drawing/2014/main" id="{2F07B8C6-5B73-2D2A-584F-361754308C6E}"/>
                </a:ext>
              </a:extLst>
            </p:cNvPr>
            <p:cNvSpPr/>
            <p:nvPr/>
          </p:nvSpPr>
          <p:spPr>
            <a:xfrm>
              <a:off x="766915" y="1975706"/>
              <a:ext cx="5909187" cy="3263615"/>
            </a:xfrm>
            <a:prstGeom prst="roundRec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endParaRPr>
            </a:p>
          </p:txBody>
        </p:sp>
        <p:sp>
          <p:nvSpPr>
            <p:cNvPr id="34" name="TextBox 14">
              <a:extLst>
                <a:ext uri="{FF2B5EF4-FFF2-40B4-BE49-F238E27FC236}">
                  <a16:creationId xmlns:a16="http://schemas.microsoft.com/office/drawing/2014/main" id="{3931748A-063B-F8EC-53C9-72BE5A83951E}"/>
                </a:ext>
              </a:extLst>
            </p:cNvPr>
            <p:cNvSpPr txBox="1"/>
            <p:nvPr/>
          </p:nvSpPr>
          <p:spPr>
            <a:xfrm>
              <a:off x="1005850" y="2254707"/>
              <a:ext cx="5438811" cy="3385858"/>
            </a:xfrm>
            <a:prstGeom prst="rect">
              <a:avLst/>
            </a:prstGeom>
          </p:spPr>
          <p:txBody>
            <a:bodyPr wrap="square" lIns="0" tIns="0" rIns="0" bIns="0" rtlCol="0" anchor="t">
              <a:spAutoFit/>
            </a:bodyPr>
            <a:lstStyle/>
            <a:p>
              <a:pPr algn="ctr">
                <a:defRPr/>
              </a:pPr>
              <a:r>
                <a:rPr lang="en-AU" sz="2400">
                  <a:highlight>
                    <a:srgbClr val="FFFFFF"/>
                  </a:highlight>
                  <a:latin typeface="Raleway"/>
                  <a:ea typeface="Segoe UI Historic"/>
                  <a:cs typeface="Segoe UI Historic"/>
                </a:rPr>
                <a:t>Back when I was younger and still </a:t>
              </a:r>
              <a:r>
                <a:rPr kumimoji="0" lang="en-AU" sz="2400" b="0" i="0" u="none" strike="noStrike" kern="1200" cap="none" spc="0" normalizeH="0" baseline="0" noProof="0">
                  <a:ln>
                    <a:noFill/>
                  </a:ln>
                  <a:effectLst/>
                  <a:highlight>
                    <a:srgbClr val="FFFFFF"/>
                  </a:highlight>
                  <a:uLnTx/>
                  <a:uFillTx/>
                  <a:latin typeface="Raleway"/>
                  <a:ea typeface="Segoe UI Historic"/>
                  <a:cs typeface="Segoe UI Historic"/>
                </a:rPr>
                <a:t>in </a:t>
              </a:r>
              <a:r>
                <a:rPr lang="en-AU" sz="2400">
                  <a:highlight>
                    <a:srgbClr val="FFFFFF"/>
                  </a:highlight>
                  <a:latin typeface="Raleway"/>
                  <a:ea typeface="Segoe UI Historic"/>
                  <a:cs typeface="Segoe UI Historic"/>
                </a:rPr>
                <a:t>school I used to do all my artworks to glorify God</a:t>
              </a:r>
              <a:r>
                <a:rPr kumimoji="0" lang="en-AU" sz="2400" b="0" i="0" u="none" strike="noStrike" kern="1200" cap="none" spc="0" normalizeH="0" baseline="0" noProof="0">
                  <a:ln>
                    <a:noFill/>
                  </a:ln>
                  <a:effectLst/>
                  <a:highlight>
                    <a:srgbClr val="FFFFFF"/>
                  </a:highlight>
                  <a:uLnTx/>
                  <a:uFillTx/>
                  <a:latin typeface="Raleway"/>
                  <a:ea typeface="Segoe UI Historic"/>
                  <a:cs typeface="Segoe UI Historic"/>
                </a:rPr>
                <a:t>, </a:t>
              </a:r>
              <a:r>
                <a:rPr lang="en-AU" sz="2400">
                  <a:highlight>
                    <a:srgbClr val="FFFFFF"/>
                  </a:highlight>
                  <a:latin typeface="Raleway"/>
                  <a:ea typeface="Segoe UI Historic"/>
                  <a:cs typeface="Segoe UI Historic"/>
                </a:rPr>
                <a:t>whether it was an artwork of him or not. God has given me </a:t>
              </a:r>
              <a:r>
                <a:rPr kumimoji="0" lang="en-AU" sz="2400" b="0" i="0" u="none" strike="noStrike" kern="1200" cap="none" spc="0" normalizeH="0" baseline="0" noProof="0">
                  <a:ln>
                    <a:noFill/>
                  </a:ln>
                  <a:effectLst/>
                  <a:highlight>
                    <a:srgbClr val="FFFFFF"/>
                  </a:highlight>
                  <a:uLnTx/>
                  <a:uFillTx/>
                  <a:latin typeface="Raleway"/>
                  <a:ea typeface="Segoe UI Historic"/>
                  <a:cs typeface="Segoe UI Historic"/>
                </a:rPr>
                <a:t>the </a:t>
              </a:r>
              <a:r>
                <a:rPr lang="en-AU" sz="2400">
                  <a:highlight>
                    <a:srgbClr val="FFFFFF"/>
                  </a:highlight>
                  <a:latin typeface="Raleway"/>
                  <a:ea typeface="Segoe UI Historic"/>
                  <a:cs typeface="Segoe UI Historic"/>
                </a:rPr>
                <a:t>gift so I exalt him </a:t>
              </a:r>
              <a:r>
                <a:rPr kumimoji="0" lang="en-AU" sz="2400" b="0" i="0" u="none" strike="noStrike" kern="1200" cap="none" spc="0" normalizeH="0" baseline="0" noProof="0">
                  <a:ln>
                    <a:noFill/>
                  </a:ln>
                  <a:effectLst/>
                  <a:highlight>
                    <a:srgbClr val="FFFFFF"/>
                  </a:highlight>
                  <a:uLnTx/>
                  <a:uFillTx/>
                  <a:latin typeface="Raleway"/>
                  <a:ea typeface="Segoe UI Historic"/>
                  <a:cs typeface="Segoe UI Historic"/>
                </a:rPr>
                <a:t>and </a:t>
              </a:r>
              <a:r>
                <a:rPr lang="en-AU" sz="2400">
                  <a:highlight>
                    <a:srgbClr val="FFFFFF"/>
                  </a:highlight>
                  <a:latin typeface="Raleway"/>
                  <a:ea typeface="Segoe UI Historic"/>
                  <a:cs typeface="Segoe UI Historic"/>
                </a:rPr>
                <a:t>give him </a:t>
              </a:r>
              <a:r>
                <a:rPr kumimoji="0" lang="en-AU" sz="2400" b="0" i="0" u="none" strike="noStrike" kern="1200" cap="none" spc="0" normalizeH="0" baseline="0" noProof="0">
                  <a:ln>
                    <a:noFill/>
                  </a:ln>
                  <a:effectLst/>
                  <a:highlight>
                    <a:srgbClr val="FFFFFF"/>
                  </a:highlight>
                  <a:uLnTx/>
                  <a:uFillTx/>
                  <a:latin typeface="Raleway"/>
                  <a:ea typeface="Segoe UI Historic"/>
                  <a:cs typeface="Segoe UI Historic"/>
                </a:rPr>
                <a:t>the </a:t>
              </a:r>
              <a:r>
                <a:rPr lang="en-AU" sz="2400">
                  <a:highlight>
                    <a:srgbClr val="FFFFFF"/>
                  </a:highlight>
                  <a:latin typeface="Raleway"/>
                  <a:ea typeface="Segoe UI Historic"/>
                  <a:cs typeface="Segoe UI Historic"/>
                </a:rPr>
                <a:t>glory. Because I’m just a vessel here to spread </a:t>
              </a:r>
              <a:r>
                <a:rPr kumimoji="0" lang="en-AU" sz="2400" b="0" i="0" u="none" strike="noStrike" kern="1200" cap="none" spc="0" normalizeH="0" baseline="0" noProof="0">
                  <a:ln>
                    <a:noFill/>
                  </a:ln>
                  <a:effectLst/>
                  <a:highlight>
                    <a:srgbClr val="FFFFFF"/>
                  </a:highlight>
                  <a:uLnTx/>
                  <a:uFillTx/>
                  <a:latin typeface="Raleway"/>
                  <a:ea typeface="Segoe UI Historic"/>
                  <a:cs typeface="Segoe UI Historic"/>
                </a:rPr>
                <a:t>the </a:t>
              </a:r>
              <a:r>
                <a:rPr lang="en-AU" sz="2400">
                  <a:highlight>
                    <a:srgbClr val="FFFFFF"/>
                  </a:highlight>
                  <a:latin typeface="Raleway"/>
                  <a:ea typeface="Segoe UI Historic"/>
                  <a:cs typeface="Segoe UI Historic"/>
                </a:rPr>
                <a:t>message of God. Just like it says in </a:t>
              </a:r>
              <a:endParaRPr lang="en-US" sz="2400">
                <a:latin typeface="Raleway"/>
                <a:ea typeface="Tahoma"/>
                <a:cs typeface="Tahoma"/>
              </a:endParaRPr>
            </a:p>
            <a:p>
              <a:pPr algn="ctr">
                <a:defRPr/>
              </a:pPr>
              <a:r>
                <a:rPr lang="en-AU" sz="2400">
                  <a:highlight>
                    <a:srgbClr val="FFFFFF"/>
                  </a:highlight>
                  <a:latin typeface="Raleway"/>
                  <a:ea typeface="Segoe UI Historic"/>
                  <a:cs typeface="Segoe UI Historic"/>
                </a:rPr>
                <a:t>1 Corinthians‬ ‭10:31‬ ‭ “When you eat or drink or do anything else, always do it </a:t>
              </a:r>
              <a:r>
                <a:rPr kumimoji="0" lang="en-AU" sz="2400" b="0" i="0" u="none" strike="noStrike" kern="1200" cap="none" spc="0" normalizeH="0" baseline="0" noProof="0">
                  <a:ln>
                    <a:noFill/>
                  </a:ln>
                  <a:effectLst/>
                  <a:highlight>
                    <a:srgbClr val="FFFFFF"/>
                  </a:highlight>
                  <a:uLnTx/>
                  <a:uFillTx/>
                  <a:latin typeface="Raleway"/>
                  <a:ea typeface="Segoe UI Historic"/>
                  <a:cs typeface="Segoe UI Historic"/>
                </a:rPr>
                <a:t>to </a:t>
              </a:r>
              <a:r>
                <a:rPr lang="en-AU" sz="2400">
                  <a:highlight>
                    <a:srgbClr val="FFFFFF"/>
                  </a:highlight>
                  <a:latin typeface="Raleway"/>
                  <a:ea typeface="Segoe UI Historic"/>
                  <a:cs typeface="Segoe UI Historic"/>
                </a:rPr>
                <a:t>honour God."</a:t>
              </a:r>
              <a:endParaRPr lang="en-AU" sz="2400">
                <a:latin typeface="Raleway"/>
              </a:endParaRPr>
            </a:p>
            <a:p>
              <a:pPr algn="ctr">
                <a:defRPr/>
              </a:pPr>
              <a:r>
                <a:rPr lang="en-AU" sz="2400">
                  <a:highlight>
                    <a:srgbClr val="FFFFFF"/>
                  </a:highlight>
                  <a:latin typeface="Raleway"/>
                  <a:ea typeface="Segoe UI Historic"/>
                  <a:cs typeface="Segoe UI Historic"/>
                </a:rPr>
                <a:t>~Arnold Conway </a:t>
              </a:r>
            </a:p>
            <a:p>
              <a:pPr algn="ctr">
                <a:defRPr/>
              </a:pPr>
              <a:r>
                <a:rPr lang="en-AU" sz="1100">
                  <a:solidFill>
                    <a:srgbClr val="080809"/>
                  </a:solidFill>
                  <a:highlight>
                    <a:srgbClr val="FFFFFF"/>
                  </a:highlight>
                  <a:latin typeface="Segoe UI Historic"/>
                  <a:ea typeface="Segoe UI Historic"/>
                  <a:cs typeface="Segoe UI Historic"/>
                </a:rPr>
                <a:t>‭‭</a:t>
              </a:r>
              <a:endParaRPr lang="en-AU"/>
            </a:p>
            <a:p>
              <a:pPr marL="0" marR="0" lvl="0" indent="0" algn="ctr" defTabSz="914400">
                <a:lnSpc>
                  <a:spcPct val="100000"/>
                </a:lnSpc>
                <a:spcBef>
                  <a:spcPts val="0"/>
                </a:spcBef>
                <a:spcAft>
                  <a:spcPts val="0"/>
                </a:spcAft>
                <a:buClrTx/>
                <a:buSzTx/>
                <a:buFontTx/>
                <a:buNone/>
                <a:tabLst/>
                <a:defRPr/>
              </a:pPr>
              <a:endParaRPr lang="en-AU" sz="2400" b="0" i="0" u="none" strike="noStrike" kern="1200" cap="none" spc="0" normalizeH="0" baseline="0" noProof="0">
                <a:ln>
                  <a:noFill/>
                </a:ln>
                <a:solidFill>
                  <a:srgbClr val="0D4066"/>
                </a:solidFill>
                <a:effectLst/>
                <a:uLnTx/>
                <a:uFillTx/>
                <a:latin typeface="Raleway"/>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400" b="0" i="0" u="none" strike="noStrike" kern="1200" cap="none" spc="0" normalizeH="0" baseline="0" noProof="0">
                <a:ln>
                  <a:noFill/>
                </a:ln>
                <a:solidFill>
                  <a:srgbClr val="0D4066"/>
                </a:solidFill>
                <a:effectLst/>
                <a:uLnTx/>
                <a:uFillTx/>
                <a:latin typeface="Raleway"/>
                <a:ea typeface="+mn-ea"/>
                <a:cs typeface="+mn-cs"/>
              </a:endParaRPr>
            </a:p>
          </p:txBody>
        </p:sp>
      </p:grpSp>
    </p:spTree>
    <p:extLst>
      <p:ext uri="{BB962C8B-B14F-4D97-AF65-F5344CB8AC3E}">
        <p14:creationId xmlns:p14="http://schemas.microsoft.com/office/powerpoint/2010/main" val="3524246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8624C-F2D0-314E-66CC-6B47CD17EAE6}"/>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3AFEDD8D-1256-8F47-9C59-239778FB45B6}"/>
              </a:ext>
            </a:extLst>
          </p:cNvPr>
          <p:cNvSpPr>
            <a:spLocks noGrp="1"/>
          </p:cNvSpPr>
          <p:nvPr>
            <p:ph type="ctrTitle"/>
          </p:nvPr>
        </p:nvSpPr>
        <p:spPr>
          <a:solidFill>
            <a:srgbClr val="054166"/>
          </a:solidFill>
          <a:ln>
            <a:solidFill>
              <a:srgbClr val="054166"/>
            </a:solidFill>
          </a:ln>
        </p:spPr>
        <p:txBody>
          <a:bodyPr/>
          <a:lstStyle/>
          <a:p>
            <a:pPr algn="ctr"/>
            <a:r>
              <a:rPr lang="en-AU" dirty="0">
                <a:effectLst>
                  <a:outerShdw blurRad="38100" dist="38100" dir="2700000" algn="tl">
                    <a:srgbClr val="000000">
                      <a:alpha val="43137"/>
                    </a:srgbClr>
                  </a:outerShdw>
                </a:effectLst>
                <a:latin typeface="Tahoma"/>
                <a:ea typeface="Tahoma"/>
                <a:cs typeface="Tahoma"/>
              </a:rPr>
              <a:t>Why do Catholics sign </a:t>
            </a:r>
            <a:br>
              <a:rPr lang="en-AU" dirty="0">
                <a:effectLst>
                  <a:outerShdw blurRad="38100" dist="38100" dir="2700000" algn="tl">
                    <a:srgbClr val="000000">
                      <a:alpha val="43137"/>
                    </a:srgbClr>
                  </a:outerShdw>
                </a:effectLst>
                <a:latin typeface="Tahoma"/>
                <a:ea typeface="Tahoma"/>
                <a:cs typeface="Tahoma"/>
              </a:rPr>
            </a:br>
            <a:r>
              <a:rPr lang="en-AU" dirty="0">
                <a:effectLst>
                  <a:outerShdw blurRad="38100" dist="38100" dir="2700000" algn="tl">
                    <a:srgbClr val="000000">
                      <a:alpha val="43137"/>
                    </a:srgbClr>
                  </a:outerShdw>
                </a:effectLst>
                <a:latin typeface="Tahoma"/>
                <a:ea typeface="Tahoma"/>
                <a:cs typeface="Tahoma"/>
              </a:rPr>
              <a:t>the Sign of the Cross?</a:t>
            </a:r>
          </a:p>
        </p:txBody>
      </p:sp>
      <p:sp>
        <p:nvSpPr>
          <p:cNvPr id="3" name="Subtitle 2">
            <a:extLst>
              <a:ext uri="{FF2B5EF4-FFF2-40B4-BE49-F238E27FC236}">
                <a16:creationId xmlns:a16="http://schemas.microsoft.com/office/drawing/2014/main" id="{B6968D53-01A9-0D2F-410E-67229B6B76BF}"/>
              </a:ext>
            </a:extLst>
          </p:cNvPr>
          <p:cNvSpPr>
            <a:spLocks noGrp="1"/>
          </p:cNvSpPr>
          <p:nvPr>
            <p:ph type="subTitle" idx="1"/>
          </p:nvPr>
        </p:nvSpPr>
        <p:spPr>
          <a:xfrm>
            <a:off x="1612" y="6468401"/>
            <a:ext cx="12180855" cy="468496"/>
          </a:xfrm>
        </p:spPr>
        <p:txBody>
          <a:bodyPr vert="horz" lIns="91440" tIns="45720" rIns="91440" bIns="45720" rtlCol="0" anchor="t">
            <a:noAutofit/>
          </a:bodyPr>
          <a:lstStyle/>
          <a:p>
            <a:pPr algn="ctr"/>
            <a:r>
              <a:rPr lang="en-AU" sz="1100" dirty="0">
                <a:latin typeface="Tahoma"/>
                <a:ea typeface="Tahoma"/>
                <a:cs typeface="Tahoma"/>
                <a:hlinkClick r:id="rId2"/>
              </a:rPr>
              <a:t>Why do Catholics do the sign of the cross? - Archdiocese of Brisbane</a:t>
            </a:r>
            <a:endParaRPr lang="en-AU" sz="1100">
              <a:latin typeface="Tahoma"/>
              <a:ea typeface="Tahoma"/>
              <a:cs typeface="Tahoma"/>
            </a:endParaRPr>
          </a:p>
          <a:p>
            <a:pPr algn="ctr"/>
            <a:endParaRPr lang="en-AU" sz="1100" dirty="0"/>
          </a:p>
          <a:p>
            <a:pPr marL="457200" indent="-457200" algn="ctr">
              <a:buFont typeface="Arial" panose="020B0604020202020204" pitchFamily="34" charset="0"/>
              <a:buChar char="•"/>
            </a:pPr>
            <a:endParaRPr lang="en-AU" sz="2800" dirty="0"/>
          </a:p>
        </p:txBody>
      </p:sp>
      <p:pic>
        <p:nvPicPr>
          <p:cNvPr id="2" name="Picture 1" descr="A person in a white shirt&#10;&#10;AI-generated content may be incorrect.">
            <a:extLst>
              <a:ext uri="{FF2B5EF4-FFF2-40B4-BE49-F238E27FC236}">
                <a16:creationId xmlns:a16="http://schemas.microsoft.com/office/drawing/2014/main" id="{927EBF0C-B73C-8C30-23A9-ED72755289BA}"/>
              </a:ext>
            </a:extLst>
          </p:cNvPr>
          <p:cNvPicPr>
            <a:picLocks noChangeAspect="1"/>
          </p:cNvPicPr>
          <p:nvPr/>
        </p:nvPicPr>
        <p:blipFill>
          <a:blip r:embed="rId3"/>
          <a:stretch>
            <a:fillRect/>
          </a:stretch>
        </p:blipFill>
        <p:spPr>
          <a:xfrm>
            <a:off x="1523998" y="1553296"/>
            <a:ext cx="8572502" cy="4819569"/>
          </a:xfrm>
          <a:prstGeom prst="rect">
            <a:avLst/>
          </a:prstGeom>
        </p:spPr>
      </p:pic>
    </p:spTree>
    <p:extLst>
      <p:ext uri="{BB962C8B-B14F-4D97-AF65-F5344CB8AC3E}">
        <p14:creationId xmlns:p14="http://schemas.microsoft.com/office/powerpoint/2010/main" val="3695397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CA339-462A-949B-A685-195550E94927}"/>
              </a:ext>
            </a:extLst>
          </p:cNvPr>
          <p:cNvSpPr>
            <a:spLocks noGrp="1"/>
          </p:cNvSpPr>
          <p:nvPr>
            <p:ph type="ctrTitle"/>
          </p:nvPr>
        </p:nvSpPr>
        <p:spPr/>
        <p:txBody>
          <a:bodyPr/>
          <a:lstStyle/>
          <a:p>
            <a:r>
              <a:rPr lang="en-US">
                <a:latin typeface="Tahoma"/>
                <a:ea typeface="Tahoma"/>
                <a:cs typeface="Tahoma"/>
              </a:rPr>
              <a:t>We Gather</a:t>
            </a:r>
            <a:endParaRPr lang="en-US"/>
          </a:p>
        </p:txBody>
      </p:sp>
      <p:sp>
        <p:nvSpPr>
          <p:cNvPr id="3" name="Subtitle 2">
            <a:extLst>
              <a:ext uri="{FF2B5EF4-FFF2-40B4-BE49-F238E27FC236}">
                <a16:creationId xmlns:a16="http://schemas.microsoft.com/office/drawing/2014/main" id="{1B2EC8EC-F8EB-CEB9-72B9-24E7021C1B21}"/>
              </a:ext>
            </a:extLst>
          </p:cNvPr>
          <p:cNvSpPr>
            <a:spLocks noGrp="1"/>
          </p:cNvSpPr>
          <p:nvPr>
            <p:ph type="subTitle" idx="1"/>
          </p:nvPr>
        </p:nvSpPr>
        <p:spPr/>
        <p:txBody>
          <a:bodyPr vert="horz" lIns="91440" tIns="45720" rIns="91440" bIns="45720" rtlCol="0" anchor="t">
            <a:noAutofit/>
          </a:bodyPr>
          <a:lstStyle/>
          <a:p>
            <a:endParaRPr lang="en-AU" b="1">
              <a:latin typeface="Tahoma"/>
              <a:ea typeface="Tahoma"/>
              <a:cs typeface="Tahoma"/>
            </a:endParaRPr>
          </a:p>
          <a:p>
            <a:endParaRPr lang="en-AU" b="1">
              <a:latin typeface="Tahoma"/>
              <a:ea typeface="Tahoma"/>
              <a:cs typeface="Tahoma"/>
            </a:endParaRPr>
          </a:p>
          <a:p>
            <a:r>
              <a:rPr lang="en-AU" b="1">
                <a:latin typeface="Tahoma"/>
                <a:ea typeface="Tahoma"/>
                <a:cs typeface="Tahoma"/>
              </a:rPr>
              <a:t>All:</a:t>
            </a:r>
            <a:endParaRPr lang="en-US">
              <a:latin typeface="Tahoma"/>
              <a:ea typeface="Tahoma"/>
              <a:cs typeface="Tahoma"/>
            </a:endParaRPr>
          </a:p>
          <a:p>
            <a:r>
              <a:rPr lang="en-AU" b="1"/>
              <a:t>In the name of Father,</a:t>
            </a:r>
            <a:endParaRPr lang="en-US"/>
          </a:p>
          <a:p>
            <a:r>
              <a:rPr lang="en-AU" b="1"/>
              <a:t>and of the Son, </a:t>
            </a:r>
            <a:endParaRPr lang="en-US"/>
          </a:p>
          <a:p>
            <a:r>
              <a:rPr lang="en-AU" b="1"/>
              <a:t>and of the Holy Spirit. Amen.</a:t>
            </a:r>
            <a:endParaRPr lang="en-US"/>
          </a:p>
        </p:txBody>
      </p:sp>
    </p:spTree>
    <p:extLst>
      <p:ext uri="{BB962C8B-B14F-4D97-AF65-F5344CB8AC3E}">
        <p14:creationId xmlns:p14="http://schemas.microsoft.com/office/powerpoint/2010/main" val="1156873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stretch>
            <a:fillRect t="-25000" b="-25000"/>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3131176-ADF0-143C-45C3-E02A09475074}"/>
              </a:ext>
            </a:extLst>
          </p:cNvPr>
          <p:cNvSpPr>
            <a:spLocks noGrp="1"/>
          </p:cNvSpPr>
          <p:nvPr>
            <p:ph type="ctrTitle"/>
          </p:nvPr>
        </p:nvSpPr>
        <p:spPr/>
        <p:txBody>
          <a:bodyPr/>
          <a:lstStyle/>
          <a:p>
            <a:endParaRPr lang="en-US"/>
          </a:p>
        </p:txBody>
      </p:sp>
      <p:sp>
        <p:nvSpPr>
          <p:cNvPr id="3" name="Content Placeholder 2">
            <a:extLst>
              <a:ext uri="{FF2B5EF4-FFF2-40B4-BE49-F238E27FC236}">
                <a16:creationId xmlns:a16="http://schemas.microsoft.com/office/drawing/2014/main" id="{7B22171A-7587-4439-8B45-27A4C3B25728}"/>
              </a:ext>
            </a:extLst>
          </p:cNvPr>
          <p:cNvSpPr>
            <a:spLocks noGrp="1"/>
          </p:cNvSpPr>
          <p:nvPr>
            <p:ph type="subTitle" idx="1"/>
          </p:nvPr>
        </p:nvSpPr>
        <p:spPr>
          <a:xfrm>
            <a:off x="210525" y="6094779"/>
            <a:ext cx="8655345" cy="1260426"/>
          </a:xfrm>
        </p:spPr>
        <p:txBody>
          <a:bodyPr vert="horz" lIns="91440" tIns="45720" rIns="91440" bIns="45720" rtlCol="0" anchor="t">
            <a:normAutofit/>
          </a:bodyPr>
          <a:lstStyle/>
          <a:p>
            <a:r>
              <a:rPr lang="en-AU" sz="1100">
                <a:solidFill>
                  <a:schemeClr val="bg1"/>
                </a:solidFill>
                <a:latin typeface="Tahoma"/>
                <a:ea typeface="Tahoma"/>
                <a:cs typeface="Tahoma"/>
              </a:rPr>
              <a:t>"</a:t>
            </a:r>
            <a:r>
              <a:rPr lang="en-AU" sz="1100">
                <a:solidFill>
                  <a:schemeClr val="bg1"/>
                </a:solidFill>
                <a:latin typeface="Tahoma"/>
                <a:ea typeface="Tahoma"/>
                <a:cs typeface="Tahoma"/>
                <a:hlinkClick r:id="rId4">
                  <a:extLst>
                    <a:ext uri="{A12FA001-AC4F-418D-AE19-62706E023703}">
                      <ahyp:hlinkClr xmlns:ahyp="http://schemas.microsoft.com/office/drawing/2018/hyperlinkcolor" val="tx"/>
                    </a:ext>
                  </a:extLst>
                </a:hlinkClick>
              </a:rPr>
              <a:t>Benediction of God the Father by Luca Cambiaso, c. 1565, oil on wood - Museo Diocesano (Genoa) - DSC01566</a:t>
            </a:r>
            <a:r>
              <a:rPr lang="en-AU" sz="1100">
                <a:solidFill>
                  <a:schemeClr val="bg1"/>
                </a:solidFill>
                <a:latin typeface="Tahoma"/>
                <a:ea typeface="Tahoma"/>
                <a:cs typeface="Tahoma"/>
              </a:rPr>
              <a:t>" by </a:t>
            </a:r>
            <a:r>
              <a:rPr lang="en-AU" sz="1100">
                <a:solidFill>
                  <a:schemeClr val="bg1"/>
                </a:solidFill>
                <a:latin typeface="Tahoma"/>
                <a:ea typeface="Tahoma"/>
                <a:cs typeface="Tahoma"/>
                <a:hlinkClick r:id="rId5">
                  <a:extLst>
                    <a:ext uri="{A12FA001-AC4F-418D-AE19-62706E023703}">
                      <ahyp:hlinkClr xmlns:ahyp="http://schemas.microsoft.com/office/drawing/2018/hyperlinkcolor" val="tx"/>
                    </a:ext>
                  </a:extLst>
                </a:hlinkClick>
              </a:rPr>
              <a:t>Luca Cambiaso</a:t>
            </a:r>
            <a:r>
              <a:rPr lang="en-AU" sz="1100">
                <a:solidFill>
                  <a:schemeClr val="bg1"/>
                </a:solidFill>
                <a:latin typeface="Tahoma"/>
                <a:ea typeface="Tahoma"/>
                <a:cs typeface="Tahoma"/>
              </a:rPr>
              <a:t> is marked with </a:t>
            </a:r>
            <a:r>
              <a:rPr lang="en-AU" sz="1100">
                <a:solidFill>
                  <a:schemeClr val="bg1"/>
                </a:solidFill>
                <a:latin typeface="Tahoma"/>
                <a:ea typeface="Tahoma"/>
                <a:cs typeface="Tahoma"/>
                <a:hlinkClick r:id="rId6">
                  <a:extLst>
                    <a:ext uri="{A12FA001-AC4F-418D-AE19-62706E023703}">
                      <ahyp:hlinkClr xmlns:ahyp="http://schemas.microsoft.com/office/drawing/2018/hyperlinkcolor" val="tx"/>
                    </a:ext>
                  </a:extLst>
                </a:hlinkClick>
              </a:rPr>
              <a:t>CC0 1.0</a:t>
            </a:r>
            <a:r>
              <a:rPr lang="en-AU" sz="1100">
                <a:solidFill>
                  <a:schemeClr val="bg1"/>
                </a:solidFill>
                <a:latin typeface="Tahoma"/>
                <a:ea typeface="Tahoma"/>
                <a:cs typeface="Tahoma"/>
              </a:rPr>
              <a:t>.</a:t>
            </a:r>
            <a:endParaRPr lang="en-US">
              <a:solidFill>
                <a:schemeClr val="bg1"/>
              </a:solidFill>
              <a:latin typeface="Tahoma"/>
              <a:ea typeface="Tahoma"/>
              <a:cs typeface="Tahoma"/>
            </a:endParaRPr>
          </a:p>
        </p:txBody>
      </p:sp>
    </p:spTree>
    <p:extLst>
      <p:ext uri="{BB962C8B-B14F-4D97-AF65-F5344CB8AC3E}">
        <p14:creationId xmlns:p14="http://schemas.microsoft.com/office/powerpoint/2010/main" val="1870633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A statue of a person from a ceiling&#10;&#10;AI-generated content may be incorrect.">
            <a:extLst>
              <a:ext uri="{FF2B5EF4-FFF2-40B4-BE49-F238E27FC236}">
                <a16:creationId xmlns:a16="http://schemas.microsoft.com/office/drawing/2014/main" id="{A071DD05-7B42-70C4-0740-E375A6AF3D35}"/>
              </a:ext>
            </a:extLst>
          </p:cNvPr>
          <p:cNvPicPr>
            <a:picLocks noChangeAspect="1"/>
          </p:cNvPicPr>
          <p:nvPr/>
        </p:nvPicPr>
        <p:blipFill>
          <a:blip r:embed="rId3"/>
          <a:srcRect t="18270" r="-212" b="33891"/>
          <a:stretch>
            <a:fillRect/>
          </a:stretch>
        </p:blipFill>
        <p:spPr>
          <a:xfrm>
            <a:off x="950501" y="-10231"/>
            <a:ext cx="9477278" cy="6868672"/>
          </a:xfrm>
          <a:prstGeom prst="rect">
            <a:avLst/>
          </a:prstGeom>
        </p:spPr>
      </p:pic>
      <p:sp>
        <p:nvSpPr>
          <p:cNvPr id="2" name="Title 1">
            <a:extLst>
              <a:ext uri="{FF2B5EF4-FFF2-40B4-BE49-F238E27FC236}">
                <a16:creationId xmlns:a16="http://schemas.microsoft.com/office/drawing/2014/main" id="{F3EF76DC-3582-FE60-F717-580E024BB325}"/>
              </a:ext>
            </a:extLst>
          </p:cNvPr>
          <p:cNvSpPr>
            <a:spLocks noGrp="1"/>
          </p:cNvSpPr>
          <p:nvPr>
            <p:ph type="ctrTitle"/>
          </p:nvPr>
        </p:nvSpPr>
        <p:spPr/>
        <p:txBody>
          <a:bodyPr/>
          <a:lstStyle/>
          <a:p>
            <a:endParaRPr lang="en-US"/>
          </a:p>
        </p:txBody>
      </p:sp>
      <p:sp>
        <p:nvSpPr>
          <p:cNvPr id="3" name="Content Placeholder 2">
            <a:extLst>
              <a:ext uri="{FF2B5EF4-FFF2-40B4-BE49-F238E27FC236}">
                <a16:creationId xmlns:a16="http://schemas.microsoft.com/office/drawing/2014/main" id="{CDE4B17E-25DE-42D5-99F6-544C4F32CBAB}"/>
              </a:ext>
            </a:extLst>
          </p:cNvPr>
          <p:cNvSpPr>
            <a:spLocks noGrp="1"/>
          </p:cNvSpPr>
          <p:nvPr>
            <p:ph type="subTitle" idx="1"/>
          </p:nvPr>
        </p:nvSpPr>
        <p:spPr>
          <a:xfrm>
            <a:off x="774405" y="6227787"/>
            <a:ext cx="8655345" cy="1260426"/>
          </a:xfrm>
        </p:spPr>
        <p:txBody>
          <a:bodyPr vert="horz" lIns="91440" tIns="45720" rIns="91440" bIns="45720" rtlCol="0" anchor="t">
            <a:normAutofit/>
          </a:bodyPr>
          <a:lstStyle/>
          <a:p>
            <a:pPr>
              <a:lnSpc>
                <a:spcPct val="90000"/>
              </a:lnSpc>
            </a:pPr>
            <a:r>
              <a:rPr lang="en-AU" sz="1100">
                <a:solidFill>
                  <a:schemeClr val="bg1"/>
                </a:solidFill>
                <a:latin typeface="Tahoma"/>
                <a:ea typeface="Tahoma"/>
                <a:cs typeface="Tahoma"/>
              </a:rPr>
              <a:t>"</a:t>
            </a:r>
            <a:r>
              <a:rPr lang="en-AU" sz="1100">
                <a:solidFill>
                  <a:schemeClr val="bg1"/>
                </a:solidFill>
                <a:latin typeface="Tahoma"/>
                <a:ea typeface="Tahoma"/>
                <a:cs typeface="Tahoma"/>
                <a:hlinkClick r:id="rId4">
                  <a:extLst>
                    <a:ext uri="{A12FA001-AC4F-418D-AE19-62706E023703}">
                      <ahyp:hlinkClr xmlns:ahyp="http://schemas.microsoft.com/office/drawing/2018/hyperlinkcolor" val="tx"/>
                    </a:ext>
                  </a:extLst>
                </a:hlinkClick>
              </a:rPr>
              <a:t>Jesus Unleashed</a:t>
            </a:r>
            <a:r>
              <a:rPr lang="en-AU" sz="1100">
                <a:solidFill>
                  <a:schemeClr val="bg1"/>
                </a:solidFill>
                <a:latin typeface="Tahoma"/>
                <a:ea typeface="Tahoma"/>
                <a:cs typeface="Tahoma"/>
              </a:rPr>
              <a:t>" by </a:t>
            </a:r>
            <a:r>
              <a:rPr lang="en-AU" sz="1100">
                <a:solidFill>
                  <a:schemeClr val="bg1"/>
                </a:solidFill>
                <a:latin typeface="Tahoma"/>
                <a:ea typeface="Tahoma"/>
                <a:cs typeface="Tahoma"/>
                <a:hlinkClick r:id="rId5">
                  <a:extLst>
                    <a:ext uri="{A12FA001-AC4F-418D-AE19-62706E023703}">
                      <ahyp:hlinkClr xmlns:ahyp="http://schemas.microsoft.com/office/drawing/2018/hyperlinkcolor" val="tx"/>
                    </a:ext>
                  </a:extLst>
                </a:hlinkClick>
              </a:rPr>
              <a:t>Francisco Godoy Aguilar</a:t>
            </a:r>
            <a:r>
              <a:rPr lang="en-AU" sz="1100">
                <a:solidFill>
                  <a:schemeClr val="bg1"/>
                </a:solidFill>
                <a:latin typeface="Tahoma"/>
                <a:ea typeface="Tahoma"/>
                <a:cs typeface="Tahoma"/>
              </a:rPr>
              <a:t> is licensed under </a:t>
            </a:r>
            <a:r>
              <a:rPr lang="en-AU" sz="1100">
                <a:solidFill>
                  <a:schemeClr val="bg1"/>
                </a:solidFill>
                <a:latin typeface="Tahoma"/>
                <a:ea typeface="Tahoma"/>
                <a:cs typeface="Tahoma"/>
                <a:hlinkClick r:id="rId6">
                  <a:extLst>
                    <a:ext uri="{A12FA001-AC4F-418D-AE19-62706E023703}">
                      <ahyp:hlinkClr xmlns:ahyp="http://schemas.microsoft.com/office/drawing/2018/hyperlinkcolor" val="tx"/>
                    </a:ext>
                  </a:extLst>
                </a:hlinkClick>
              </a:rPr>
              <a:t>CC BY-NC-ND 2.0</a:t>
            </a:r>
            <a:r>
              <a:rPr lang="en-AU" sz="1100">
                <a:solidFill>
                  <a:schemeClr val="bg1"/>
                </a:solidFill>
                <a:latin typeface="Tahoma"/>
                <a:ea typeface="Tahoma"/>
                <a:cs typeface="Tahoma"/>
              </a:rPr>
              <a:t>.</a:t>
            </a:r>
            <a:endParaRPr lang="en-US">
              <a:solidFill>
                <a:schemeClr val="bg1"/>
              </a:solidFill>
              <a:latin typeface="Tahoma"/>
              <a:ea typeface="Tahoma"/>
              <a:cs typeface="Tahoma"/>
            </a:endParaRPr>
          </a:p>
        </p:txBody>
      </p:sp>
    </p:spTree>
    <p:extLst>
      <p:ext uri="{BB962C8B-B14F-4D97-AF65-F5344CB8AC3E}">
        <p14:creationId xmlns:p14="http://schemas.microsoft.com/office/powerpoint/2010/main" val="1917042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stretch>
            <a:fillRect t="-9000" b="-9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521DB8-6B02-4997-BABC-45A07F0FEE5E}"/>
              </a:ext>
            </a:extLst>
          </p:cNvPr>
          <p:cNvSpPr>
            <a:spLocks noGrp="1"/>
          </p:cNvSpPr>
          <p:nvPr>
            <p:ph type="subTitle" idx="4294967295"/>
          </p:nvPr>
        </p:nvSpPr>
        <p:spPr>
          <a:xfrm>
            <a:off x="815975" y="1774825"/>
            <a:ext cx="11376025" cy="4725988"/>
          </a:xfrm>
        </p:spPr>
        <p:txBody>
          <a:bodyPr vert="horz" lIns="91440" tIns="45720" rIns="91440" bIns="45720" rtlCol="0" anchor="t">
            <a:normAutofit/>
          </a:bodyPr>
          <a:lstStyle/>
          <a:p>
            <a:pPr>
              <a:lnSpc>
                <a:spcPct val="90000"/>
              </a:lnSpc>
              <a:spcAft>
                <a:spcPts val="800"/>
              </a:spcAft>
            </a:pPr>
            <a:endParaRPr lang="en-AU"/>
          </a:p>
          <a:p>
            <a:pPr>
              <a:lnSpc>
                <a:spcPct val="90000"/>
              </a:lnSpc>
            </a:pPr>
            <a:endParaRPr lang="en-AU"/>
          </a:p>
        </p:txBody>
      </p:sp>
      <p:sp>
        <p:nvSpPr>
          <p:cNvPr id="4" name="TextBox 3">
            <a:extLst>
              <a:ext uri="{FF2B5EF4-FFF2-40B4-BE49-F238E27FC236}">
                <a16:creationId xmlns:a16="http://schemas.microsoft.com/office/drawing/2014/main" id="{231F4F6A-DB48-CDBC-3717-D6225B5FAA04}"/>
              </a:ext>
            </a:extLst>
          </p:cNvPr>
          <p:cNvSpPr txBox="1"/>
          <p:nvPr/>
        </p:nvSpPr>
        <p:spPr>
          <a:xfrm>
            <a:off x="128168" y="6504681"/>
            <a:ext cx="781220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Tahoma"/>
                <a:ea typeface="Tahoma"/>
                <a:cs typeface="Tahoma"/>
              </a:rPr>
              <a:t>"</a:t>
            </a:r>
            <a:r>
              <a:rPr kumimoji="0" lang="en-US" sz="1100" b="0" i="0" u="none" strike="noStrike" kern="1200" cap="none" spc="0" normalizeH="0" baseline="0" noProof="0">
                <a:ln>
                  <a:noFill/>
                </a:ln>
                <a:solidFill>
                  <a:srgbClr val="000000"/>
                </a:solidFill>
                <a:effectLst/>
                <a:uLnTx/>
                <a:uFillTx/>
                <a:latin typeface="Tahoma"/>
                <a:ea typeface="Tahoma"/>
                <a:cs typeface="Tahoma"/>
                <a:hlinkClick r:id="rId4">
                  <a:extLst>
                    <a:ext uri="{A12FA001-AC4F-418D-AE19-62706E023703}">
                      <ahyp:hlinkClr xmlns:ahyp="http://schemas.microsoft.com/office/drawing/2018/hyperlinkcolor" val="tx"/>
                    </a:ext>
                  </a:extLst>
                </a:hlinkClick>
              </a:rPr>
              <a:t>Come Holy Spirit!</a:t>
            </a:r>
            <a:r>
              <a:rPr kumimoji="0" lang="en-US" sz="1100" b="0" i="0" u="none" strike="noStrike" kern="1200" cap="none" spc="0" normalizeH="0" baseline="0" noProof="0">
                <a:ln>
                  <a:noFill/>
                </a:ln>
                <a:solidFill>
                  <a:srgbClr val="000000"/>
                </a:solidFill>
                <a:effectLst/>
                <a:uLnTx/>
                <a:uFillTx/>
                <a:latin typeface="Tahoma"/>
                <a:ea typeface="Tahoma"/>
                <a:cs typeface="Tahoma"/>
              </a:rPr>
              <a:t>" by </a:t>
            </a:r>
            <a:r>
              <a:rPr kumimoji="0" lang="en-US" sz="1100" b="0" i="0" u="none" strike="noStrike" kern="1200" cap="none" spc="0" normalizeH="0" baseline="0" noProof="0">
                <a:ln>
                  <a:noFill/>
                </a:ln>
                <a:solidFill>
                  <a:srgbClr val="000000"/>
                </a:solidFill>
                <a:effectLst/>
                <a:uLnTx/>
                <a:uFillTx/>
                <a:latin typeface="Tahoma"/>
                <a:ea typeface="Tahoma"/>
                <a:cs typeface="Tahoma"/>
                <a:hlinkClick r:id="rId5">
                  <a:extLst>
                    <a:ext uri="{A12FA001-AC4F-418D-AE19-62706E023703}">
                      <ahyp:hlinkClr xmlns:ahyp="http://schemas.microsoft.com/office/drawing/2018/hyperlinkcolor" val="tx"/>
                    </a:ext>
                  </a:extLst>
                </a:hlinkClick>
              </a:rPr>
              <a:t>Lawrence OP</a:t>
            </a:r>
            <a:r>
              <a:rPr kumimoji="0" lang="en-US" sz="1100" b="0" i="0" u="none" strike="noStrike" kern="1200" cap="none" spc="0" normalizeH="0" baseline="0" noProof="0">
                <a:ln>
                  <a:noFill/>
                </a:ln>
                <a:solidFill>
                  <a:srgbClr val="000000"/>
                </a:solidFill>
                <a:effectLst/>
                <a:uLnTx/>
                <a:uFillTx/>
                <a:latin typeface="Tahoma"/>
                <a:ea typeface="Tahoma"/>
                <a:cs typeface="Tahoma"/>
              </a:rPr>
              <a:t> is licensed under </a:t>
            </a:r>
            <a:r>
              <a:rPr kumimoji="0" lang="en-US" sz="1100" b="0" i="0" u="none" strike="noStrike" kern="1200" cap="none" spc="0" normalizeH="0" baseline="0" noProof="0">
                <a:ln>
                  <a:noFill/>
                </a:ln>
                <a:solidFill>
                  <a:srgbClr val="000000"/>
                </a:solidFill>
                <a:effectLst/>
                <a:uLnTx/>
                <a:uFillTx/>
                <a:latin typeface="Tahoma"/>
                <a:ea typeface="Tahoma"/>
                <a:cs typeface="Tahoma"/>
                <a:hlinkClick r:id="rId6">
                  <a:extLst>
                    <a:ext uri="{A12FA001-AC4F-418D-AE19-62706E023703}">
                      <ahyp:hlinkClr xmlns:ahyp="http://schemas.microsoft.com/office/drawing/2018/hyperlinkcolor" val="tx"/>
                    </a:ext>
                  </a:extLst>
                </a:hlinkClick>
              </a:rPr>
              <a:t>CC BY-NC-ND 2.0</a:t>
            </a:r>
            <a:r>
              <a:rPr kumimoji="0" lang="en-US" sz="1100" b="0" i="0" u="none" strike="noStrike" kern="1200" cap="none" spc="0" normalizeH="0" baseline="0" noProof="0">
                <a:ln>
                  <a:noFill/>
                </a:ln>
                <a:solidFill>
                  <a:srgbClr val="000000"/>
                </a:solidFill>
                <a:effectLst/>
                <a:uLnTx/>
                <a:uFillTx/>
                <a:latin typeface="Tahoma"/>
                <a:ea typeface="Tahoma"/>
                <a:cs typeface="Tahoma"/>
              </a:rPr>
              <a:t>.</a:t>
            </a:r>
            <a:endParaRPr kumimoji="0" lang="en-US" sz="1800" b="0" i="0" u="none" strike="noStrike" kern="1200" cap="none" spc="0" normalizeH="0" baseline="0" noProof="0">
              <a:ln>
                <a:noFill/>
              </a:ln>
              <a:solidFill>
                <a:srgbClr val="000000"/>
              </a:solidFill>
              <a:effectLst/>
              <a:uLnTx/>
              <a:uFillTx/>
              <a:latin typeface="Tahoma"/>
              <a:ea typeface="+mn-ea"/>
              <a:cs typeface="+mn-cs"/>
            </a:endParaRPr>
          </a:p>
        </p:txBody>
      </p:sp>
    </p:spTree>
    <p:extLst>
      <p:ext uri="{BB962C8B-B14F-4D97-AF65-F5344CB8AC3E}">
        <p14:creationId xmlns:p14="http://schemas.microsoft.com/office/powerpoint/2010/main" val="3442178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stretch>
            <a:fillRect t="-9000" b="-9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AF4B1C-157D-4F5C-BA2C-C9E2FD09544C}"/>
              </a:ext>
            </a:extLst>
          </p:cNvPr>
          <p:cNvSpPr>
            <a:spLocks noGrp="1"/>
          </p:cNvSpPr>
          <p:nvPr>
            <p:ph type="subTitle" idx="1"/>
          </p:nvPr>
        </p:nvSpPr>
        <p:spPr>
          <a:xfrm>
            <a:off x="1616" y="6126861"/>
            <a:ext cx="11375341" cy="700936"/>
          </a:xfrm>
        </p:spPr>
        <p:txBody>
          <a:bodyPr vert="horz" lIns="91440" tIns="45720" rIns="91440" bIns="45720" rtlCol="0" anchor="t">
            <a:normAutofit/>
          </a:bodyPr>
          <a:lstStyle/>
          <a:p>
            <a:pPr>
              <a:lnSpc>
                <a:spcPct val="90000"/>
              </a:lnSpc>
            </a:pPr>
            <a:r>
              <a:rPr lang="en-AU" sz="1100">
                <a:solidFill>
                  <a:schemeClr val="tx2"/>
                </a:solidFill>
                <a:latin typeface="Tahoma"/>
                <a:ea typeface="Tahoma"/>
                <a:cs typeface="Tahoma"/>
              </a:rPr>
              <a:t>"</a:t>
            </a:r>
            <a:r>
              <a:rPr lang="en-AU" sz="1100">
                <a:solidFill>
                  <a:schemeClr val="tx2"/>
                </a:solidFill>
                <a:latin typeface="Tahoma"/>
                <a:ea typeface="Tahoma"/>
                <a:cs typeface="Tahoma"/>
                <a:hlinkClick r:id="rId4">
                  <a:extLst>
                    <a:ext uri="{A12FA001-AC4F-418D-AE19-62706E023703}">
                      <ahyp:hlinkClr xmlns:ahyp="http://schemas.microsoft.com/office/drawing/2018/hyperlinkcolor" val="tx"/>
                    </a:ext>
                  </a:extLst>
                </a:hlinkClick>
              </a:rPr>
              <a:t>Jesus Cross</a:t>
            </a:r>
            <a:r>
              <a:rPr lang="en-AU" sz="1100">
                <a:solidFill>
                  <a:schemeClr val="tx2"/>
                </a:solidFill>
                <a:latin typeface="Tahoma"/>
                <a:ea typeface="Tahoma"/>
                <a:cs typeface="Tahoma"/>
              </a:rPr>
              <a:t>" by </a:t>
            </a:r>
            <a:r>
              <a:rPr lang="en-AU" sz="1100">
                <a:solidFill>
                  <a:schemeClr val="tx2"/>
                </a:solidFill>
                <a:latin typeface="Tahoma"/>
                <a:ea typeface="Tahoma"/>
                <a:cs typeface="Tahoma"/>
                <a:hlinkClick r:id="rId5">
                  <a:extLst>
                    <a:ext uri="{A12FA001-AC4F-418D-AE19-62706E023703}">
                      <ahyp:hlinkClr xmlns:ahyp="http://schemas.microsoft.com/office/drawing/2018/hyperlinkcolor" val="tx"/>
                    </a:ext>
                  </a:extLst>
                </a:hlinkClick>
              </a:rPr>
              <a:t>Claudio </a:t>
            </a:r>
            <a:r>
              <a:rPr lang="en-AU" sz="1100">
                <a:solidFill>
                  <a:schemeClr val="tx2"/>
                </a:solidFill>
                <a:latin typeface="Tahoma"/>
                <a:ea typeface="Tahoma"/>
                <a:cs typeface="Tahoma"/>
              </a:rPr>
              <a:t> is licensed under </a:t>
            </a:r>
            <a:r>
              <a:rPr lang="en-AU" sz="1100">
                <a:solidFill>
                  <a:schemeClr val="tx2"/>
                </a:solidFill>
                <a:latin typeface="Tahoma"/>
                <a:ea typeface="Tahoma"/>
                <a:cs typeface="Tahoma"/>
                <a:hlinkClick r:id="rId6">
                  <a:extLst>
                    <a:ext uri="{A12FA001-AC4F-418D-AE19-62706E023703}">
                      <ahyp:hlinkClr xmlns:ahyp="http://schemas.microsoft.com/office/drawing/2018/hyperlinkcolor" val="tx"/>
                    </a:ext>
                  </a:extLst>
                </a:hlinkClick>
              </a:rPr>
              <a:t>CC BY 2.0</a:t>
            </a:r>
            <a:r>
              <a:rPr lang="en-AU" sz="1100">
                <a:solidFill>
                  <a:schemeClr val="tx2"/>
                </a:solidFill>
                <a:latin typeface="Tahoma"/>
                <a:ea typeface="Tahoma"/>
                <a:cs typeface="Tahoma"/>
              </a:rPr>
              <a:t>.</a:t>
            </a:r>
            <a:endParaRPr lang="en-US">
              <a:solidFill>
                <a:schemeClr val="tx2"/>
              </a:solidFill>
              <a:latin typeface="Tahoma"/>
              <a:ea typeface="Tahoma"/>
              <a:cs typeface="Tahoma"/>
            </a:endParaRPr>
          </a:p>
        </p:txBody>
      </p:sp>
    </p:spTree>
    <p:extLst>
      <p:ext uri="{BB962C8B-B14F-4D97-AF65-F5344CB8AC3E}">
        <p14:creationId xmlns:p14="http://schemas.microsoft.com/office/powerpoint/2010/main" val="2953679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stretch>
            <a:fillRect t="-15000" b="-1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97452-1B6F-D625-553B-BBB9CF33BBA6}"/>
              </a:ext>
            </a:extLst>
          </p:cNvPr>
          <p:cNvSpPr>
            <a:spLocks noGrp="1"/>
          </p:cNvSpPr>
          <p:nvPr>
            <p:ph type="ctrTitle"/>
          </p:nvPr>
        </p:nvSpPr>
        <p:spPr/>
        <p:txBody>
          <a:bodyPr/>
          <a:lstStyle/>
          <a:p>
            <a:endParaRPr lang="en-US"/>
          </a:p>
        </p:txBody>
      </p:sp>
      <p:sp>
        <p:nvSpPr>
          <p:cNvPr id="3" name="Content Placeholder 2">
            <a:extLst>
              <a:ext uri="{FF2B5EF4-FFF2-40B4-BE49-F238E27FC236}">
                <a16:creationId xmlns:a16="http://schemas.microsoft.com/office/drawing/2014/main" id="{FFC70611-0355-4D54-993E-7623B0A4CF4F}"/>
              </a:ext>
            </a:extLst>
          </p:cNvPr>
          <p:cNvSpPr>
            <a:spLocks noGrp="1"/>
          </p:cNvSpPr>
          <p:nvPr>
            <p:ph type="subTitle" idx="1"/>
          </p:nvPr>
        </p:nvSpPr>
        <p:spPr>
          <a:xfrm>
            <a:off x="0" y="5967172"/>
            <a:ext cx="8655345" cy="1260426"/>
          </a:xfrm>
        </p:spPr>
        <p:txBody>
          <a:bodyPr vert="horz" lIns="91440" tIns="45720" rIns="91440" bIns="45720" rtlCol="0" anchor="t">
            <a:normAutofit/>
          </a:bodyPr>
          <a:lstStyle/>
          <a:p>
            <a:r>
              <a:rPr lang="en-AU" sz="1100">
                <a:solidFill>
                  <a:schemeClr val="bg1"/>
                </a:solidFill>
                <a:latin typeface="Tahoma"/>
                <a:ea typeface="Tahoma"/>
                <a:cs typeface="Tahoma"/>
              </a:rPr>
              <a:t>"</a:t>
            </a:r>
            <a:r>
              <a:rPr lang="en-AU" sz="1100">
                <a:solidFill>
                  <a:schemeClr val="bg1"/>
                </a:solidFill>
                <a:latin typeface="Tahoma"/>
                <a:ea typeface="Tahoma"/>
                <a:cs typeface="Tahoma"/>
                <a:hlinkClick r:id="rId4">
                  <a:extLst>
                    <a:ext uri="{A12FA001-AC4F-418D-AE19-62706E023703}">
                      <ahyp:hlinkClr xmlns:ahyp="http://schemas.microsoft.com/office/drawing/2018/hyperlinkcolor" val="tx"/>
                    </a:ext>
                  </a:extLst>
                </a:hlinkClick>
              </a:rPr>
              <a:t>The Granite Cross</a:t>
            </a:r>
            <a:r>
              <a:rPr lang="en-AU" sz="1100">
                <a:solidFill>
                  <a:schemeClr val="bg1"/>
                </a:solidFill>
                <a:latin typeface="Tahoma"/>
                <a:ea typeface="Tahoma"/>
                <a:cs typeface="Tahoma"/>
              </a:rPr>
              <a:t>" by </a:t>
            </a:r>
            <a:r>
              <a:rPr lang="en-AU" sz="1100">
                <a:solidFill>
                  <a:schemeClr val="bg1"/>
                </a:solidFill>
                <a:latin typeface="Tahoma"/>
                <a:ea typeface="Tahoma"/>
                <a:cs typeface="Tahoma"/>
                <a:hlinkClick r:id="rId5">
                  <a:extLst>
                    <a:ext uri="{A12FA001-AC4F-418D-AE19-62706E023703}">
                      <ahyp:hlinkClr xmlns:ahyp="http://schemas.microsoft.com/office/drawing/2018/hyperlinkcolor" val="tx"/>
                    </a:ext>
                  </a:extLst>
                </a:hlinkClick>
              </a:rPr>
              <a:t>Tobias Lindman</a:t>
            </a:r>
            <a:r>
              <a:rPr lang="en-AU" sz="1100">
                <a:solidFill>
                  <a:schemeClr val="bg1"/>
                </a:solidFill>
                <a:latin typeface="Tahoma"/>
                <a:ea typeface="Tahoma"/>
                <a:cs typeface="Tahoma"/>
              </a:rPr>
              <a:t> is licensed under </a:t>
            </a:r>
            <a:r>
              <a:rPr lang="en-AU" sz="1100">
                <a:solidFill>
                  <a:schemeClr val="bg1"/>
                </a:solidFill>
                <a:latin typeface="Tahoma"/>
                <a:ea typeface="Tahoma"/>
                <a:cs typeface="Tahoma"/>
                <a:hlinkClick r:id="rId6">
                  <a:extLst>
                    <a:ext uri="{A12FA001-AC4F-418D-AE19-62706E023703}">
                      <ahyp:hlinkClr xmlns:ahyp="http://schemas.microsoft.com/office/drawing/2018/hyperlinkcolor" val="tx"/>
                    </a:ext>
                  </a:extLst>
                </a:hlinkClick>
              </a:rPr>
              <a:t>CC BY 2.0</a:t>
            </a:r>
            <a:r>
              <a:rPr lang="en-AU" sz="1100">
                <a:solidFill>
                  <a:schemeClr val="bg1"/>
                </a:solidFill>
                <a:latin typeface="Tahoma"/>
                <a:ea typeface="Tahoma"/>
                <a:cs typeface="Tahoma"/>
              </a:rPr>
              <a:t>.</a:t>
            </a:r>
            <a:endParaRPr lang="en-US">
              <a:solidFill>
                <a:schemeClr val="bg1"/>
              </a:solidFill>
              <a:latin typeface="Tahoma"/>
              <a:ea typeface="Tahoma"/>
              <a:cs typeface="Tahoma"/>
            </a:endParaRPr>
          </a:p>
        </p:txBody>
      </p:sp>
    </p:spTree>
    <p:extLst>
      <p:ext uri="{BB962C8B-B14F-4D97-AF65-F5344CB8AC3E}">
        <p14:creationId xmlns:p14="http://schemas.microsoft.com/office/powerpoint/2010/main" val="1985349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6C828-2DA5-4923-85D9-755B561A9548}"/>
              </a:ext>
            </a:extLst>
          </p:cNvPr>
          <p:cNvSpPr>
            <a:spLocks noGrp="1"/>
          </p:cNvSpPr>
          <p:nvPr>
            <p:ph type="ctrTitle"/>
          </p:nvPr>
        </p:nvSpPr>
        <p:spPr/>
        <p:txBody>
          <a:bodyPr wrap="square" lIns="91440" tIns="45720" rIns="91440" bIns="45720" anchor="b">
            <a:normAutofit/>
          </a:bodyPr>
          <a:lstStyle/>
          <a:p>
            <a:r>
              <a:rPr lang="en-AU"/>
              <a:t>We Pray…</a:t>
            </a:r>
          </a:p>
        </p:txBody>
      </p:sp>
      <p:sp>
        <p:nvSpPr>
          <p:cNvPr id="3" name="Content Placeholder 2">
            <a:extLst>
              <a:ext uri="{FF2B5EF4-FFF2-40B4-BE49-F238E27FC236}">
                <a16:creationId xmlns:a16="http://schemas.microsoft.com/office/drawing/2014/main" id="{06FD808D-9119-4C43-9703-2AF6A6394AED}"/>
              </a:ext>
            </a:extLst>
          </p:cNvPr>
          <p:cNvSpPr>
            <a:spLocks noGrp="1"/>
          </p:cNvSpPr>
          <p:nvPr>
            <p:ph type="subTitle" idx="1"/>
          </p:nvPr>
        </p:nvSpPr>
        <p:spPr/>
        <p:txBody>
          <a:bodyPr lIns="91440" tIns="45720" rIns="91440" bIns="45720">
            <a:normAutofit/>
          </a:bodyPr>
          <a:lstStyle/>
          <a:p>
            <a:pPr>
              <a:spcAft>
                <a:spcPts val="800"/>
              </a:spcAft>
            </a:pPr>
            <a:r>
              <a:rPr lang="en-AU" b="1"/>
              <a:t>All: </a:t>
            </a:r>
          </a:p>
          <a:p>
            <a:r>
              <a:rPr lang="en-AU" b="1"/>
              <a:t>God of tenderness, </a:t>
            </a:r>
          </a:p>
          <a:p>
            <a:pPr marL="0" indent="0">
              <a:buNone/>
            </a:pPr>
            <a:r>
              <a:rPr lang="en-AU" b="1"/>
              <a:t>Open our eyes to see your presence among us today</a:t>
            </a:r>
          </a:p>
          <a:p>
            <a:pPr marL="0" indent="0">
              <a:buNone/>
            </a:pPr>
            <a:r>
              <a:rPr lang="en-AU" b="1"/>
              <a:t>Open our ears to listen to your voice in the depths of our hearts</a:t>
            </a:r>
          </a:p>
          <a:p>
            <a:pPr marL="0" indent="0">
              <a:buNone/>
            </a:pPr>
            <a:r>
              <a:rPr lang="en-AU" b="1"/>
              <a:t>Open our hearts to the power of prayer, the cross, and the choices of love.</a:t>
            </a:r>
          </a:p>
          <a:p>
            <a:pPr marL="0" indent="0">
              <a:buNone/>
            </a:pPr>
            <a:r>
              <a:rPr lang="en-AU" b="1"/>
              <a:t>We pray this prayer through Jesus, our guide,</a:t>
            </a:r>
          </a:p>
          <a:p>
            <a:pPr marL="0" indent="0">
              <a:buNone/>
            </a:pPr>
            <a:r>
              <a:rPr lang="en-AU" b="1"/>
              <a:t>Amen.</a:t>
            </a:r>
          </a:p>
          <a:p>
            <a:endParaRPr lang="en-AU"/>
          </a:p>
        </p:txBody>
      </p:sp>
    </p:spTree>
    <p:extLst>
      <p:ext uri="{BB962C8B-B14F-4D97-AF65-F5344CB8AC3E}">
        <p14:creationId xmlns:p14="http://schemas.microsoft.com/office/powerpoint/2010/main" val="3362139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A5696-2A01-4684-9DBE-DC6DB695E4D7}"/>
              </a:ext>
            </a:extLst>
          </p:cNvPr>
          <p:cNvSpPr>
            <a:spLocks noGrp="1"/>
          </p:cNvSpPr>
          <p:nvPr>
            <p:ph type="ctrTitle"/>
          </p:nvPr>
        </p:nvSpPr>
        <p:spPr/>
        <p:txBody>
          <a:bodyPr wrap="square" lIns="91440" tIns="45720" rIns="91440" bIns="45720" anchor="b">
            <a:normAutofit/>
          </a:bodyPr>
          <a:lstStyle/>
          <a:p>
            <a:r>
              <a:rPr lang="en-AU"/>
              <a:t>We Go into the Day…</a:t>
            </a:r>
          </a:p>
        </p:txBody>
      </p:sp>
      <p:sp>
        <p:nvSpPr>
          <p:cNvPr id="3" name="Content Placeholder 2">
            <a:extLst>
              <a:ext uri="{FF2B5EF4-FFF2-40B4-BE49-F238E27FC236}">
                <a16:creationId xmlns:a16="http://schemas.microsoft.com/office/drawing/2014/main" id="{D5EB3C0B-D3D1-4C66-ABA2-D3339E3AA067}"/>
              </a:ext>
            </a:extLst>
          </p:cNvPr>
          <p:cNvSpPr>
            <a:spLocks noGrp="1"/>
          </p:cNvSpPr>
          <p:nvPr>
            <p:ph type="subTitle" idx="1"/>
          </p:nvPr>
        </p:nvSpPr>
        <p:spPr/>
        <p:txBody>
          <a:bodyPr vert="horz" lIns="91440" tIns="45720" rIns="91440" bIns="45720" rtlCol="0" anchor="t">
            <a:normAutofit/>
          </a:bodyPr>
          <a:lstStyle/>
          <a:p>
            <a:pPr>
              <a:spcAft>
                <a:spcPts val="800"/>
              </a:spcAft>
            </a:pPr>
            <a:endParaRPr lang="en-AU">
              <a:latin typeface="Tahoma"/>
              <a:ea typeface="Tahoma"/>
              <a:cs typeface="Tahoma"/>
            </a:endParaRPr>
          </a:p>
          <a:p>
            <a:pPr>
              <a:spcAft>
                <a:spcPts val="800"/>
              </a:spcAft>
            </a:pPr>
            <a:r>
              <a:rPr lang="en-AU">
                <a:latin typeface="Tahoma"/>
                <a:ea typeface="Tahoma"/>
                <a:cs typeface="Tahoma"/>
              </a:rPr>
              <a:t>Together, we </a:t>
            </a:r>
            <a:endParaRPr lang="en-AU"/>
          </a:p>
          <a:p>
            <a:pPr>
              <a:spcAft>
                <a:spcPts val="800"/>
              </a:spcAft>
            </a:pPr>
            <a:r>
              <a:rPr lang="en-AU">
                <a:latin typeface="Tahoma"/>
                <a:ea typeface="Tahoma"/>
                <a:cs typeface="Tahoma"/>
              </a:rPr>
              <a:t>intentionally, </a:t>
            </a:r>
            <a:endParaRPr lang="en-AU"/>
          </a:p>
          <a:p>
            <a:pPr>
              <a:spcAft>
                <a:spcPts val="800"/>
              </a:spcAft>
            </a:pPr>
            <a:r>
              <a:rPr lang="en-AU">
                <a:latin typeface="Tahoma"/>
                <a:ea typeface="Tahoma"/>
                <a:cs typeface="Tahoma"/>
              </a:rPr>
              <a:t>reverently and </a:t>
            </a:r>
            <a:endParaRPr lang="en-AU"/>
          </a:p>
          <a:p>
            <a:pPr>
              <a:spcAft>
                <a:spcPts val="800"/>
              </a:spcAft>
            </a:pPr>
            <a:r>
              <a:rPr lang="en-AU">
                <a:latin typeface="Tahoma"/>
                <a:ea typeface="Tahoma"/>
                <a:cs typeface="Tahoma"/>
              </a:rPr>
              <a:t>consciously </a:t>
            </a:r>
            <a:endParaRPr lang="en-AU"/>
          </a:p>
          <a:p>
            <a:pPr>
              <a:spcAft>
                <a:spcPts val="800"/>
              </a:spcAft>
            </a:pPr>
            <a:r>
              <a:rPr lang="en-AU">
                <a:latin typeface="Tahoma"/>
                <a:ea typeface="Tahoma"/>
                <a:cs typeface="Tahoma"/>
              </a:rPr>
              <a:t>sing the sign of the cross together.</a:t>
            </a:r>
            <a:endParaRPr lang="en-AU"/>
          </a:p>
          <a:p>
            <a:endParaRPr lang="en-AU"/>
          </a:p>
        </p:txBody>
      </p:sp>
    </p:spTree>
    <p:extLst>
      <p:ext uri="{BB962C8B-B14F-4D97-AF65-F5344CB8AC3E}">
        <p14:creationId xmlns:p14="http://schemas.microsoft.com/office/powerpoint/2010/main" val="3655805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730C9-110A-4007-84CB-AAFED8F916EC}"/>
              </a:ext>
            </a:extLst>
          </p:cNvPr>
          <p:cNvSpPr>
            <a:spLocks noGrp="1"/>
          </p:cNvSpPr>
          <p:nvPr>
            <p:ph type="ctrTitle"/>
          </p:nvPr>
        </p:nvSpPr>
        <p:spPr/>
        <p:txBody>
          <a:bodyPr lIns="91440" tIns="45720" rIns="91440" bIns="45720" anchor="b"/>
          <a:lstStyle/>
          <a:p>
            <a:r>
              <a:rPr lang="en-AU">
                <a:latin typeface="Tahoma"/>
                <a:ea typeface="Tahoma"/>
                <a:cs typeface="Tahoma"/>
              </a:rPr>
              <a:t>The Sign Of The Cross </a:t>
            </a:r>
            <a:r>
              <a:rPr lang="en-AU" sz="2000" b="0">
                <a:latin typeface="Tahoma"/>
                <a:ea typeface="Tahoma"/>
                <a:cs typeface="Tahoma"/>
              </a:rPr>
              <a:t> by Steph </a:t>
            </a:r>
            <a:r>
              <a:rPr lang="en-AU" sz="2000" b="0" err="1">
                <a:latin typeface="Tahoma"/>
                <a:ea typeface="Tahoma"/>
                <a:cs typeface="Tahoma"/>
              </a:rPr>
              <a:t>Jorna</a:t>
            </a:r>
            <a:endParaRPr lang="en-AU" err="1">
              <a:latin typeface="Tahoma"/>
              <a:ea typeface="Tahoma"/>
              <a:cs typeface="Tahoma"/>
            </a:endParaRPr>
          </a:p>
        </p:txBody>
      </p:sp>
      <p:sp>
        <p:nvSpPr>
          <p:cNvPr id="3" name="Content Placeholder 2">
            <a:extLst>
              <a:ext uri="{FF2B5EF4-FFF2-40B4-BE49-F238E27FC236}">
                <a16:creationId xmlns:a16="http://schemas.microsoft.com/office/drawing/2014/main" id="{E3B90BD9-B281-4D86-A4B6-6177E19A301C}"/>
              </a:ext>
            </a:extLst>
          </p:cNvPr>
          <p:cNvSpPr>
            <a:spLocks noGrp="1"/>
          </p:cNvSpPr>
          <p:nvPr>
            <p:ph type="subTitle" idx="1"/>
          </p:nvPr>
        </p:nvSpPr>
        <p:spPr/>
        <p:txBody>
          <a:bodyPr lIns="91440" tIns="45720" rIns="91440" bIns="45720" anchor="t">
            <a:normAutofit fontScale="62500" lnSpcReduction="20000"/>
          </a:bodyPr>
          <a:lstStyle/>
          <a:p>
            <a:pPr marL="0" indent="0">
              <a:lnSpc>
                <a:spcPct val="107000"/>
              </a:lnSpc>
              <a:spcAft>
                <a:spcPts val="800"/>
              </a:spcAft>
              <a:buNone/>
            </a:pPr>
            <a:endParaRPr lang="en-AU" sz="2800">
              <a:latin typeface="Raleway" panose="020B0003030101060003"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2800" b="1">
                <a:latin typeface="Tahoma"/>
                <a:ea typeface="Calibri" panose="020F0502020204030204" pitchFamily="34" charset="0"/>
                <a:cs typeface="Times New Roman"/>
              </a:rPr>
              <a:t>In the name of the Father, </a:t>
            </a:r>
            <a:endParaRPr lang="en-AU" sz="2800" b="1">
              <a:latin typeface="Tahoma"/>
              <a:ea typeface="Calibri" panose="020F0502020204030204" pitchFamily="34" charset="0"/>
              <a:cs typeface="Times New Roman" panose="02020603050405020304" pitchFamily="18" charset="0"/>
            </a:endParaRPr>
          </a:p>
          <a:p>
            <a:pPr>
              <a:lnSpc>
                <a:spcPct val="107000"/>
              </a:lnSpc>
              <a:spcAft>
                <a:spcPts val="800"/>
              </a:spcAft>
            </a:pPr>
            <a:r>
              <a:rPr lang="en-AU" sz="2800" b="1">
                <a:latin typeface="Tahoma"/>
                <a:ea typeface="Calibri" panose="020F0502020204030204" pitchFamily="34" charset="0"/>
                <a:cs typeface="Times New Roman"/>
              </a:rPr>
              <a:t>and of the Son, </a:t>
            </a:r>
            <a:endParaRPr lang="en-AU" sz="2800" b="1">
              <a:latin typeface="Tahoma"/>
              <a:ea typeface="Calibri" panose="020F0502020204030204" pitchFamily="34" charset="0"/>
              <a:cs typeface="Times New Roman" panose="02020603050405020304" pitchFamily="18" charset="0"/>
            </a:endParaRPr>
          </a:p>
          <a:p>
            <a:pPr marL="0" indent="0">
              <a:lnSpc>
                <a:spcPct val="107000"/>
              </a:lnSpc>
              <a:spcAft>
                <a:spcPts val="800"/>
              </a:spcAft>
              <a:buNone/>
            </a:pPr>
            <a:r>
              <a:rPr lang="en-AU" sz="2800" b="1">
                <a:latin typeface="Tahoma"/>
                <a:ea typeface="Calibri" panose="020F0502020204030204" pitchFamily="34" charset="0"/>
                <a:cs typeface="Times New Roman"/>
              </a:rPr>
              <a:t>and of the Holy Spirit. Amen</a:t>
            </a:r>
          </a:p>
          <a:p>
            <a:pPr>
              <a:lnSpc>
                <a:spcPct val="107000"/>
              </a:lnSpc>
              <a:spcAft>
                <a:spcPts val="800"/>
              </a:spcAft>
            </a:pPr>
            <a:r>
              <a:rPr lang="en-AU" sz="2800" b="1">
                <a:latin typeface="Tahoma"/>
                <a:ea typeface="Calibri" panose="020F0502020204030204" pitchFamily="34" charset="0"/>
                <a:cs typeface="Times New Roman"/>
              </a:rPr>
              <a:t>In the name of the Father, </a:t>
            </a:r>
            <a:endParaRPr lang="en-AU" sz="2800" b="1">
              <a:latin typeface="Tahoma"/>
              <a:ea typeface="Calibri" panose="020F0502020204030204" pitchFamily="34" charset="0"/>
              <a:cs typeface="Times New Roman" panose="02020603050405020304" pitchFamily="18" charset="0"/>
            </a:endParaRPr>
          </a:p>
          <a:p>
            <a:pPr>
              <a:lnSpc>
                <a:spcPct val="107000"/>
              </a:lnSpc>
              <a:spcAft>
                <a:spcPts val="800"/>
              </a:spcAft>
            </a:pPr>
            <a:r>
              <a:rPr lang="en-AU" sz="2800" b="1">
                <a:latin typeface="Tahoma"/>
                <a:ea typeface="Calibri" panose="020F0502020204030204" pitchFamily="34" charset="0"/>
                <a:cs typeface="Times New Roman"/>
              </a:rPr>
              <a:t>and of the Son, </a:t>
            </a:r>
            <a:endParaRPr lang="en-AU" sz="2800" b="1">
              <a:latin typeface="Tahoma"/>
              <a:ea typeface="Calibri" panose="020F0502020204030204" pitchFamily="34" charset="0"/>
              <a:cs typeface="Times New Roman" panose="02020603050405020304" pitchFamily="18" charset="0"/>
            </a:endParaRPr>
          </a:p>
          <a:p>
            <a:pPr marL="0" indent="0">
              <a:lnSpc>
                <a:spcPct val="107000"/>
              </a:lnSpc>
              <a:spcAft>
                <a:spcPts val="800"/>
              </a:spcAft>
              <a:buNone/>
            </a:pPr>
            <a:r>
              <a:rPr lang="en-AU" sz="2800" b="1">
                <a:latin typeface="Tahoma"/>
                <a:ea typeface="Calibri" panose="020F0502020204030204" pitchFamily="34" charset="0"/>
                <a:cs typeface="Times New Roman"/>
              </a:rPr>
              <a:t>and of the Holy Spirit. Amen.</a:t>
            </a:r>
          </a:p>
          <a:p>
            <a:pPr marL="0" indent="0">
              <a:buNone/>
            </a:pPr>
            <a:endParaRPr lang="en-AU" sz="2800">
              <a:latin typeface="Raleway" panose="020B0003030101060003" pitchFamily="34" charset="0"/>
            </a:endParaRPr>
          </a:p>
        </p:txBody>
      </p:sp>
    </p:spTree>
    <p:extLst>
      <p:ext uri="{BB962C8B-B14F-4D97-AF65-F5344CB8AC3E}">
        <p14:creationId xmlns:p14="http://schemas.microsoft.com/office/powerpoint/2010/main" val="2709015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730C9-110A-4007-84CB-AAFED8F916EC}"/>
              </a:ext>
            </a:extLst>
          </p:cNvPr>
          <p:cNvSpPr>
            <a:spLocks noGrp="1"/>
          </p:cNvSpPr>
          <p:nvPr>
            <p:ph type="ctrTitle"/>
          </p:nvPr>
        </p:nvSpPr>
        <p:spPr/>
        <p:txBody>
          <a:bodyPr wrap="square" lIns="91440" tIns="45720" rIns="91440" bIns="45720" anchor="b">
            <a:normAutofit/>
          </a:bodyPr>
          <a:lstStyle/>
          <a:p>
            <a:r>
              <a:rPr lang="en-AU">
                <a:solidFill>
                  <a:schemeClr val="bg1"/>
                </a:solidFill>
              </a:rPr>
              <a:t>The Sign Of The Cross</a:t>
            </a:r>
          </a:p>
        </p:txBody>
      </p:sp>
      <p:sp>
        <p:nvSpPr>
          <p:cNvPr id="3" name="Content Placeholder 2">
            <a:extLst>
              <a:ext uri="{FF2B5EF4-FFF2-40B4-BE49-F238E27FC236}">
                <a16:creationId xmlns:a16="http://schemas.microsoft.com/office/drawing/2014/main" id="{E3B90BD9-B281-4D86-A4B6-6177E19A301C}"/>
              </a:ext>
            </a:extLst>
          </p:cNvPr>
          <p:cNvSpPr>
            <a:spLocks noGrp="1"/>
          </p:cNvSpPr>
          <p:nvPr>
            <p:ph type="subTitle" idx="1"/>
          </p:nvPr>
        </p:nvSpPr>
        <p:spPr/>
        <p:txBody>
          <a:bodyPr lIns="91440" tIns="45720" rIns="91440" bIns="45720">
            <a:normAutofit fontScale="92500" lnSpcReduction="10000"/>
          </a:bodyPr>
          <a:lstStyle/>
          <a:p>
            <a:pPr marL="0" indent="0">
              <a:buNone/>
            </a:pPr>
            <a:endParaRPr lang="en-AU"/>
          </a:p>
          <a:p>
            <a:pPr marL="0" indent="0">
              <a:buNone/>
            </a:pPr>
            <a:r>
              <a:rPr lang="en-AU">
                <a:solidFill>
                  <a:schemeClr val="bg1"/>
                </a:solidFill>
              </a:rPr>
              <a:t>For our Father I point to my mind</a:t>
            </a:r>
          </a:p>
          <a:p>
            <a:pPr marL="0" indent="0">
              <a:buNone/>
            </a:pPr>
            <a:r>
              <a:rPr lang="en-AU">
                <a:solidFill>
                  <a:schemeClr val="bg1"/>
                </a:solidFill>
              </a:rPr>
              <a:t>To remind me God created all I know</a:t>
            </a:r>
          </a:p>
          <a:p>
            <a:pPr marL="0" indent="0">
              <a:buNone/>
            </a:pPr>
            <a:r>
              <a:rPr lang="en-AU">
                <a:solidFill>
                  <a:schemeClr val="bg1"/>
                </a:solidFill>
              </a:rPr>
              <a:t>And for Jesus I point to my heart.</a:t>
            </a:r>
          </a:p>
          <a:p>
            <a:pPr marL="0" indent="0">
              <a:buNone/>
            </a:pPr>
            <a:r>
              <a:rPr lang="en-AU">
                <a:solidFill>
                  <a:schemeClr val="bg1"/>
                </a:solidFill>
              </a:rPr>
              <a:t>To remind me, that’s where love grows.</a:t>
            </a:r>
          </a:p>
          <a:p>
            <a:r>
              <a:rPr lang="en-AU">
                <a:solidFill>
                  <a:schemeClr val="bg1"/>
                </a:solidFill>
              </a:rPr>
              <a:t>And for the Holy Spirit I point to both my arms, </a:t>
            </a:r>
          </a:p>
          <a:p>
            <a:pPr marL="0" indent="0">
              <a:buNone/>
            </a:pPr>
            <a:r>
              <a:rPr lang="en-AU">
                <a:solidFill>
                  <a:schemeClr val="bg1"/>
                </a:solidFill>
              </a:rPr>
              <a:t>For when I open them, His love will surely flow.</a:t>
            </a:r>
          </a:p>
        </p:txBody>
      </p:sp>
    </p:spTree>
    <p:extLst>
      <p:ext uri="{BB962C8B-B14F-4D97-AF65-F5344CB8AC3E}">
        <p14:creationId xmlns:p14="http://schemas.microsoft.com/office/powerpoint/2010/main" val="13891845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730C9-110A-4007-84CB-AAFED8F916EC}"/>
              </a:ext>
            </a:extLst>
          </p:cNvPr>
          <p:cNvSpPr>
            <a:spLocks noGrp="1"/>
          </p:cNvSpPr>
          <p:nvPr>
            <p:ph type="ctrTitle"/>
          </p:nvPr>
        </p:nvSpPr>
        <p:spPr/>
        <p:txBody>
          <a:bodyPr/>
          <a:lstStyle/>
          <a:p>
            <a:r>
              <a:rPr lang="en-AU">
                <a:solidFill>
                  <a:schemeClr val="bg1"/>
                </a:solidFill>
              </a:rPr>
              <a:t>The Sign Of The Cross</a:t>
            </a:r>
          </a:p>
        </p:txBody>
      </p:sp>
      <p:sp>
        <p:nvSpPr>
          <p:cNvPr id="3" name="Content Placeholder 2">
            <a:extLst>
              <a:ext uri="{FF2B5EF4-FFF2-40B4-BE49-F238E27FC236}">
                <a16:creationId xmlns:a16="http://schemas.microsoft.com/office/drawing/2014/main" id="{E3B90BD9-B281-4D86-A4B6-6177E19A301C}"/>
              </a:ext>
            </a:extLst>
          </p:cNvPr>
          <p:cNvSpPr>
            <a:spLocks noGrp="1"/>
          </p:cNvSpPr>
          <p:nvPr>
            <p:ph type="subTitle" idx="1"/>
          </p:nvPr>
        </p:nvSpPr>
        <p:spPr/>
        <p:txBody>
          <a:bodyPr>
            <a:normAutofit fontScale="62500" lnSpcReduction="20000"/>
          </a:bodyPr>
          <a:lstStyle/>
          <a:p>
            <a:pPr marL="0" indent="0">
              <a:lnSpc>
                <a:spcPct val="107000"/>
              </a:lnSpc>
              <a:spcAft>
                <a:spcPts val="800"/>
              </a:spcAft>
              <a:buNone/>
            </a:pPr>
            <a:endParaRPr lang="en-AU" sz="2800">
              <a:latin typeface="Raleway" panose="020B0003030101060003"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AU" sz="2800" b="1">
                <a:solidFill>
                  <a:schemeClr val="bg1"/>
                </a:solidFill>
                <a:latin typeface="Raleway" panose="020B0003030101060003" pitchFamily="34" charset="0"/>
                <a:ea typeface="Calibri" panose="020F0502020204030204" pitchFamily="34" charset="0"/>
                <a:cs typeface="Times New Roman" panose="02020603050405020304" pitchFamily="18" charset="0"/>
              </a:rPr>
              <a:t>In the name of the Father, </a:t>
            </a:r>
          </a:p>
          <a:p>
            <a:pPr marL="0" indent="0">
              <a:lnSpc>
                <a:spcPct val="107000"/>
              </a:lnSpc>
              <a:spcAft>
                <a:spcPts val="800"/>
              </a:spcAft>
              <a:buNone/>
            </a:pPr>
            <a:r>
              <a:rPr lang="en-AU" sz="2800" b="1">
                <a:solidFill>
                  <a:schemeClr val="bg1"/>
                </a:solidFill>
                <a:latin typeface="Raleway" panose="020B0003030101060003" pitchFamily="34" charset="0"/>
                <a:ea typeface="Calibri" panose="020F0502020204030204" pitchFamily="34" charset="0"/>
                <a:cs typeface="Times New Roman" panose="02020603050405020304" pitchFamily="18" charset="0"/>
              </a:rPr>
              <a:t>and of the Son, </a:t>
            </a:r>
          </a:p>
          <a:p>
            <a:pPr marL="0" indent="0">
              <a:lnSpc>
                <a:spcPct val="107000"/>
              </a:lnSpc>
              <a:spcAft>
                <a:spcPts val="800"/>
              </a:spcAft>
              <a:buNone/>
            </a:pPr>
            <a:r>
              <a:rPr lang="en-AU" sz="2800" b="1">
                <a:solidFill>
                  <a:schemeClr val="bg1"/>
                </a:solidFill>
                <a:latin typeface="Raleway" panose="020B0003030101060003" pitchFamily="34" charset="0"/>
                <a:ea typeface="Calibri" panose="020F0502020204030204" pitchFamily="34" charset="0"/>
                <a:cs typeface="Times New Roman" panose="02020603050405020304" pitchFamily="18" charset="0"/>
              </a:rPr>
              <a:t>and of the Holy Spirit. Amen</a:t>
            </a:r>
          </a:p>
          <a:p>
            <a:pPr marL="0" indent="0">
              <a:lnSpc>
                <a:spcPct val="107000"/>
              </a:lnSpc>
              <a:spcAft>
                <a:spcPts val="800"/>
              </a:spcAft>
              <a:buNone/>
            </a:pPr>
            <a:r>
              <a:rPr lang="en-AU" sz="2800" b="1">
                <a:solidFill>
                  <a:schemeClr val="bg1"/>
                </a:solidFill>
                <a:latin typeface="Raleway" panose="020B0003030101060003" pitchFamily="34" charset="0"/>
                <a:ea typeface="Calibri" panose="020F0502020204030204" pitchFamily="34" charset="0"/>
                <a:cs typeface="Times New Roman" panose="02020603050405020304" pitchFamily="18" charset="0"/>
              </a:rPr>
              <a:t>In the name of the Father, </a:t>
            </a:r>
          </a:p>
          <a:p>
            <a:pPr marL="0" indent="0">
              <a:lnSpc>
                <a:spcPct val="107000"/>
              </a:lnSpc>
              <a:spcAft>
                <a:spcPts val="800"/>
              </a:spcAft>
              <a:buNone/>
            </a:pPr>
            <a:r>
              <a:rPr lang="en-AU" sz="2800" b="1">
                <a:solidFill>
                  <a:schemeClr val="bg1"/>
                </a:solidFill>
                <a:latin typeface="Raleway" panose="020B0003030101060003" pitchFamily="34" charset="0"/>
                <a:ea typeface="Calibri" panose="020F0502020204030204" pitchFamily="34" charset="0"/>
                <a:cs typeface="Times New Roman" panose="02020603050405020304" pitchFamily="18" charset="0"/>
              </a:rPr>
              <a:t>and of the Son, </a:t>
            </a:r>
          </a:p>
          <a:p>
            <a:pPr marL="0" indent="0">
              <a:lnSpc>
                <a:spcPct val="107000"/>
              </a:lnSpc>
              <a:spcAft>
                <a:spcPts val="800"/>
              </a:spcAft>
              <a:buNone/>
            </a:pPr>
            <a:r>
              <a:rPr lang="en-AU" sz="2800" b="1">
                <a:solidFill>
                  <a:schemeClr val="bg1"/>
                </a:solidFill>
                <a:latin typeface="Raleway" panose="020B0003030101060003" pitchFamily="34" charset="0"/>
                <a:ea typeface="Calibri" panose="020F0502020204030204" pitchFamily="34" charset="0"/>
                <a:cs typeface="Times New Roman" panose="02020603050405020304" pitchFamily="18" charset="0"/>
              </a:rPr>
              <a:t>and of the Holy Spirit. Amen.</a:t>
            </a:r>
          </a:p>
          <a:p>
            <a:pPr marL="0" indent="0">
              <a:buNone/>
            </a:pPr>
            <a:endParaRPr lang="en-AU" sz="2800">
              <a:latin typeface="Raleway" panose="020B0003030101060003" pitchFamily="34" charset="0"/>
            </a:endParaRPr>
          </a:p>
        </p:txBody>
      </p:sp>
    </p:spTree>
    <p:extLst>
      <p:ext uri="{BB962C8B-B14F-4D97-AF65-F5344CB8AC3E}">
        <p14:creationId xmlns:p14="http://schemas.microsoft.com/office/powerpoint/2010/main" val="17388467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C56C-370C-B7FF-2932-BD18A6D3104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03C4E8D-DCC1-4730-6919-B2DD54A7A5DC}"/>
              </a:ext>
            </a:extLst>
          </p:cNvPr>
          <p:cNvSpPr>
            <a:spLocks noGrp="1"/>
          </p:cNvSpPr>
          <p:nvPr>
            <p:ph type="ctrTitle"/>
          </p:nvPr>
        </p:nvSpPr>
        <p:spPr>
          <a:xfrm>
            <a:off x="0" y="0"/>
            <a:ext cx="12192000" cy="1548000"/>
          </a:xfrm>
        </p:spPr>
        <p:txBody>
          <a:bodyPr wrap="square" anchor="b">
            <a:normAutofit/>
          </a:bodyPr>
          <a:lstStyle/>
          <a:p>
            <a:r>
              <a:rPr lang="en-AU"/>
              <a:t>Verbum Domini – Mark Kenney SM</a:t>
            </a:r>
            <a:endParaRPr lang="en-US"/>
          </a:p>
        </p:txBody>
      </p:sp>
      <p:sp>
        <p:nvSpPr>
          <p:cNvPr id="5" name="Subtitle 4">
            <a:extLst>
              <a:ext uri="{FF2B5EF4-FFF2-40B4-BE49-F238E27FC236}">
                <a16:creationId xmlns:a16="http://schemas.microsoft.com/office/drawing/2014/main" id="{40702F20-C6C6-7913-DB56-812291D3F648}"/>
              </a:ext>
            </a:extLst>
          </p:cNvPr>
          <p:cNvSpPr>
            <a:spLocks noGrp="1"/>
          </p:cNvSpPr>
          <p:nvPr>
            <p:ph type="subTitle" idx="1"/>
          </p:nvPr>
        </p:nvSpPr>
        <p:spPr>
          <a:xfrm>
            <a:off x="411191" y="1773936"/>
            <a:ext cx="11375341" cy="4727532"/>
          </a:xfrm>
        </p:spPr>
        <p:txBody>
          <a:bodyPr vert="horz" lIns="91440" tIns="45720" rIns="91440" bIns="45720" rtlCol="0">
            <a:normAutofit/>
          </a:bodyPr>
          <a:lstStyle/>
          <a:p>
            <a:pPr marL="285750" indent="-285750">
              <a:buFont typeface="Symbol"/>
              <a:buChar char="•"/>
            </a:pPr>
            <a:r>
              <a:rPr lang="en-AU" b="0" dirty="0">
                <a:highlight>
                  <a:srgbClr val="FFFFFF"/>
                </a:highlight>
              </a:rPr>
              <a:t>What new insights did you gain about how Scripture should be interpreted within the life of the Church, particularly through the lens of Verbum Domini? </a:t>
            </a:r>
          </a:p>
          <a:p>
            <a:pPr marL="285750" indent="-285750">
              <a:buFont typeface="Symbol"/>
              <a:buChar char="•"/>
            </a:pPr>
            <a:r>
              <a:rPr lang="en-AU" b="0" dirty="0">
                <a:highlight>
                  <a:srgbClr val="FFFFFF"/>
                </a:highlight>
              </a:rPr>
              <a:t>How does the article deepen your understanding of the relationship between Scripture, tradition, and lived faith? </a:t>
            </a:r>
          </a:p>
          <a:p>
            <a:pPr marL="285750" indent="-285750">
              <a:buFont typeface="Symbol"/>
              <a:buChar char="•"/>
            </a:pPr>
            <a:r>
              <a:rPr lang="en-AU" b="0" dirty="0">
                <a:highlight>
                  <a:srgbClr val="FFFFFF"/>
                </a:highlight>
              </a:rPr>
              <a:t>What is one implication from the article that could influence your approach to Scripture in an educational, pastoral, or personal context?</a:t>
            </a:r>
          </a:p>
          <a:p>
            <a:pPr marL="285750" indent="-285750">
              <a:buFont typeface="Symbol"/>
              <a:buChar char="•"/>
            </a:pPr>
            <a:r>
              <a:rPr lang="en-AU" b="0" dirty="0">
                <a:highlight>
                  <a:srgbClr val="FFFFFF"/>
                </a:highlight>
              </a:rPr>
              <a:t>Was there any terminology within the article you would like to deepen your understanding of?</a:t>
            </a:r>
          </a:p>
          <a:p>
            <a:endParaRPr lang="en-AU" dirty="0"/>
          </a:p>
        </p:txBody>
      </p:sp>
    </p:spTree>
    <p:extLst>
      <p:ext uri="{BB962C8B-B14F-4D97-AF65-F5344CB8AC3E}">
        <p14:creationId xmlns:p14="http://schemas.microsoft.com/office/powerpoint/2010/main" val="2091698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BDEEF2-31E9-639F-FCE6-5EE62CEFD2CA}"/>
              </a:ext>
            </a:extLst>
          </p:cNvPr>
          <p:cNvSpPr>
            <a:spLocks noGrp="1"/>
          </p:cNvSpPr>
          <p:nvPr>
            <p:ph type="ctrTitle"/>
          </p:nvPr>
        </p:nvSpPr>
        <p:spPr>
          <a:xfrm>
            <a:off x="51918" y="2013790"/>
            <a:ext cx="11655739" cy="2017515"/>
          </a:xfrm>
        </p:spPr>
        <p:txBody>
          <a:bodyPr/>
          <a:lstStyle/>
          <a:p>
            <a:r>
              <a:rPr lang="en-AU">
                <a:latin typeface="Tahoma"/>
                <a:ea typeface="Tahoma"/>
                <a:cs typeface="Tahoma"/>
              </a:rPr>
              <a:t>Religious Life of the School - What makes a school a Catholic School?</a:t>
            </a:r>
            <a:endParaRPr lang="en-US"/>
          </a:p>
        </p:txBody>
      </p:sp>
      <p:sp>
        <p:nvSpPr>
          <p:cNvPr id="5" name="Subtitle 4">
            <a:extLst>
              <a:ext uri="{FF2B5EF4-FFF2-40B4-BE49-F238E27FC236}">
                <a16:creationId xmlns:a16="http://schemas.microsoft.com/office/drawing/2014/main" id="{4805B1A5-9E58-D714-247A-ABCE07C591DD}"/>
              </a:ext>
            </a:extLst>
          </p:cNvPr>
          <p:cNvSpPr>
            <a:spLocks noGrp="1"/>
          </p:cNvSpPr>
          <p:nvPr>
            <p:ph type="subTitle" idx="1"/>
          </p:nvPr>
        </p:nvSpPr>
        <p:spPr/>
        <p:txBody>
          <a:bodyPr vert="horz" lIns="91440" tIns="45720" rIns="91440" bIns="45720" rtlCol="0" anchor="t">
            <a:noAutofit/>
          </a:bodyPr>
          <a:lstStyle/>
          <a:p>
            <a:endParaRPr lang="en-AU"/>
          </a:p>
        </p:txBody>
      </p:sp>
    </p:spTree>
    <p:extLst>
      <p:ext uri="{BB962C8B-B14F-4D97-AF65-F5344CB8AC3E}">
        <p14:creationId xmlns:p14="http://schemas.microsoft.com/office/powerpoint/2010/main" val="162885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D1FCD-A711-2C7C-E783-74F0B57B008B}"/>
              </a:ext>
            </a:extLst>
          </p:cNvPr>
          <p:cNvSpPr>
            <a:spLocks noGrp="1"/>
          </p:cNvSpPr>
          <p:nvPr>
            <p:ph type="ctrTitle"/>
          </p:nvPr>
        </p:nvSpPr>
        <p:spPr/>
        <p:txBody>
          <a:bodyPr/>
          <a:lstStyle/>
          <a:p>
            <a:r>
              <a:rPr lang="en-GB">
                <a:latin typeface="Tahoma"/>
                <a:ea typeface="Tahoma"/>
                <a:cs typeface="Tahoma"/>
              </a:rPr>
              <a:t>CORE Assignment 2</a:t>
            </a:r>
            <a:endParaRPr lang="en-GB"/>
          </a:p>
        </p:txBody>
      </p:sp>
      <p:sp>
        <p:nvSpPr>
          <p:cNvPr id="3" name="Subtitle 2">
            <a:extLst>
              <a:ext uri="{FF2B5EF4-FFF2-40B4-BE49-F238E27FC236}">
                <a16:creationId xmlns:a16="http://schemas.microsoft.com/office/drawing/2014/main" id="{57A5E260-EDE9-330F-EF63-3E0894907740}"/>
              </a:ext>
            </a:extLst>
          </p:cNvPr>
          <p:cNvSpPr>
            <a:spLocks noGrp="1"/>
          </p:cNvSpPr>
          <p:nvPr>
            <p:ph type="subTitle" idx="1"/>
          </p:nvPr>
        </p:nvSpPr>
        <p:spPr>
          <a:xfrm>
            <a:off x="268762" y="1773936"/>
            <a:ext cx="11631713" cy="4449654"/>
          </a:xfrm>
        </p:spPr>
        <p:txBody>
          <a:bodyPr vert="horz" lIns="91440" tIns="45720" rIns="91440" bIns="45720" rtlCol="0" anchor="t">
            <a:noAutofit/>
          </a:bodyPr>
          <a:lstStyle/>
          <a:p>
            <a:r>
              <a:rPr lang="en-AU" sz="1600" b="1">
                <a:solidFill>
                  <a:srgbClr val="4FC6E0"/>
                </a:solidFill>
                <a:highlight>
                  <a:srgbClr val="FFFFFF"/>
                </a:highlight>
                <a:latin typeface="Tahoma"/>
                <a:ea typeface="Tahoma"/>
                <a:cs typeface="Tahoma"/>
              </a:rPr>
              <a:t>Assignment Two Due Date: </a:t>
            </a:r>
            <a:r>
              <a:rPr lang="en-AU" sz="1400" b="1">
                <a:solidFill>
                  <a:srgbClr val="00B050"/>
                </a:solidFill>
                <a:highlight>
                  <a:srgbClr val="FFFFFF"/>
                </a:highlight>
                <a:latin typeface="Tahoma"/>
                <a:ea typeface="Tahoma"/>
                <a:cs typeface="Tahoma"/>
              </a:rPr>
              <a:t>6 weeks post-day 3</a:t>
            </a:r>
            <a:endParaRPr lang="en-GB" sz="1400" b="1">
              <a:solidFill>
                <a:srgbClr val="00B050"/>
              </a:solidFill>
              <a:highlight>
                <a:srgbClr val="FFFFFF"/>
              </a:highlight>
              <a:latin typeface="Tahoma"/>
              <a:ea typeface="Tahoma"/>
              <a:cs typeface="Tahoma"/>
            </a:endParaRPr>
          </a:p>
          <a:p>
            <a:r>
              <a:rPr lang="en-AU" sz="1600">
                <a:latin typeface="Tahoma"/>
                <a:ea typeface="Tahoma"/>
                <a:cs typeface="Tahoma"/>
              </a:rPr>
              <a:t>Length: 1500 – 2000 words </a:t>
            </a:r>
            <a:endParaRPr lang="en-GB" sz="1600">
              <a:latin typeface="Tahoma"/>
              <a:ea typeface="Tahoma"/>
              <a:cs typeface="Tahoma"/>
            </a:endParaRPr>
          </a:p>
          <a:p>
            <a:r>
              <a:rPr lang="en-AU" sz="2800" b="1">
                <a:highlight>
                  <a:srgbClr val="FFFFFF"/>
                </a:highlight>
                <a:latin typeface="Tahoma"/>
                <a:ea typeface="Tahoma"/>
                <a:cs typeface="Tahoma"/>
              </a:rPr>
              <a:t>Task: </a:t>
            </a:r>
            <a:endParaRPr lang="en-GB" sz="2800">
              <a:highlight>
                <a:srgbClr val="FFFFFF"/>
              </a:highlight>
              <a:latin typeface="Tahoma"/>
              <a:ea typeface="Tahoma"/>
              <a:cs typeface="Tahoma"/>
            </a:endParaRPr>
          </a:p>
          <a:p>
            <a:r>
              <a:rPr lang="en-AU" sz="2400">
                <a:highlight>
                  <a:srgbClr val="FFFFFF"/>
                </a:highlight>
                <a:latin typeface="Tahoma"/>
                <a:ea typeface="Tahoma"/>
                <a:cs typeface="Tahoma"/>
              </a:rPr>
              <a:t>Using your school context, </a:t>
            </a:r>
            <a:r>
              <a:rPr lang="en-AU" sz="2400">
                <a:solidFill>
                  <a:srgbClr val="00B050"/>
                </a:solidFill>
                <a:highlight>
                  <a:srgbClr val="FFFFFF"/>
                </a:highlight>
                <a:latin typeface="Tahoma"/>
                <a:ea typeface="Tahoma"/>
                <a:cs typeface="Tahoma"/>
              </a:rPr>
              <a:t>analyse</a:t>
            </a:r>
            <a:r>
              <a:rPr lang="en-AU" sz="2400">
                <a:highlight>
                  <a:srgbClr val="FFFFFF"/>
                </a:highlight>
                <a:latin typeface="Tahoma"/>
                <a:ea typeface="Tahoma"/>
                <a:cs typeface="Tahoma"/>
              </a:rPr>
              <a:t> the four components of the Religious Life of the School and </a:t>
            </a:r>
            <a:r>
              <a:rPr lang="en-AU" sz="2400">
                <a:solidFill>
                  <a:srgbClr val="00B050"/>
                </a:solidFill>
                <a:highlight>
                  <a:srgbClr val="FFFFFF"/>
                </a:highlight>
                <a:latin typeface="Tahoma"/>
                <a:ea typeface="Tahoma"/>
                <a:cs typeface="Tahoma"/>
              </a:rPr>
              <a:t>critically evaluate </a:t>
            </a:r>
            <a:r>
              <a:rPr lang="en-AU" sz="2400">
                <a:highlight>
                  <a:srgbClr val="FFFFFF"/>
                </a:highlight>
                <a:latin typeface="Tahoma"/>
                <a:ea typeface="Tahoma"/>
                <a:cs typeface="Tahoma"/>
              </a:rPr>
              <a:t>how each component contributes to and enriches the Catholic Identity of the school. </a:t>
            </a:r>
            <a:endParaRPr lang="en-GB" sz="2400">
              <a:highlight>
                <a:srgbClr val="FFFFFF"/>
              </a:highlight>
              <a:latin typeface="Tahoma"/>
              <a:ea typeface="Tahoma"/>
              <a:cs typeface="Tahoma"/>
            </a:endParaRPr>
          </a:p>
          <a:p>
            <a:r>
              <a:rPr lang="en-AU" sz="2400">
                <a:highlight>
                  <a:srgbClr val="FFFFFF"/>
                </a:highlight>
                <a:latin typeface="Tahoma"/>
                <a:ea typeface="Tahoma"/>
                <a:cs typeface="Tahoma"/>
              </a:rPr>
              <a:t>Further, </a:t>
            </a:r>
            <a:r>
              <a:rPr lang="en-AU" sz="2400">
                <a:solidFill>
                  <a:srgbClr val="00B050"/>
                </a:solidFill>
                <a:highlight>
                  <a:srgbClr val="FFFFFF"/>
                </a:highlight>
                <a:latin typeface="Tahoma"/>
                <a:ea typeface="Tahoma"/>
                <a:cs typeface="Tahoma"/>
              </a:rPr>
              <a:t>critique the strengths and limitations </a:t>
            </a:r>
            <a:r>
              <a:rPr lang="en-AU" sz="2400">
                <a:highlight>
                  <a:srgbClr val="FFFFFF"/>
                </a:highlight>
                <a:latin typeface="Tahoma"/>
                <a:ea typeface="Tahoma"/>
                <a:cs typeface="Tahoma"/>
              </a:rPr>
              <a:t>of the school’s current expression of these components, and</a:t>
            </a:r>
            <a:r>
              <a:rPr lang="en-AU" sz="2400">
                <a:solidFill>
                  <a:srgbClr val="00B050"/>
                </a:solidFill>
                <a:highlight>
                  <a:srgbClr val="FFFFFF"/>
                </a:highlight>
                <a:latin typeface="Tahoma"/>
                <a:ea typeface="Tahoma"/>
                <a:cs typeface="Tahoma"/>
              </a:rPr>
              <a:t> justify strategic opportunities to strengthen or enhance</a:t>
            </a:r>
            <a:r>
              <a:rPr lang="en-AU" sz="2400">
                <a:highlight>
                  <a:srgbClr val="FFFFFF"/>
                </a:highlight>
                <a:latin typeface="Tahoma"/>
                <a:ea typeface="Tahoma"/>
                <a:cs typeface="Tahoma"/>
              </a:rPr>
              <a:t> the religious life of the school within the identified context.</a:t>
            </a:r>
            <a:endParaRPr lang="en-GB" sz="2400">
              <a:highlight>
                <a:srgbClr val="FFFFFF"/>
              </a:highlight>
              <a:latin typeface="Tahoma"/>
              <a:ea typeface="Tahoma"/>
              <a:cs typeface="Tahoma"/>
            </a:endParaRPr>
          </a:p>
          <a:p>
            <a:endParaRPr lang="en-GB"/>
          </a:p>
        </p:txBody>
      </p:sp>
    </p:spTree>
    <p:extLst>
      <p:ext uri="{BB962C8B-B14F-4D97-AF65-F5344CB8AC3E}">
        <p14:creationId xmlns:p14="http://schemas.microsoft.com/office/powerpoint/2010/main" val="19033823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5980ED6D-CE73-8840-A53A-19A8BBBF8C59}"/>
              </a:ext>
            </a:extLst>
          </p:cNvPr>
          <p:cNvSpPr>
            <a:spLocks noGrp="1"/>
          </p:cNvSpPr>
          <p:nvPr>
            <p:ph type="subTitle" idx="1"/>
          </p:nvPr>
        </p:nvSpPr>
        <p:spPr>
          <a:xfrm>
            <a:off x="411191" y="1773936"/>
            <a:ext cx="7854985" cy="4727532"/>
          </a:xfrm>
        </p:spPr>
        <p:txBody>
          <a:bodyPr vert="horz" lIns="91440" tIns="45720" rIns="91440" bIns="45720" rtlCol="0" anchor="t">
            <a:noAutofit/>
          </a:bodyPr>
          <a:lstStyle/>
          <a:p>
            <a:r>
              <a:rPr lang="en-AU">
                <a:latin typeface="Tahoma"/>
                <a:ea typeface="Tahoma"/>
                <a:cs typeface="Tahoma"/>
              </a:rPr>
              <a:t>We are learning to:</a:t>
            </a:r>
            <a:endParaRPr lang="en-AU"/>
          </a:p>
          <a:p>
            <a:pPr marL="457200" indent="-457200">
              <a:buFont typeface="Arial" panose="020B0604020202020204" pitchFamily="34" charset="0"/>
              <a:buChar char="•"/>
            </a:pPr>
            <a:r>
              <a:rPr lang="en-AU" b="1">
                <a:latin typeface="Tahoma"/>
                <a:ea typeface="Tahoma"/>
                <a:cs typeface="Tahoma"/>
              </a:rPr>
              <a:t>Analyse</a:t>
            </a:r>
            <a:r>
              <a:rPr lang="en-AU">
                <a:latin typeface="Tahoma"/>
                <a:ea typeface="Tahoma"/>
                <a:cs typeface="Tahoma"/>
              </a:rPr>
              <a:t> the 4 Components of the Religious Life of the School</a:t>
            </a:r>
            <a:endParaRPr lang="en-AU"/>
          </a:p>
          <a:p>
            <a:pPr marL="457200" indent="-457200">
              <a:buFont typeface="Arial" panose="020B0604020202020204" pitchFamily="34" charset="0"/>
              <a:buChar char="•"/>
            </a:pPr>
            <a:r>
              <a:rPr lang="en-AU" b="1">
                <a:latin typeface="Tahoma"/>
                <a:ea typeface="Tahoma"/>
                <a:cs typeface="Tahoma"/>
              </a:rPr>
              <a:t>Understand</a:t>
            </a:r>
            <a:r>
              <a:rPr lang="en-AU">
                <a:latin typeface="Tahoma"/>
                <a:ea typeface="Tahoma"/>
                <a:cs typeface="Tahoma"/>
              </a:rPr>
              <a:t> the elements that underpin the components of the Religious Life of the School</a:t>
            </a:r>
            <a:endParaRPr lang="en-AU"/>
          </a:p>
        </p:txBody>
      </p:sp>
      <p:pic>
        <p:nvPicPr>
          <p:cNvPr id="2" name="Picture 1" descr="Text&#10;&#10;Description automatically generated with medium confidence">
            <a:extLst>
              <a:ext uri="{FF2B5EF4-FFF2-40B4-BE49-F238E27FC236}">
                <a16:creationId xmlns:a16="http://schemas.microsoft.com/office/drawing/2014/main" id="{12328104-1C32-3A56-BE5B-33537DAF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288716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7AC1CA-FDFF-7B2A-A102-91EAC94F8B95}"/>
              </a:ext>
            </a:extLst>
          </p:cNvPr>
          <p:cNvSpPr>
            <a:spLocks noGrp="1"/>
          </p:cNvSpPr>
          <p:nvPr>
            <p:ph type="ctrTitle"/>
          </p:nvPr>
        </p:nvSpPr>
        <p:spPr/>
        <p:txBody>
          <a:bodyPr/>
          <a:lstStyle/>
          <a:p>
            <a:r>
              <a:rPr lang="en-AU">
                <a:latin typeface="Tahoma"/>
                <a:ea typeface="Tahoma"/>
                <a:cs typeface="Tahoma"/>
              </a:rPr>
              <a:t>My school a Catholic School…</a:t>
            </a:r>
            <a:endParaRPr lang="en-AU"/>
          </a:p>
        </p:txBody>
      </p:sp>
      <p:sp>
        <p:nvSpPr>
          <p:cNvPr id="5" name="Subtitle 4">
            <a:extLst>
              <a:ext uri="{FF2B5EF4-FFF2-40B4-BE49-F238E27FC236}">
                <a16:creationId xmlns:a16="http://schemas.microsoft.com/office/drawing/2014/main" id="{2C8BFE87-B4FF-4E1C-4AE3-F6EB9CBBD3AD}"/>
              </a:ext>
            </a:extLst>
          </p:cNvPr>
          <p:cNvSpPr>
            <a:spLocks noGrp="1"/>
          </p:cNvSpPr>
          <p:nvPr>
            <p:ph type="subTitle" idx="1"/>
          </p:nvPr>
        </p:nvSpPr>
        <p:spPr>
          <a:xfrm>
            <a:off x="411191" y="1773936"/>
            <a:ext cx="5684809" cy="4727532"/>
          </a:xfrm>
          <a:solidFill>
            <a:schemeClr val="bg2"/>
          </a:solidFill>
        </p:spPr>
        <p:txBody>
          <a:bodyPr vert="horz" lIns="91440" tIns="45720" rIns="91440" bIns="45720" rtlCol="0" anchor="t">
            <a:noAutofit/>
          </a:bodyPr>
          <a:lstStyle/>
          <a:p>
            <a:pPr marL="742950" lvl="1" indent="-285750" algn="l">
              <a:buFont typeface="Arial"/>
              <a:buChar char="•"/>
            </a:pPr>
            <a:r>
              <a:rPr lang="en-US" sz="3200" b="1" i="1">
                <a:latin typeface="Aptos"/>
              </a:rPr>
              <a:t>What makes a school a Catholic school?</a:t>
            </a:r>
            <a:br>
              <a:rPr lang="en-US" sz="3200" b="1" i="1">
                <a:latin typeface="Aptos"/>
              </a:rPr>
            </a:br>
            <a:endParaRPr lang="en-GB" sz="3200" b="1" i="1">
              <a:latin typeface="Aptos"/>
            </a:endParaRPr>
          </a:p>
          <a:p>
            <a:pPr marL="742950" lvl="1" indent="-285750" algn="l">
              <a:buFont typeface="Arial"/>
              <a:buChar char="•"/>
            </a:pPr>
            <a:r>
              <a:rPr lang="en-US" sz="3200" b="1" i="1">
                <a:latin typeface="Aptos"/>
              </a:rPr>
              <a:t>What difference does it make to say that my school is a Catholic School?</a:t>
            </a:r>
          </a:p>
          <a:p>
            <a:pPr lvl="1" algn="l"/>
            <a:r>
              <a:rPr lang="en-US" sz="2800" i="1">
                <a:highlight>
                  <a:srgbClr val="FFFFFF"/>
                </a:highlight>
                <a:latin typeface="Aptos"/>
              </a:rPr>
              <a:t> </a:t>
            </a:r>
            <a:endParaRPr lang="en-GB" sz="2800" i="1">
              <a:highlight>
                <a:srgbClr val="FFFFFF"/>
              </a:highlight>
              <a:latin typeface="Aptos"/>
            </a:endParaRPr>
          </a:p>
          <a:p>
            <a:endParaRPr lang="en-AU"/>
          </a:p>
        </p:txBody>
      </p:sp>
      <p:pic>
        <p:nvPicPr>
          <p:cNvPr id="3" name="Picture 2" descr="A priest carrying a gold object&#10;&#10;AI-generated content may be incorrect.">
            <a:extLst>
              <a:ext uri="{FF2B5EF4-FFF2-40B4-BE49-F238E27FC236}">
                <a16:creationId xmlns:a16="http://schemas.microsoft.com/office/drawing/2014/main" id="{A54CC4AD-986A-1716-DD8A-66B4C86081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0528" y="1838636"/>
            <a:ext cx="5349508" cy="3565468"/>
          </a:xfrm>
          <a:prstGeom prst="rect">
            <a:avLst/>
          </a:prstGeom>
        </p:spPr>
      </p:pic>
      <p:sp>
        <p:nvSpPr>
          <p:cNvPr id="7" name="TextBox 6">
            <a:extLst>
              <a:ext uri="{FF2B5EF4-FFF2-40B4-BE49-F238E27FC236}">
                <a16:creationId xmlns:a16="http://schemas.microsoft.com/office/drawing/2014/main" id="{CDA0D654-C0AF-B419-2C4A-78DF3821ADFC}"/>
              </a:ext>
            </a:extLst>
          </p:cNvPr>
          <p:cNvSpPr txBox="1"/>
          <p:nvPr/>
        </p:nvSpPr>
        <p:spPr>
          <a:xfrm>
            <a:off x="7130796" y="6362968"/>
            <a:ext cx="6094476" cy="276999"/>
          </a:xfrm>
          <a:prstGeom prst="rect">
            <a:avLst/>
          </a:prstGeom>
          <a:noFill/>
        </p:spPr>
        <p:txBody>
          <a:bodyPr wrap="square">
            <a:spAutoFit/>
          </a:bodyPr>
          <a:lstStyle/>
          <a:p>
            <a:r>
              <a:rPr lang="en-AU" sz="1200" b="0" i="0">
                <a:solidFill>
                  <a:srgbClr val="232323"/>
                </a:solidFill>
                <a:effectLst/>
                <a:latin typeface="Inter"/>
              </a:rPr>
              <a:t>"</a:t>
            </a:r>
            <a:r>
              <a:rPr lang="en-AU" sz="1200" b="0" i="0">
                <a:solidFill>
                  <a:srgbClr val="AD1F85"/>
                </a:solidFill>
                <a:effectLst/>
                <a:latin typeface="Inter"/>
                <a:hlinkClick r:id="rId3"/>
              </a:rPr>
              <a:t>IMG_0273.JPG</a:t>
            </a:r>
            <a:r>
              <a:rPr lang="en-AU" sz="1200" b="0" i="0">
                <a:solidFill>
                  <a:srgbClr val="232323"/>
                </a:solidFill>
                <a:effectLst/>
                <a:latin typeface="Inter"/>
              </a:rPr>
              <a:t>" by </a:t>
            </a:r>
            <a:r>
              <a:rPr lang="en-AU" sz="1200" b="0" i="0">
                <a:solidFill>
                  <a:srgbClr val="AD1F85"/>
                </a:solidFill>
                <a:effectLst/>
                <a:latin typeface="Inter"/>
                <a:hlinkClick r:id="rId4"/>
              </a:rPr>
              <a:t>BostonCatholic</a:t>
            </a:r>
            <a:r>
              <a:rPr lang="en-AU" sz="1200" b="0" i="0">
                <a:solidFill>
                  <a:srgbClr val="232323"/>
                </a:solidFill>
                <a:effectLst/>
                <a:latin typeface="Inter"/>
              </a:rPr>
              <a:t> is licensed under </a:t>
            </a:r>
            <a:r>
              <a:rPr lang="en-AU" sz="1200" b="0" i="0">
                <a:solidFill>
                  <a:srgbClr val="AD1F85"/>
                </a:solidFill>
                <a:effectLst/>
                <a:latin typeface="Inter"/>
                <a:hlinkClick r:id="rId5"/>
              </a:rPr>
              <a:t>CC BY-ND 2.0</a:t>
            </a:r>
            <a:r>
              <a:rPr lang="en-AU" sz="1200" b="0" i="0">
                <a:solidFill>
                  <a:srgbClr val="232323"/>
                </a:solidFill>
                <a:effectLst/>
                <a:latin typeface="Inter"/>
              </a:rPr>
              <a:t>.</a:t>
            </a:r>
            <a:endParaRPr lang="en-US" sz="1200"/>
          </a:p>
        </p:txBody>
      </p:sp>
    </p:spTree>
    <p:extLst>
      <p:ext uri="{BB962C8B-B14F-4D97-AF65-F5344CB8AC3E}">
        <p14:creationId xmlns:p14="http://schemas.microsoft.com/office/powerpoint/2010/main" val="3461992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37E6A-D1D1-F911-D602-52D1BAB1103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82F90CC-87FC-36BB-5C8F-2C67B03D49B3}"/>
              </a:ext>
            </a:extLst>
          </p:cNvPr>
          <p:cNvSpPr>
            <a:spLocks noGrp="1"/>
          </p:cNvSpPr>
          <p:nvPr>
            <p:ph type="ctrTitle"/>
          </p:nvPr>
        </p:nvSpPr>
        <p:spPr/>
        <p:txBody>
          <a:bodyPr/>
          <a:lstStyle/>
          <a:p>
            <a:r>
              <a:rPr lang="en-AU">
                <a:latin typeface="Tahoma"/>
                <a:ea typeface="Tahoma"/>
                <a:cs typeface="Tahoma"/>
              </a:rPr>
              <a:t>My school a Catholic School…</a:t>
            </a:r>
            <a:endParaRPr lang="en-AU"/>
          </a:p>
        </p:txBody>
      </p:sp>
      <p:sp>
        <p:nvSpPr>
          <p:cNvPr id="5" name="Subtitle 4">
            <a:extLst>
              <a:ext uri="{FF2B5EF4-FFF2-40B4-BE49-F238E27FC236}">
                <a16:creationId xmlns:a16="http://schemas.microsoft.com/office/drawing/2014/main" id="{37359DCC-E624-D0F9-2148-BCDE90954BAB}"/>
              </a:ext>
            </a:extLst>
          </p:cNvPr>
          <p:cNvSpPr>
            <a:spLocks noGrp="1"/>
          </p:cNvSpPr>
          <p:nvPr>
            <p:ph type="subTitle" idx="1"/>
          </p:nvPr>
        </p:nvSpPr>
        <p:spPr>
          <a:xfrm>
            <a:off x="164592" y="1655064"/>
            <a:ext cx="11814049" cy="5020056"/>
          </a:xfrm>
          <a:solidFill>
            <a:schemeClr val="bg2"/>
          </a:solidFill>
        </p:spPr>
        <p:txBody>
          <a:bodyPr vert="horz" lIns="91440" tIns="45720" rIns="91440" bIns="45720" rtlCol="0" anchor="t">
            <a:noAutofit/>
          </a:bodyPr>
          <a:lstStyle/>
          <a:p>
            <a:pPr lvl="1" algn="l"/>
            <a:r>
              <a:rPr lang="en-AU" sz="3200" b="1" i="1">
                <a:latin typeface="Aptos"/>
                <a:ea typeface="Tahoma"/>
                <a:cs typeface="Tahoma"/>
              </a:rPr>
              <a:t>What is your definition of what makes a Catholic School?</a:t>
            </a:r>
          </a:p>
          <a:p>
            <a:pPr lvl="1" algn="l"/>
            <a:r>
              <a:rPr lang="en-AU" sz="3200" b="1" i="1">
                <a:latin typeface="Aptos"/>
              </a:rPr>
              <a:t>Some Examples:</a:t>
            </a:r>
          </a:p>
          <a:p>
            <a:pPr marL="742950" lvl="1" indent="-285750" algn="l">
              <a:buFont typeface="Arial"/>
              <a:buChar char="•"/>
            </a:pPr>
            <a:r>
              <a:rPr lang="en-AU" sz="3200" i="1">
                <a:latin typeface="Aptos"/>
              </a:rPr>
              <a:t>Anonymous – “Cheap and Cheerful private schools”</a:t>
            </a:r>
          </a:p>
          <a:p>
            <a:pPr marL="742950" lvl="1" indent="-285750" algn="l">
              <a:buFont typeface="Arial"/>
              <a:buChar char="•"/>
            </a:pPr>
            <a:r>
              <a:rPr lang="en-AU" sz="3200" i="1">
                <a:latin typeface="Aptos"/>
              </a:rPr>
              <a:t>Anonymous - “Schools for Catholic Kids”</a:t>
            </a:r>
          </a:p>
          <a:p>
            <a:pPr marL="742950" lvl="1" indent="-285750" algn="l">
              <a:buFont typeface="Arial"/>
              <a:buChar char="•"/>
            </a:pPr>
            <a:r>
              <a:rPr lang="en-AU" sz="3200" i="1">
                <a:latin typeface="Aptos"/>
                <a:ea typeface="Tahoma"/>
                <a:cs typeface="Tahoma"/>
              </a:rPr>
              <a:t>Sr Liz Hepburn CJ – “Catholic schools exist to say to the young that God is, and that God is good”</a:t>
            </a:r>
          </a:p>
          <a:p>
            <a:pPr marL="742950" lvl="1" indent="-285750" algn="l">
              <a:buFont typeface="Arial"/>
              <a:buChar char="•"/>
            </a:pPr>
            <a:r>
              <a:rPr lang="en-AU" sz="2400" i="1">
                <a:latin typeface="Aptos" panose="020B0004020202020204" pitchFamily="34" charset="0"/>
              </a:rPr>
              <a:t>Australian Catholic Bishops Conference - “A Catholic school is a particular community of faith within the Church, which is called to live in accordance with, and to witness to, the God of love as revealed in Christ Jesus, by creating a safe and nurturing learning environment for young people to come to know and love God.”</a:t>
            </a:r>
          </a:p>
          <a:p>
            <a:pPr marL="742950" lvl="1" indent="-285750" algn="l">
              <a:buFont typeface="Arial"/>
              <a:buChar char="•"/>
            </a:pPr>
            <a:endParaRPr lang="en-US" sz="3200" i="1">
              <a:latin typeface="Aptos"/>
            </a:endParaRPr>
          </a:p>
          <a:p>
            <a:pPr lvl="1" algn="l"/>
            <a:r>
              <a:rPr lang="en-US" sz="2800" i="1">
                <a:highlight>
                  <a:srgbClr val="FFFFFF"/>
                </a:highlight>
                <a:latin typeface="Aptos"/>
                <a:ea typeface="Tahoma"/>
                <a:cs typeface="Tahoma"/>
              </a:rPr>
              <a:t> </a:t>
            </a:r>
            <a:endParaRPr lang="en-GB" sz="2800" i="1">
              <a:highlight>
                <a:srgbClr val="FFFFFF"/>
              </a:highlight>
              <a:latin typeface="Aptos"/>
              <a:ea typeface="Tahoma"/>
              <a:cs typeface="Tahoma"/>
            </a:endParaRPr>
          </a:p>
          <a:p>
            <a:endParaRPr lang="en-AU"/>
          </a:p>
        </p:txBody>
      </p:sp>
    </p:spTree>
    <p:extLst>
      <p:ext uri="{BB962C8B-B14F-4D97-AF65-F5344CB8AC3E}">
        <p14:creationId xmlns:p14="http://schemas.microsoft.com/office/powerpoint/2010/main" val="762469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B7051-F39A-2098-19C7-F3C6F5FB185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717AE38-B3FE-5A9F-1F94-5907E1631883}"/>
              </a:ext>
            </a:extLst>
          </p:cNvPr>
          <p:cNvSpPr>
            <a:spLocks noGrp="1"/>
          </p:cNvSpPr>
          <p:nvPr>
            <p:ph type="ctrTitle"/>
          </p:nvPr>
        </p:nvSpPr>
        <p:spPr/>
        <p:txBody>
          <a:bodyPr/>
          <a:lstStyle/>
          <a:p>
            <a:r>
              <a:rPr lang="en-AU">
                <a:latin typeface="Tahoma"/>
                <a:ea typeface="Tahoma"/>
                <a:cs typeface="Tahoma"/>
              </a:rPr>
              <a:t>My school a Catholic School…</a:t>
            </a:r>
            <a:endParaRPr lang="en-AU"/>
          </a:p>
        </p:txBody>
      </p:sp>
      <p:sp>
        <p:nvSpPr>
          <p:cNvPr id="5" name="Subtitle 4">
            <a:extLst>
              <a:ext uri="{FF2B5EF4-FFF2-40B4-BE49-F238E27FC236}">
                <a16:creationId xmlns:a16="http://schemas.microsoft.com/office/drawing/2014/main" id="{B32F5660-CE0D-4314-84DE-47063C228C7E}"/>
              </a:ext>
            </a:extLst>
          </p:cNvPr>
          <p:cNvSpPr>
            <a:spLocks noGrp="1"/>
          </p:cNvSpPr>
          <p:nvPr>
            <p:ph type="subTitle" idx="1"/>
          </p:nvPr>
        </p:nvSpPr>
        <p:spPr>
          <a:solidFill>
            <a:schemeClr val="bg2"/>
          </a:solidFill>
        </p:spPr>
        <p:txBody>
          <a:bodyPr vert="horz" lIns="91440" tIns="45720" rIns="91440" bIns="45720" rtlCol="0" anchor="t">
            <a:noAutofit/>
          </a:bodyPr>
          <a:lstStyle/>
          <a:p>
            <a:pPr marL="742950" lvl="1" indent="-285750" algn="l">
              <a:buFont typeface="Arial"/>
              <a:buChar char="•"/>
            </a:pPr>
            <a:r>
              <a:rPr lang="en-AU" sz="3200" b="1" i="1">
                <a:latin typeface="Aptos"/>
              </a:rPr>
              <a:t>How would the members of your school community define what it means to be a Catholic School:</a:t>
            </a:r>
          </a:p>
          <a:p>
            <a:pPr marL="1657350" lvl="3" indent="-285750" algn="l">
              <a:buFont typeface="Arial"/>
              <a:buChar char="•"/>
            </a:pPr>
            <a:r>
              <a:rPr lang="en-AU" sz="2800" b="1" i="1">
                <a:latin typeface="Aptos"/>
              </a:rPr>
              <a:t>Students</a:t>
            </a:r>
          </a:p>
          <a:p>
            <a:pPr marL="1657350" lvl="3" indent="-285750" algn="l">
              <a:buFont typeface="Arial"/>
              <a:buChar char="•"/>
            </a:pPr>
            <a:r>
              <a:rPr lang="en-AU" sz="2800" b="1" i="1">
                <a:latin typeface="Aptos"/>
              </a:rPr>
              <a:t>Families</a:t>
            </a:r>
          </a:p>
          <a:p>
            <a:pPr marL="1657350" lvl="3" indent="-285750" algn="l">
              <a:buFont typeface="Arial"/>
              <a:buChar char="•"/>
            </a:pPr>
            <a:r>
              <a:rPr lang="en-AU" sz="2800" b="1" i="1">
                <a:latin typeface="Aptos"/>
              </a:rPr>
              <a:t>Staff</a:t>
            </a:r>
          </a:p>
          <a:p>
            <a:pPr marL="1657350" lvl="3" indent="-285750" algn="l">
              <a:buFont typeface="Arial"/>
              <a:buChar char="•"/>
            </a:pPr>
            <a:r>
              <a:rPr lang="en-AU" sz="2800" b="1" i="1">
                <a:latin typeface="Aptos"/>
              </a:rPr>
              <a:t>The Church</a:t>
            </a:r>
            <a:endParaRPr lang="en-US" sz="2800" i="1">
              <a:latin typeface="Aptos"/>
            </a:endParaRPr>
          </a:p>
          <a:p>
            <a:pPr lvl="1" algn="l"/>
            <a:r>
              <a:rPr lang="en-US" sz="2800" i="1">
                <a:highlight>
                  <a:srgbClr val="FFFFFF"/>
                </a:highlight>
                <a:latin typeface="Aptos"/>
              </a:rPr>
              <a:t> </a:t>
            </a:r>
            <a:endParaRPr lang="en-GB" sz="2800" i="1">
              <a:highlight>
                <a:srgbClr val="FFFFFF"/>
              </a:highlight>
              <a:latin typeface="Aptos"/>
            </a:endParaRPr>
          </a:p>
          <a:p>
            <a:endParaRPr lang="en-AU"/>
          </a:p>
        </p:txBody>
      </p:sp>
      <p:pic>
        <p:nvPicPr>
          <p:cNvPr id="3" name="Picture 2" descr="A group of children running up stairs&#10;&#10;AI-generated content may be incorrect.">
            <a:extLst>
              <a:ext uri="{FF2B5EF4-FFF2-40B4-BE49-F238E27FC236}">
                <a16:creationId xmlns:a16="http://schemas.microsoft.com/office/drawing/2014/main" id="{61F3360E-D9FE-4C70-9F0D-9F0A45F928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0568" y="2836926"/>
            <a:ext cx="5361432" cy="4021074"/>
          </a:xfrm>
          <a:prstGeom prst="rect">
            <a:avLst/>
          </a:prstGeom>
        </p:spPr>
      </p:pic>
      <p:sp>
        <p:nvSpPr>
          <p:cNvPr id="7" name="TextBox 6">
            <a:extLst>
              <a:ext uri="{FF2B5EF4-FFF2-40B4-BE49-F238E27FC236}">
                <a16:creationId xmlns:a16="http://schemas.microsoft.com/office/drawing/2014/main" id="{C44CBB1B-E292-5E1F-D692-4DE581D350FC}"/>
              </a:ext>
            </a:extLst>
          </p:cNvPr>
          <p:cNvSpPr txBox="1"/>
          <p:nvPr/>
        </p:nvSpPr>
        <p:spPr>
          <a:xfrm>
            <a:off x="222588" y="6218069"/>
            <a:ext cx="6094476" cy="461665"/>
          </a:xfrm>
          <a:prstGeom prst="rect">
            <a:avLst/>
          </a:prstGeom>
          <a:noFill/>
        </p:spPr>
        <p:txBody>
          <a:bodyPr wrap="square">
            <a:spAutoFit/>
          </a:bodyPr>
          <a:lstStyle/>
          <a:p>
            <a:r>
              <a:rPr lang="en-AU" sz="1200" b="0" i="0">
                <a:solidFill>
                  <a:srgbClr val="232323"/>
                </a:solidFill>
                <a:effectLst/>
                <a:latin typeface="Inter"/>
              </a:rPr>
              <a:t>"</a:t>
            </a:r>
            <a:r>
              <a:rPr lang="en-AU" sz="1200" b="0" i="0">
                <a:solidFill>
                  <a:srgbClr val="AD1F85"/>
                </a:solidFill>
                <a:effectLst/>
                <a:latin typeface="Inter"/>
                <a:hlinkClick r:id="rId3"/>
              </a:rPr>
              <a:t>Ripley House Back to School Community Health Fair</a:t>
            </a:r>
            <a:r>
              <a:rPr lang="en-AU" sz="1200" b="0" i="0">
                <a:solidFill>
                  <a:srgbClr val="232323"/>
                </a:solidFill>
                <a:effectLst/>
                <a:latin typeface="Inter"/>
              </a:rPr>
              <a:t>" by </a:t>
            </a:r>
            <a:r>
              <a:rPr lang="en-AU" sz="1200" b="0" i="0">
                <a:solidFill>
                  <a:srgbClr val="AD1F85"/>
                </a:solidFill>
                <a:effectLst/>
                <a:latin typeface="Inter"/>
                <a:hlinkClick r:id="rId4"/>
              </a:rPr>
              <a:t>BakerRipley</a:t>
            </a:r>
            <a:r>
              <a:rPr lang="en-AU" sz="1200" b="0" i="0">
                <a:solidFill>
                  <a:srgbClr val="232323"/>
                </a:solidFill>
                <a:effectLst/>
                <a:latin typeface="Inter"/>
              </a:rPr>
              <a:t> is licensed under </a:t>
            </a:r>
            <a:r>
              <a:rPr lang="en-AU" sz="1200" b="0" i="0">
                <a:solidFill>
                  <a:srgbClr val="AD1F85"/>
                </a:solidFill>
                <a:effectLst/>
                <a:latin typeface="Inter"/>
                <a:hlinkClick r:id="rId5"/>
              </a:rPr>
              <a:t>CC BY-NC 2.0</a:t>
            </a:r>
            <a:r>
              <a:rPr lang="en-AU" sz="1200" b="0" i="0">
                <a:solidFill>
                  <a:srgbClr val="232323"/>
                </a:solidFill>
                <a:effectLst/>
                <a:latin typeface="Inter"/>
              </a:rPr>
              <a:t>.</a:t>
            </a:r>
            <a:endParaRPr lang="en-US" sz="1200"/>
          </a:p>
        </p:txBody>
      </p:sp>
    </p:spTree>
    <p:extLst>
      <p:ext uri="{BB962C8B-B14F-4D97-AF65-F5344CB8AC3E}">
        <p14:creationId xmlns:p14="http://schemas.microsoft.com/office/powerpoint/2010/main" val="3691721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5C07B-A71B-FE90-E377-4F61D71DD48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2728B7A-422C-AE58-C1D6-157671D3AA82}"/>
              </a:ext>
            </a:extLst>
          </p:cNvPr>
          <p:cNvSpPr>
            <a:spLocks noGrp="1"/>
          </p:cNvSpPr>
          <p:nvPr>
            <p:ph type="ctrTitle"/>
          </p:nvPr>
        </p:nvSpPr>
        <p:spPr/>
        <p:txBody>
          <a:bodyPr/>
          <a:lstStyle/>
          <a:p>
            <a:r>
              <a:rPr lang="en-AU">
                <a:latin typeface="Tahoma"/>
                <a:ea typeface="Tahoma"/>
                <a:cs typeface="Tahoma"/>
              </a:rPr>
              <a:t>My school a Catholic School…</a:t>
            </a:r>
            <a:endParaRPr lang="en-AU"/>
          </a:p>
        </p:txBody>
      </p:sp>
      <p:sp>
        <p:nvSpPr>
          <p:cNvPr id="5" name="Subtitle 4">
            <a:extLst>
              <a:ext uri="{FF2B5EF4-FFF2-40B4-BE49-F238E27FC236}">
                <a16:creationId xmlns:a16="http://schemas.microsoft.com/office/drawing/2014/main" id="{1B0784D1-C0E6-9A8B-1E86-E106689EE3C3}"/>
              </a:ext>
            </a:extLst>
          </p:cNvPr>
          <p:cNvSpPr>
            <a:spLocks noGrp="1"/>
          </p:cNvSpPr>
          <p:nvPr>
            <p:ph type="subTitle" idx="1"/>
          </p:nvPr>
        </p:nvSpPr>
        <p:spPr>
          <a:xfrm>
            <a:off x="3867912" y="1773936"/>
            <a:ext cx="7918620" cy="4727532"/>
          </a:xfrm>
          <a:solidFill>
            <a:schemeClr val="bg2"/>
          </a:solidFill>
        </p:spPr>
        <p:txBody>
          <a:bodyPr vert="horz" lIns="91440" tIns="45720" rIns="91440" bIns="45720" rtlCol="0" anchor="t">
            <a:noAutofit/>
          </a:bodyPr>
          <a:lstStyle/>
          <a:p>
            <a:pPr marL="742950" lvl="1" indent="-285750" algn="l">
              <a:buFont typeface="Arial"/>
              <a:buChar char="•"/>
            </a:pPr>
            <a:r>
              <a:rPr lang="en-AU" sz="3200" b="1" i="1">
                <a:latin typeface="Aptos"/>
              </a:rPr>
              <a:t>Read “The Vision Thing”</a:t>
            </a:r>
          </a:p>
          <a:p>
            <a:pPr marL="1200150" lvl="2" indent="-285750" algn="l">
              <a:buFont typeface="Arial"/>
              <a:buChar char="•"/>
            </a:pPr>
            <a:r>
              <a:rPr lang="en-AU" sz="3000" b="1" i="1">
                <a:latin typeface="Aptos"/>
              </a:rPr>
              <a:t>What stands out for you?</a:t>
            </a:r>
          </a:p>
          <a:p>
            <a:pPr marL="1200150" lvl="2" indent="-285750" algn="l">
              <a:buFont typeface="Arial"/>
              <a:buChar char="•"/>
            </a:pPr>
            <a:r>
              <a:rPr lang="en-AU" sz="3000" b="1" i="1">
                <a:latin typeface="Aptos"/>
              </a:rPr>
              <a:t>What do you agree/disagree with?</a:t>
            </a:r>
          </a:p>
          <a:p>
            <a:pPr marL="1200150" lvl="2" indent="-285750" algn="l">
              <a:buFont typeface="Arial"/>
              <a:buChar char="•"/>
            </a:pPr>
            <a:endParaRPr lang="en-AU" sz="3000" b="1" i="1">
              <a:latin typeface="Aptos"/>
            </a:endParaRPr>
          </a:p>
          <a:p>
            <a:pPr lvl="2" algn="l"/>
            <a:endParaRPr lang="en-AU" sz="3000" b="1" i="1">
              <a:latin typeface="Aptos"/>
            </a:endParaRPr>
          </a:p>
          <a:p>
            <a:pPr marL="742950" lvl="1" indent="-285750" algn="l">
              <a:buFont typeface="Arial"/>
              <a:buChar char="•"/>
            </a:pPr>
            <a:r>
              <a:rPr lang="en-AU" sz="3200" b="1" i="1">
                <a:latin typeface="Aptos"/>
              </a:rPr>
              <a:t>From our conversations and what you have read – What do you notice? What stands out for you?</a:t>
            </a:r>
            <a:endParaRPr lang="en-US" sz="2800" i="1">
              <a:latin typeface="Aptos"/>
            </a:endParaRPr>
          </a:p>
          <a:p>
            <a:pPr lvl="1" algn="l"/>
            <a:r>
              <a:rPr lang="en-US" sz="2800" i="1">
                <a:highlight>
                  <a:srgbClr val="FFFFFF"/>
                </a:highlight>
                <a:latin typeface="Aptos"/>
              </a:rPr>
              <a:t> </a:t>
            </a:r>
            <a:endParaRPr lang="en-GB" sz="2800" i="1">
              <a:highlight>
                <a:srgbClr val="FFFFFF"/>
              </a:highlight>
              <a:latin typeface="Aptos"/>
            </a:endParaRPr>
          </a:p>
          <a:p>
            <a:endParaRPr lang="en-AU"/>
          </a:p>
        </p:txBody>
      </p:sp>
    </p:spTree>
    <p:extLst>
      <p:ext uri="{BB962C8B-B14F-4D97-AF65-F5344CB8AC3E}">
        <p14:creationId xmlns:p14="http://schemas.microsoft.com/office/powerpoint/2010/main" val="22137410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4758B-F3A3-6007-1506-D769D23DF9A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1362827-7EF9-7D17-1C41-594FF8DA5C53}"/>
              </a:ext>
            </a:extLst>
          </p:cNvPr>
          <p:cNvSpPr>
            <a:spLocks noGrp="1"/>
          </p:cNvSpPr>
          <p:nvPr>
            <p:ph type="ctrTitle"/>
          </p:nvPr>
        </p:nvSpPr>
        <p:spPr>
          <a:xfrm>
            <a:off x="51918" y="2013790"/>
            <a:ext cx="11655739" cy="2017515"/>
          </a:xfrm>
        </p:spPr>
        <p:txBody>
          <a:bodyPr/>
          <a:lstStyle/>
          <a:p>
            <a:r>
              <a:rPr lang="en-AU">
                <a:latin typeface="Tahoma"/>
                <a:ea typeface="Tahoma"/>
                <a:cs typeface="Tahoma"/>
              </a:rPr>
              <a:t>Religious Life of the School</a:t>
            </a:r>
            <a:endParaRPr lang="en-US"/>
          </a:p>
        </p:txBody>
      </p:sp>
      <p:sp>
        <p:nvSpPr>
          <p:cNvPr id="5" name="Subtitle 4">
            <a:extLst>
              <a:ext uri="{FF2B5EF4-FFF2-40B4-BE49-F238E27FC236}">
                <a16:creationId xmlns:a16="http://schemas.microsoft.com/office/drawing/2014/main" id="{15BEADB2-7D83-7591-3FC4-F1AE182BAB94}"/>
              </a:ext>
            </a:extLst>
          </p:cNvPr>
          <p:cNvSpPr>
            <a:spLocks noGrp="1"/>
          </p:cNvSpPr>
          <p:nvPr>
            <p:ph type="subTitle" idx="1"/>
          </p:nvPr>
        </p:nvSpPr>
        <p:spPr/>
        <p:txBody>
          <a:bodyPr vert="horz" lIns="91440" tIns="45720" rIns="91440" bIns="45720" rtlCol="0" anchor="t">
            <a:noAutofit/>
          </a:bodyPr>
          <a:lstStyle/>
          <a:p>
            <a:r>
              <a:rPr lang="en-AU"/>
              <a:t>Orientation to the Curriculum</a:t>
            </a:r>
          </a:p>
        </p:txBody>
      </p:sp>
    </p:spTree>
    <p:extLst>
      <p:ext uri="{BB962C8B-B14F-4D97-AF65-F5344CB8AC3E}">
        <p14:creationId xmlns:p14="http://schemas.microsoft.com/office/powerpoint/2010/main" val="40903092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37A1D20-707E-7D15-85E3-302D9F08ACC3}"/>
              </a:ext>
            </a:extLst>
          </p:cNvPr>
          <p:cNvSpPr>
            <a:spLocks noGrp="1"/>
          </p:cNvSpPr>
          <p:nvPr>
            <p:ph type="ctrTitle"/>
          </p:nvPr>
        </p:nvSpPr>
        <p:spPr>
          <a:xfrm>
            <a:off x="0" y="0"/>
            <a:ext cx="4625788" cy="5280212"/>
          </a:xfrm>
        </p:spPr>
        <p:txBody>
          <a:bodyPr/>
          <a:lstStyle/>
          <a:p>
            <a:r>
              <a:rPr lang="en-US"/>
              <a:t>What are the components of the RLOS?</a:t>
            </a:r>
          </a:p>
        </p:txBody>
      </p:sp>
      <p:pic>
        <p:nvPicPr>
          <p:cNvPr id="1026" name="Picture 2">
            <a:extLst>
              <a:ext uri="{FF2B5EF4-FFF2-40B4-BE49-F238E27FC236}">
                <a16:creationId xmlns:a16="http://schemas.microsoft.com/office/drawing/2014/main" id="{62A2ED4C-E255-65C3-2293-20C626CC6F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311531">
            <a:off x="3386953" y="-987989"/>
            <a:ext cx="8720660" cy="8611028"/>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3">
            <a:extLst>
              <a:ext uri="{FF2B5EF4-FFF2-40B4-BE49-F238E27FC236}">
                <a16:creationId xmlns:a16="http://schemas.microsoft.com/office/drawing/2014/main" id="{6FBB699C-DB94-AE2E-A6FF-FD4AEC0C58AA}"/>
              </a:ext>
            </a:extLst>
          </p:cNvPr>
          <p:cNvSpPr txBox="1">
            <a:spLocks/>
          </p:cNvSpPr>
          <p:nvPr/>
        </p:nvSpPr>
        <p:spPr>
          <a:xfrm>
            <a:off x="7283108" y="6577351"/>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1158187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07A30-52B9-6202-C7E0-182A38EA2244}"/>
              </a:ext>
            </a:extLst>
          </p:cNvPr>
          <p:cNvSpPr>
            <a:spLocks noGrp="1"/>
          </p:cNvSpPr>
          <p:nvPr>
            <p:ph type="ctrTitle"/>
          </p:nvPr>
        </p:nvSpPr>
        <p:spPr/>
        <p:txBody>
          <a:bodyPr/>
          <a:lstStyle/>
          <a:p>
            <a:endParaRPr lang="en-AU"/>
          </a:p>
        </p:txBody>
      </p:sp>
      <p:sp>
        <p:nvSpPr>
          <p:cNvPr id="3" name="Subtitle 2">
            <a:extLst>
              <a:ext uri="{FF2B5EF4-FFF2-40B4-BE49-F238E27FC236}">
                <a16:creationId xmlns:a16="http://schemas.microsoft.com/office/drawing/2014/main" id="{B96596CC-3AEA-4D9C-4267-A94D50FE1E60}"/>
              </a:ext>
            </a:extLst>
          </p:cNvPr>
          <p:cNvSpPr>
            <a:spLocks noGrp="1"/>
          </p:cNvSpPr>
          <p:nvPr>
            <p:ph type="subTitle" idx="1"/>
          </p:nvPr>
        </p:nvSpPr>
        <p:spPr/>
        <p:txBody>
          <a:bodyPr/>
          <a:lstStyle/>
          <a:p>
            <a:endParaRPr lang="en-AU"/>
          </a:p>
        </p:txBody>
      </p:sp>
      <p:pic>
        <p:nvPicPr>
          <p:cNvPr id="5" name="Picture 4">
            <a:extLst>
              <a:ext uri="{FF2B5EF4-FFF2-40B4-BE49-F238E27FC236}">
                <a16:creationId xmlns:a16="http://schemas.microsoft.com/office/drawing/2014/main" id="{925AC63A-5ACB-44F1-24A8-936EBD408739}"/>
              </a:ext>
            </a:extLst>
          </p:cNvPr>
          <p:cNvPicPr>
            <a:picLocks noChangeAspect="1"/>
          </p:cNvPicPr>
          <p:nvPr/>
        </p:nvPicPr>
        <p:blipFill>
          <a:blip r:embed="rId3"/>
          <a:stretch>
            <a:fillRect/>
          </a:stretch>
        </p:blipFill>
        <p:spPr>
          <a:xfrm rot="542865">
            <a:off x="3036844" y="-210190"/>
            <a:ext cx="6118313" cy="7278380"/>
          </a:xfrm>
          <a:prstGeom prst="rect">
            <a:avLst/>
          </a:prstGeom>
        </p:spPr>
      </p:pic>
      <p:sp>
        <p:nvSpPr>
          <p:cNvPr id="4" name="Text Placeholder 3">
            <a:extLst>
              <a:ext uri="{FF2B5EF4-FFF2-40B4-BE49-F238E27FC236}">
                <a16:creationId xmlns:a16="http://schemas.microsoft.com/office/drawing/2014/main" id="{19D23207-8B42-5557-0DA7-5D6437C3E8AB}"/>
              </a:ext>
            </a:extLst>
          </p:cNvPr>
          <p:cNvSpPr txBox="1">
            <a:spLocks/>
          </p:cNvSpPr>
          <p:nvPr/>
        </p:nvSpPr>
        <p:spPr>
          <a:xfrm>
            <a:off x="7283108" y="6577351"/>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31548445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EC049CF-9FB9-A166-786D-86533FB2C295}"/>
              </a:ext>
            </a:extLst>
          </p:cNvPr>
          <p:cNvSpPr>
            <a:spLocks noGrp="1"/>
          </p:cNvSpPr>
          <p:nvPr>
            <p:ph type="subTitle" idx="1"/>
          </p:nvPr>
        </p:nvSpPr>
        <p:spPr>
          <a:xfrm>
            <a:off x="515938" y="4292547"/>
            <a:ext cx="11160125" cy="2565453"/>
          </a:xfrm>
        </p:spPr>
        <p:txBody>
          <a:bodyPr/>
          <a:lstStyle/>
          <a:p>
            <a:r>
              <a:rPr lang="en-AU" sz="3200"/>
              <a:t>Embedding ethos and charism</a:t>
            </a:r>
          </a:p>
          <a:p>
            <a:r>
              <a:rPr lang="en-AU" sz="3200"/>
              <a:t>Living the vision and mission</a:t>
            </a:r>
          </a:p>
          <a:p>
            <a:r>
              <a:rPr lang="en-AU" sz="3200"/>
              <a:t>Communicating the ethos and charism </a:t>
            </a:r>
            <a:endParaRPr lang="en-AU" sz="3600"/>
          </a:p>
        </p:txBody>
      </p:sp>
      <p:sp>
        <p:nvSpPr>
          <p:cNvPr id="2" name="Title 1">
            <a:extLst>
              <a:ext uri="{FF2B5EF4-FFF2-40B4-BE49-F238E27FC236}">
                <a16:creationId xmlns:a16="http://schemas.microsoft.com/office/drawing/2014/main" id="{ACE94037-59AF-EC38-918B-41E6AE13F134}"/>
              </a:ext>
            </a:extLst>
          </p:cNvPr>
          <p:cNvSpPr>
            <a:spLocks noGrp="1"/>
          </p:cNvSpPr>
          <p:nvPr>
            <p:ph type="ctrTitle"/>
          </p:nvPr>
        </p:nvSpPr>
        <p:spPr>
          <a:xfrm rot="242923">
            <a:off x="6307310" y="3808985"/>
            <a:ext cx="6501468" cy="1548000"/>
          </a:xfrm>
        </p:spPr>
        <p:txBody>
          <a:bodyPr/>
          <a:lstStyle/>
          <a:p>
            <a:r>
              <a:rPr lang="en-AU"/>
              <a:t>Ethos and Charism</a:t>
            </a:r>
          </a:p>
        </p:txBody>
      </p:sp>
      <p:sp>
        <p:nvSpPr>
          <p:cNvPr id="6" name="AutoShape 4">
            <a:extLst>
              <a:ext uri="{FF2B5EF4-FFF2-40B4-BE49-F238E27FC236}">
                <a16:creationId xmlns:a16="http://schemas.microsoft.com/office/drawing/2014/main" id="{7F1AD589-1B11-0BD6-C385-DEE8DD3796E2}"/>
              </a:ext>
            </a:extLst>
          </p:cNvPr>
          <p:cNvSpPr>
            <a:spLocks noChangeAspect="1" noChangeArrowheads="1"/>
          </p:cNvSpPr>
          <p:nvPr/>
        </p:nvSpPr>
        <p:spPr bwMode="auto">
          <a:xfrm>
            <a:off x="2560320" y="-106680"/>
            <a:ext cx="3688080" cy="368808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descr="A person holding a bunch of crows&#10;&#10;AI-generated content may be incorrect.">
            <a:extLst>
              <a:ext uri="{FF2B5EF4-FFF2-40B4-BE49-F238E27FC236}">
                <a16:creationId xmlns:a16="http://schemas.microsoft.com/office/drawing/2014/main" id="{F069D6E6-5878-845E-807D-F3FB01AE78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5481" y="0"/>
            <a:ext cx="5606374" cy="3962400"/>
          </a:xfrm>
          <a:prstGeom prst="rect">
            <a:avLst/>
          </a:prstGeom>
        </p:spPr>
      </p:pic>
      <p:sp>
        <p:nvSpPr>
          <p:cNvPr id="14" name="TextBox 13">
            <a:extLst>
              <a:ext uri="{FF2B5EF4-FFF2-40B4-BE49-F238E27FC236}">
                <a16:creationId xmlns:a16="http://schemas.microsoft.com/office/drawing/2014/main" id="{7318F481-50E3-F6FB-D5CA-591E13D43282}"/>
              </a:ext>
            </a:extLst>
          </p:cNvPr>
          <p:cNvSpPr txBox="1"/>
          <p:nvPr/>
        </p:nvSpPr>
        <p:spPr>
          <a:xfrm>
            <a:off x="6096000" y="6295719"/>
            <a:ext cx="6431280" cy="369332"/>
          </a:xfrm>
          <a:prstGeom prst="rect">
            <a:avLst/>
          </a:prstGeom>
          <a:noFill/>
        </p:spPr>
        <p:txBody>
          <a:bodyPr wrap="square">
            <a:spAutoFit/>
          </a:bodyPr>
          <a:lstStyle/>
          <a:p>
            <a:r>
              <a:rPr lang="en-AU" b="0" i="0">
                <a:solidFill>
                  <a:srgbClr val="232323"/>
                </a:solidFill>
                <a:effectLst/>
                <a:latin typeface="Inter"/>
              </a:rPr>
              <a:t>"</a:t>
            </a:r>
            <a:r>
              <a:rPr lang="en-AU" b="0" i="0">
                <a:solidFill>
                  <a:srgbClr val="AD1F85"/>
                </a:solidFill>
                <a:effectLst/>
                <a:latin typeface="Inter"/>
                <a:hlinkClick r:id="rId4"/>
              </a:rPr>
              <a:t>Spirited Away</a:t>
            </a:r>
            <a:r>
              <a:rPr lang="en-AU" b="0" i="0">
                <a:solidFill>
                  <a:srgbClr val="232323"/>
                </a:solidFill>
                <a:effectLst/>
                <a:latin typeface="Inter"/>
              </a:rPr>
              <a:t>" by </a:t>
            </a:r>
            <a:r>
              <a:rPr lang="en-AU" b="0" i="0">
                <a:solidFill>
                  <a:srgbClr val="AD1F85"/>
                </a:solidFill>
                <a:effectLst/>
                <a:latin typeface="Inter"/>
                <a:hlinkClick r:id="rId5"/>
              </a:rPr>
              <a:t>Stephen Brace</a:t>
            </a:r>
            <a:r>
              <a:rPr lang="en-AU" b="0" i="0">
                <a:solidFill>
                  <a:srgbClr val="232323"/>
                </a:solidFill>
                <a:effectLst/>
                <a:latin typeface="Inter"/>
              </a:rPr>
              <a:t> is licensed under </a:t>
            </a:r>
            <a:r>
              <a:rPr lang="en-AU" b="0" i="0">
                <a:solidFill>
                  <a:srgbClr val="AD1F85"/>
                </a:solidFill>
                <a:effectLst/>
                <a:latin typeface="Inter"/>
                <a:hlinkClick r:id="rId6"/>
              </a:rPr>
              <a:t>CC BY 2.0</a:t>
            </a:r>
            <a:r>
              <a:rPr lang="en-AU" b="0" i="0">
                <a:solidFill>
                  <a:srgbClr val="232323"/>
                </a:solidFill>
                <a:effectLst/>
                <a:latin typeface="Inter"/>
              </a:rPr>
              <a:t>.</a:t>
            </a:r>
            <a:endParaRPr lang="en-US"/>
          </a:p>
        </p:txBody>
      </p:sp>
    </p:spTree>
    <p:extLst>
      <p:ext uri="{BB962C8B-B14F-4D97-AF65-F5344CB8AC3E}">
        <p14:creationId xmlns:p14="http://schemas.microsoft.com/office/powerpoint/2010/main" val="24607280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670AA-9585-063A-AEE5-214BA58777F0}"/>
              </a:ext>
            </a:extLst>
          </p:cNvPr>
          <p:cNvSpPr>
            <a:spLocks noGrp="1"/>
          </p:cNvSpPr>
          <p:nvPr>
            <p:ph type="ctrTitle"/>
          </p:nvPr>
        </p:nvSpPr>
        <p:spPr>
          <a:xfrm>
            <a:off x="56147" y="-13823"/>
            <a:ext cx="5848707" cy="2665790"/>
          </a:xfrm>
        </p:spPr>
        <p:txBody>
          <a:bodyPr/>
          <a:lstStyle/>
          <a:p>
            <a:r>
              <a:rPr lang="en-AU"/>
              <a:t>Authentic Christian Community</a:t>
            </a:r>
          </a:p>
        </p:txBody>
      </p:sp>
      <p:sp>
        <p:nvSpPr>
          <p:cNvPr id="3" name="Subtitle 2">
            <a:extLst>
              <a:ext uri="{FF2B5EF4-FFF2-40B4-BE49-F238E27FC236}">
                <a16:creationId xmlns:a16="http://schemas.microsoft.com/office/drawing/2014/main" id="{162F1135-B371-C30B-8A33-D9D321383AF6}"/>
              </a:ext>
            </a:extLst>
          </p:cNvPr>
          <p:cNvSpPr>
            <a:spLocks noGrp="1"/>
          </p:cNvSpPr>
          <p:nvPr>
            <p:ph type="subTitle" idx="1"/>
          </p:nvPr>
        </p:nvSpPr>
        <p:spPr>
          <a:xfrm>
            <a:off x="324791" y="3221891"/>
            <a:ext cx="11160125" cy="2413053"/>
          </a:xfrm>
        </p:spPr>
        <p:txBody>
          <a:bodyPr/>
          <a:lstStyle/>
          <a:p>
            <a:r>
              <a:rPr lang="en-AU" sz="3200"/>
              <a:t>Building dignity and diversity</a:t>
            </a:r>
          </a:p>
          <a:p>
            <a:r>
              <a:rPr lang="en-AU" sz="3200"/>
              <a:t>Building quality relationships</a:t>
            </a:r>
          </a:p>
          <a:p>
            <a:r>
              <a:rPr lang="en-AU" sz="3200"/>
              <a:t>Practising Christian hospitality</a:t>
            </a:r>
          </a:p>
          <a:p>
            <a:endParaRPr lang="en-AU" sz="3600" b="1"/>
          </a:p>
        </p:txBody>
      </p:sp>
    </p:spTree>
    <p:extLst>
      <p:ext uri="{BB962C8B-B14F-4D97-AF65-F5344CB8AC3E}">
        <p14:creationId xmlns:p14="http://schemas.microsoft.com/office/powerpoint/2010/main" val="21877095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8CFAC-6196-F393-8E5C-D3E7C30F831D}"/>
              </a:ext>
            </a:extLst>
          </p:cNvPr>
          <p:cNvSpPr>
            <a:spLocks noGrp="1"/>
          </p:cNvSpPr>
          <p:nvPr>
            <p:ph type="ctrTitle"/>
          </p:nvPr>
        </p:nvSpPr>
        <p:spPr>
          <a:xfrm rot="3981168">
            <a:off x="6916663" y="1865763"/>
            <a:ext cx="6825343" cy="1548000"/>
          </a:xfrm>
        </p:spPr>
        <p:txBody>
          <a:bodyPr/>
          <a:lstStyle/>
          <a:p>
            <a:r>
              <a:rPr lang="en-AU"/>
              <a:t>Sense of the Sacred</a:t>
            </a:r>
          </a:p>
        </p:txBody>
      </p:sp>
      <p:sp>
        <p:nvSpPr>
          <p:cNvPr id="5" name="Subtitle 2">
            <a:extLst>
              <a:ext uri="{FF2B5EF4-FFF2-40B4-BE49-F238E27FC236}">
                <a16:creationId xmlns:a16="http://schemas.microsoft.com/office/drawing/2014/main" id="{F4D37A33-C34F-8869-CAEA-2BBB12AA3088}"/>
              </a:ext>
            </a:extLst>
          </p:cNvPr>
          <p:cNvSpPr>
            <a:spLocks noGrp="1"/>
          </p:cNvSpPr>
          <p:nvPr>
            <p:ph type="subTitle" idx="1"/>
          </p:nvPr>
        </p:nvSpPr>
        <p:spPr>
          <a:xfrm>
            <a:off x="515939" y="4604240"/>
            <a:ext cx="9813396" cy="2413053"/>
          </a:xfrm>
        </p:spPr>
        <p:txBody>
          <a:bodyPr/>
          <a:lstStyle/>
          <a:p>
            <a:r>
              <a:rPr lang="en-AU" sz="3200"/>
              <a:t>Creating a sense of the sacred…</a:t>
            </a:r>
          </a:p>
          <a:p>
            <a:r>
              <a:rPr lang="en-AU" sz="3200"/>
              <a:t>Enhancing the religious culture</a:t>
            </a:r>
          </a:p>
          <a:p>
            <a:r>
              <a:rPr lang="en-AU" sz="3200"/>
              <a:t>Resourcing for a sense of the sacred…</a:t>
            </a:r>
          </a:p>
          <a:p>
            <a:endParaRPr lang="en-AU" sz="3600" b="1"/>
          </a:p>
        </p:txBody>
      </p:sp>
      <p:pic>
        <p:nvPicPr>
          <p:cNvPr id="7" name="Picture 6" descr="A circular pattern of stars in the sky&#10;&#10;AI-generated content may be incorrect.">
            <a:extLst>
              <a:ext uri="{FF2B5EF4-FFF2-40B4-BE49-F238E27FC236}">
                <a16:creationId xmlns:a16="http://schemas.microsoft.com/office/drawing/2014/main" id="{32147008-E378-DC84-45AE-3828D144B6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671" y="0"/>
            <a:ext cx="7772400" cy="4370270"/>
          </a:xfrm>
          <a:prstGeom prst="rect">
            <a:avLst/>
          </a:prstGeom>
        </p:spPr>
      </p:pic>
      <p:sp>
        <p:nvSpPr>
          <p:cNvPr id="9" name="TextBox 8">
            <a:extLst>
              <a:ext uri="{FF2B5EF4-FFF2-40B4-BE49-F238E27FC236}">
                <a16:creationId xmlns:a16="http://schemas.microsoft.com/office/drawing/2014/main" id="{E8939990-263E-0794-804B-1DBDCAEC0718}"/>
              </a:ext>
            </a:extLst>
          </p:cNvPr>
          <p:cNvSpPr txBox="1"/>
          <p:nvPr/>
        </p:nvSpPr>
        <p:spPr>
          <a:xfrm>
            <a:off x="8036309" y="6212541"/>
            <a:ext cx="4155691" cy="1015663"/>
          </a:xfrm>
          <a:prstGeom prst="rect">
            <a:avLst/>
          </a:prstGeom>
          <a:noFill/>
        </p:spPr>
        <p:txBody>
          <a:bodyPr wrap="square" lIns="91440" tIns="45720" rIns="91440" bIns="45720" anchor="t">
            <a:spAutoFit/>
          </a:bodyPr>
          <a:lstStyle/>
          <a:p>
            <a:pPr algn="l" fontAlgn="t">
              <a:buNone/>
            </a:pPr>
            <a:r>
              <a:rPr lang="en-AU" sz="1200" b="0" i="0">
                <a:solidFill>
                  <a:srgbClr val="323130"/>
                </a:solidFill>
                <a:effectLst/>
                <a:latin typeface="Segoe UI"/>
                <a:cs typeface="Segoe UI"/>
              </a:rPr>
              <a:t>Celestial Compass by Scott Letts [2010] BCE. Used under </a:t>
            </a:r>
            <a:r>
              <a:rPr lang="en-AU" sz="1200" b="0" i="0" err="1">
                <a:solidFill>
                  <a:srgbClr val="323130"/>
                </a:solidFill>
                <a:effectLst/>
                <a:latin typeface="Segoe UI"/>
                <a:cs typeface="Segoe UI"/>
              </a:rPr>
              <a:t>Snapit</a:t>
            </a:r>
            <a:r>
              <a:rPr lang="en-AU" sz="1200" b="0" i="0">
                <a:solidFill>
                  <a:srgbClr val="323130"/>
                </a:solidFill>
                <a:effectLst/>
                <a:latin typeface="Segoe UI"/>
                <a:cs typeface="Segoe UI"/>
              </a:rPr>
              <a:t> licence.</a:t>
            </a:r>
          </a:p>
          <a:p>
            <a:pPr algn="l">
              <a:buNone/>
            </a:pPr>
            <a:br>
              <a:rPr lang="en-AU" b="0" i="0">
                <a:solidFill>
                  <a:srgbClr val="323130"/>
                </a:solidFill>
                <a:effectLst/>
                <a:latin typeface="Segoe UI" panose="020B0502040204020203" pitchFamily="34" charset="0"/>
              </a:rPr>
            </a:br>
            <a:endParaRPr lang="en-AU" b="0" i="0">
              <a:solidFill>
                <a:srgbClr val="323130"/>
              </a:solidFill>
              <a:effectLst/>
              <a:latin typeface="Segoe UI" panose="020B0502040204020203" pitchFamily="34" charset="0"/>
            </a:endParaRPr>
          </a:p>
        </p:txBody>
      </p:sp>
    </p:spTree>
    <p:extLst>
      <p:ext uri="{BB962C8B-B14F-4D97-AF65-F5344CB8AC3E}">
        <p14:creationId xmlns:p14="http://schemas.microsoft.com/office/powerpoint/2010/main" val="1704743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B5774B2-9711-F6DF-D764-CAA58C198784}"/>
              </a:ext>
            </a:extLst>
          </p:cNvPr>
          <p:cNvPicPr>
            <a:picLocks noChangeAspect="1"/>
          </p:cNvPicPr>
          <p:nvPr/>
        </p:nvPicPr>
        <p:blipFill>
          <a:blip r:embed="rId3"/>
          <a:stretch>
            <a:fillRect/>
          </a:stretch>
        </p:blipFill>
        <p:spPr>
          <a:xfrm>
            <a:off x="3477986" y="0"/>
            <a:ext cx="5542150" cy="6818087"/>
          </a:xfrm>
          <a:prstGeom prst="rect">
            <a:avLst/>
          </a:prstGeom>
        </p:spPr>
      </p:pic>
      <p:sp>
        <p:nvSpPr>
          <p:cNvPr id="2" name="Text Placeholder 3">
            <a:extLst>
              <a:ext uri="{FF2B5EF4-FFF2-40B4-BE49-F238E27FC236}">
                <a16:creationId xmlns:a16="http://schemas.microsoft.com/office/drawing/2014/main" id="{279740F0-C659-B3CB-F563-4CF564C993C4}"/>
              </a:ext>
            </a:extLst>
          </p:cNvPr>
          <p:cNvSpPr txBox="1">
            <a:spLocks/>
          </p:cNvSpPr>
          <p:nvPr/>
        </p:nvSpPr>
        <p:spPr>
          <a:xfrm>
            <a:off x="7283108" y="6577351"/>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37253982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a:extLst>
              <a:ext uri="{FF2B5EF4-FFF2-40B4-BE49-F238E27FC236}">
                <a16:creationId xmlns:a16="http://schemas.microsoft.com/office/drawing/2014/main" id="{10F11D02-7702-3113-8820-6CED7C84EF39}"/>
              </a:ext>
            </a:extLst>
          </p:cNvPr>
          <p:cNvSpPr txBox="1">
            <a:spLocks/>
          </p:cNvSpPr>
          <p:nvPr/>
        </p:nvSpPr>
        <p:spPr>
          <a:xfrm>
            <a:off x="502897" y="1952691"/>
            <a:ext cx="6534715" cy="4611395"/>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500"/>
              </a:spcBef>
              <a:buFont typeface="Arial" panose="020B0604020202020204" pitchFamily="34" charset="0"/>
              <a:buNone/>
              <a:defRPr sz="2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ctr"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ctr"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eaLnBrk="1" hangingPunct="1">
              <a:lnSpc>
                <a:spcPct val="90000"/>
              </a:lnSpc>
              <a:spcBef>
                <a:spcPct val="50000"/>
              </a:spcBef>
              <a:buClrTx/>
              <a:buSzTx/>
              <a:buFontTx/>
              <a:buNone/>
            </a:pPr>
            <a:endParaRPr lang="en-AU" altLang="en-US" sz="3200" b="1">
              <a:solidFill>
                <a:srgbClr val="054166"/>
              </a:solidFill>
              <a:latin typeface="+mn-lt"/>
            </a:endParaRPr>
          </a:p>
          <a:p>
            <a:pPr eaLnBrk="1" hangingPunct="1">
              <a:lnSpc>
                <a:spcPct val="90000"/>
              </a:lnSpc>
              <a:spcBef>
                <a:spcPct val="50000"/>
              </a:spcBef>
              <a:buClrTx/>
              <a:buSzTx/>
              <a:buFontTx/>
              <a:buNone/>
            </a:pPr>
            <a:r>
              <a:rPr lang="en-AU" altLang="en-US" sz="3200">
                <a:solidFill>
                  <a:srgbClr val="054166"/>
                </a:solidFill>
                <a:latin typeface="+mn-lt"/>
              </a:rPr>
              <a:t>Creating a Christ-centred environment</a:t>
            </a:r>
          </a:p>
          <a:p>
            <a:pPr eaLnBrk="1" hangingPunct="1">
              <a:lnSpc>
                <a:spcPct val="90000"/>
              </a:lnSpc>
              <a:spcBef>
                <a:spcPct val="50000"/>
              </a:spcBef>
              <a:buClrTx/>
              <a:buSzTx/>
              <a:buFontTx/>
              <a:buNone/>
            </a:pPr>
            <a:endParaRPr lang="en-AU" altLang="en-US" sz="1400">
              <a:solidFill>
                <a:srgbClr val="054166"/>
              </a:solidFill>
              <a:latin typeface="+mn-lt"/>
            </a:endParaRPr>
          </a:p>
          <a:p>
            <a:pPr eaLnBrk="1" hangingPunct="1">
              <a:lnSpc>
                <a:spcPct val="90000"/>
              </a:lnSpc>
              <a:spcBef>
                <a:spcPct val="50000"/>
              </a:spcBef>
              <a:buClrTx/>
              <a:buSzTx/>
              <a:buFontTx/>
              <a:buNone/>
            </a:pPr>
            <a:r>
              <a:rPr lang="en-AU" altLang="en-US" sz="3200">
                <a:solidFill>
                  <a:srgbClr val="054166"/>
                </a:solidFill>
                <a:latin typeface="+mn-lt"/>
              </a:rPr>
              <a:t>Embedding the gospel in practices and processes</a:t>
            </a:r>
          </a:p>
          <a:p>
            <a:pPr eaLnBrk="1" hangingPunct="1">
              <a:lnSpc>
                <a:spcPct val="90000"/>
              </a:lnSpc>
              <a:spcBef>
                <a:spcPct val="50000"/>
              </a:spcBef>
              <a:buClrTx/>
              <a:buSzTx/>
              <a:buFontTx/>
              <a:buNone/>
            </a:pPr>
            <a:endParaRPr lang="en-AU" altLang="en-US" sz="1400">
              <a:solidFill>
                <a:srgbClr val="054166"/>
              </a:solidFill>
              <a:latin typeface="+mn-lt"/>
            </a:endParaRPr>
          </a:p>
          <a:p>
            <a:pPr eaLnBrk="1" hangingPunct="1">
              <a:lnSpc>
                <a:spcPct val="90000"/>
              </a:lnSpc>
              <a:spcBef>
                <a:spcPct val="50000"/>
              </a:spcBef>
              <a:buClrTx/>
              <a:buSzTx/>
              <a:buFontTx/>
              <a:buNone/>
            </a:pPr>
            <a:r>
              <a:rPr lang="en-AU" altLang="en-US" sz="3200">
                <a:solidFill>
                  <a:srgbClr val="054166"/>
                </a:solidFill>
                <a:latin typeface="+mn-lt"/>
              </a:rPr>
              <a:t>Celebrating the Good News</a:t>
            </a:r>
          </a:p>
        </p:txBody>
      </p:sp>
      <p:sp>
        <p:nvSpPr>
          <p:cNvPr id="2" name="Title 1">
            <a:extLst>
              <a:ext uri="{FF2B5EF4-FFF2-40B4-BE49-F238E27FC236}">
                <a16:creationId xmlns:a16="http://schemas.microsoft.com/office/drawing/2014/main" id="{5BFC4B0F-9848-19C2-2849-35DA14345544}"/>
              </a:ext>
            </a:extLst>
          </p:cNvPr>
          <p:cNvSpPr>
            <a:spLocks noGrp="1"/>
          </p:cNvSpPr>
          <p:nvPr>
            <p:ph type="ctrTitle"/>
          </p:nvPr>
        </p:nvSpPr>
        <p:spPr/>
        <p:txBody>
          <a:bodyPr/>
          <a:lstStyle/>
          <a:p>
            <a:r>
              <a:rPr lang="en-AU"/>
              <a:t>Liv</a:t>
            </a:r>
            <a:r>
              <a:rPr lang="en-AU">
                <a:solidFill>
                  <a:srgbClr val="054166"/>
                </a:solidFill>
              </a:rPr>
              <a:t>ing</a:t>
            </a:r>
            <a:r>
              <a:rPr lang="en-AU"/>
              <a:t> the Gospel</a:t>
            </a:r>
          </a:p>
        </p:txBody>
      </p:sp>
      <p:pic>
        <p:nvPicPr>
          <p:cNvPr id="6" name="Picture 5" descr="A stone church with a door and windows&#10;&#10;AI-generated content may be incorrect.">
            <a:extLst>
              <a:ext uri="{FF2B5EF4-FFF2-40B4-BE49-F238E27FC236}">
                <a16:creationId xmlns:a16="http://schemas.microsoft.com/office/drawing/2014/main" id="{DDDF2EBE-9826-9B4E-6BCA-32D664B25A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8658" y="0"/>
            <a:ext cx="4493342" cy="5991123"/>
          </a:xfrm>
          <a:prstGeom prst="rect">
            <a:avLst/>
          </a:prstGeom>
        </p:spPr>
      </p:pic>
      <p:sp>
        <p:nvSpPr>
          <p:cNvPr id="8" name="TextBox 7">
            <a:extLst>
              <a:ext uri="{FF2B5EF4-FFF2-40B4-BE49-F238E27FC236}">
                <a16:creationId xmlns:a16="http://schemas.microsoft.com/office/drawing/2014/main" id="{D46C2C7B-AC62-FDFF-35B7-F9B3B4F2B21A}"/>
              </a:ext>
            </a:extLst>
          </p:cNvPr>
          <p:cNvSpPr txBox="1"/>
          <p:nvPr/>
        </p:nvSpPr>
        <p:spPr>
          <a:xfrm>
            <a:off x="6896100" y="6344725"/>
            <a:ext cx="6098458" cy="276999"/>
          </a:xfrm>
          <a:prstGeom prst="rect">
            <a:avLst/>
          </a:prstGeom>
          <a:noFill/>
        </p:spPr>
        <p:txBody>
          <a:bodyPr wrap="square">
            <a:spAutoFit/>
          </a:bodyPr>
          <a:lstStyle/>
          <a:p>
            <a:r>
              <a:rPr lang="en-AU" sz="1200" b="0" i="0">
                <a:solidFill>
                  <a:srgbClr val="323130"/>
                </a:solidFill>
                <a:effectLst/>
                <a:latin typeface="Segoe UI" panose="020B0502040204020203" pitchFamily="34" charset="0"/>
              </a:rPr>
              <a:t>Where Faith Grows by Donna Casey [2021] BCE. Used under </a:t>
            </a:r>
            <a:r>
              <a:rPr lang="en-AU" sz="1200" b="0" i="0" err="1">
                <a:solidFill>
                  <a:srgbClr val="323130"/>
                </a:solidFill>
                <a:effectLst/>
                <a:latin typeface="Segoe UI" panose="020B0502040204020203" pitchFamily="34" charset="0"/>
              </a:rPr>
              <a:t>Snapit</a:t>
            </a:r>
            <a:r>
              <a:rPr lang="en-AU" sz="1200" b="0" i="0">
                <a:solidFill>
                  <a:srgbClr val="323130"/>
                </a:solidFill>
                <a:effectLst/>
                <a:latin typeface="Segoe UI" panose="020B0502040204020203" pitchFamily="34" charset="0"/>
              </a:rPr>
              <a:t> licence.</a:t>
            </a:r>
            <a:endParaRPr lang="en-US" sz="1200"/>
          </a:p>
        </p:txBody>
      </p:sp>
    </p:spTree>
    <p:extLst>
      <p:ext uri="{BB962C8B-B14F-4D97-AF65-F5344CB8AC3E}">
        <p14:creationId xmlns:p14="http://schemas.microsoft.com/office/powerpoint/2010/main" val="40024989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4CA8C-95CC-4FA1-BB99-562F973B755F}"/>
              </a:ext>
            </a:extLst>
          </p:cNvPr>
          <p:cNvSpPr>
            <a:spLocks noGrp="1"/>
          </p:cNvSpPr>
          <p:nvPr>
            <p:ph type="ctrTitle"/>
          </p:nvPr>
        </p:nvSpPr>
        <p:spPr>
          <a:xfrm rot="16200000">
            <a:off x="-2920181" y="2920181"/>
            <a:ext cx="6858001" cy="1017639"/>
          </a:xfrm>
        </p:spPr>
        <p:txBody>
          <a:bodyPr/>
          <a:lstStyle/>
          <a:p>
            <a:r>
              <a:rPr lang="en-AU"/>
              <a:t>Spiritual Formation</a:t>
            </a:r>
          </a:p>
        </p:txBody>
      </p:sp>
      <p:sp>
        <p:nvSpPr>
          <p:cNvPr id="3" name="Subtitle 2">
            <a:extLst>
              <a:ext uri="{FF2B5EF4-FFF2-40B4-BE49-F238E27FC236}">
                <a16:creationId xmlns:a16="http://schemas.microsoft.com/office/drawing/2014/main" id="{3232686F-0ADD-0275-5DDC-E7C03BED790F}"/>
              </a:ext>
            </a:extLst>
          </p:cNvPr>
          <p:cNvSpPr>
            <a:spLocks noGrp="1"/>
          </p:cNvSpPr>
          <p:nvPr>
            <p:ph type="subTitle" idx="1"/>
          </p:nvPr>
        </p:nvSpPr>
        <p:spPr>
          <a:xfrm>
            <a:off x="1017641" y="427703"/>
            <a:ext cx="5220928" cy="5796116"/>
          </a:xfrm>
        </p:spPr>
        <p:txBody>
          <a:bodyPr/>
          <a:lstStyle/>
          <a:p>
            <a:pPr eaLnBrk="1" hangingPunct="1">
              <a:lnSpc>
                <a:spcPct val="150000"/>
              </a:lnSpc>
              <a:spcBef>
                <a:spcPct val="50000"/>
              </a:spcBef>
              <a:buClrTx/>
              <a:buSzTx/>
              <a:buFontTx/>
              <a:buNone/>
            </a:pPr>
            <a:r>
              <a:rPr lang="en-US" altLang="en-US" sz="3200">
                <a:solidFill>
                  <a:srgbClr val="054166"/>
                </a:solidFill>
                <a:latin typeface="+mn-lt"/>
              </a:rPr>
              <a:t>Providing formation for staff</a:t>
            </a:r>
          </a:p>
          <a:p>
            <a:pPr eaLnBrk="1" hangingPunct="1">
              <a:lnSpc>
                <a:spcPct val="150000"/>
              </a:lnSpc>
              <a:spcBef>
                <a:spcPct val="50000"/>
              </a:spcBef>
              <a:buClrTx/>
              <a:buSzTx/>
              <a:buFontTx/>
              <a:buNone/>
            </a:pPr>
            <a:r>
              <a:rPr lang="en-US" altLang="en-US" sz="3200">
                <a:solidFill>
                  <a:srgbClr val="054166"/>
                </a:solidFill>
                <a:latin typeface="+mn-lt"/>
              </a:rPr>
              <a:t>Planning formation for students</a:t>
            </a:r>
          </a:p>
          <a:p>
            <a:pPr eaLnBrk="1" hangingPunct="1">
              <a:lnSpc>
                <a:spcPct val="150000"/>
              </a:lnSpc>
              <a:spcBef>
                <a:spcPct val="50000"/>
              </a:spcBef>
              <a:buClrTx/>
              <a:buSzTx/>
              <a:buFontTx/>
              <a:buNone/>
            </a:pPr>
            <a:r>
              <a:rPr lang="en-US" altLang="en-US" sz="3200">
                <a:solidFill>
                  <a:srgbClr val="054166"/>
                </a:solidFill>
                <a:latin typeface="+mn-lt"/>
              </a:rPr>
              <a:t>Responding to diversity</a:t>
            </a:r>
          </a:p>
          <a:p>
            <a:pPr eaLnBrk="1" hangingPunct="1">
              <a:lnSpc>
                <a:spcPct val="150000"/>
              </a:lnSpc>
              <a:spcBef>
                <a:spcPct val="50000"/>
              </a:spcBef>
              <a:buClrTx/>
              <a:buSzTx/>
              <a:buFontTx/>
              <a:buNone/>
            </a:pPr>
            <a:r>
              <a:rPr lang="en-US" altLang="en-US" sz="3200">
                <a:solidFill>
                  <a:srgbClr val="054166"/>
                </a:solidFill>
                <a:latin typeface="+mn-lt"/>
              </a:rPr>
              <a:t>Seeking creative expressions</a:t>
            </a:r>
            <a:endParaRPr lang="en-AU" altLang="en-US" sz="3200">
              <a:solidFill>
                <a:srgbClr val="054166"/>
              </a:solidFill>
              <a:latin typeface="+mn-lt"/>
            </a:endParaRPr>
          </a:p>
        </p:txBody>
      </p:sp>
      <p:pic>
        <p:nvPicPr>
          <p:cNvPr id="6" name="Picture 5" descr="A desert landscape with clouds&#10;&#10;AI-generated content may be incorrect.">
            <a:extLst>
              <a:ext uri="{FF2B5EF4-FFF2-40B4-BE49-F238E27FC236}">
                <a16:creationId xmlns:a16="http://schemas.microsoft.com/office/drawing/2014/main" id="{32098AFF-E158-AD74-8877-EA849AA356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1368" y="634181"/>
            <a:ext cx="6410632" cy="4807974"/>
          </a:xfrm>
          <a:prstGeom prst="rect">
            <a:avLst/>
          </a:prstGeom>
        </p:spPr>
      </p:pic>
      <p:sp>
        <p:nvSpPr>
          <p:cNvPr id="8" name="TextBox 7">
            <a:extLst>
              <a:ext uri="{FF2B5EF4-FFF2-40B4-BE49-F238E27FC236}">
                <a16:creationId xmlns:a16="http://schemas.microsoft.com/office/drawing/2014/main" id="{67ED26B7-45FD-3B67-8672-75A6009781A2}"/>
              </a:ext>
            </a:extLst>
          </p:cNvPr>
          <p:cNvSpPr txBox="1"/>
          <p:nvPr/>
        </p:nvSpPr>
        <p:spPr>
          <a:xfrm>
            <a:off x="7126075" y="6396335"/>
            <a:ext cx="6098458" cy="923330"/>
          </a:xfrm>
          <a:prstGeom prst="rect">
            <a:avLst/>
          </a:prstGeom>
          <a:noFill/>
        </p:spPr>
        <p:txBody>
          <a:bodyPr wrap="square">
            <a:spAutoFit/>
          </a:bodyPr>
          <a:lstStyle/>
          <a:p>
            <a:pPr algn="l" fontAlgn="t">
              <a:buNone/>
            </a:pPr>
            <a:r>
              <a:rPr lang="en-AU" sz="1200" b="0" i="0">
                <a:solidFill>
                  <a:srgbClr val="323130"/>
                </a:solidFill>
                <a:effectLst/>
                <a:latin typeface="Segoe UI" panose="020B0502040204020203" pitchFamily="34" charset="0"/>
              </a:rPr>
              <a:t>Bowl of Fire by Kym Robertson [2022] BCE. Used under </a:t>
            </a:r>
            <a:r>
              <a:rPr lang="en-AU" sz="1200" b="0" i="0" err="1">
                <a:solidFill>
                  <a:srgbClr val="323130"/>
                </a:solidFill>
                <a:effectLst/>
                <a:latin typeface="Segoe UI" panose="020B0502040204020203" pitchFamily="34" charset="0"/>
              </a:rPr>
              <a:t>Snapit</a:t>
            </a:r>
            <a:r>
              <a:rPr lang="en-AU" sz="1200" b="0" i="0">
                <a:solidFill>
                  <a:srgbClr val="323130"/>
                </a:solidFill>
                <a:effectLst/>
                <a:latin typeface="Segoe UI" panose="020B0502040204020203" pitchFamily="34" charset="0"/>
              </a:rPr>
              <a:t> licence</a:t>
            </a:r>
            <a:r>
              <a:rPr lang="en-AU" b="0" i="0">
                <a:solidFill>
                  <a:srgbClr val="323130"/>
                </a:solidFill>
                <a:effectLst/>
                <a:latin typeface="Segoe UI" panose="020B0502040204020203" pitchFamily="34" charset="0"/>
              </a:rPr>
              <a:t>.</a:t>
            </a:r>
          </a:p>
          <a:p>
            <a:pPr algn="l">
              <a:buNone/>
            </a:pPr>
            <a:br>
              <a:rPr lang="en-AU" b="0" i="0">
                <a:solidFill>
                  <a:srgbClr val="323130"/>
                </a:solidFill>
                <a:effectLst/>
                <a:latin typeface="Segoe UI" panose="020B0502040204020203" pitchFamily="34" charset="0"/>
              </a:rPr>
            </a:br>
            <a:endParaRPr lang="en-AU" b="0" i="0">
              <a:solidFill>
                <a:srgbClr val="323130"/>
              </a:solidFill>
              <a:effectLst/>
              <a:latin typeface="Segoe UI" panose="020B0502040204020203" pitchFamily="34" charset="0"/>
            </a:endParaRPr>
          </a:p>
        </p:txBody>
      </p:sp>
    </p:spTree>
    <p:extLst>
      <p:ext uri="{BB962C8B-B14F-4D97-AF65-F5344CB8AC3E}">
        <p14:creationId xmlns:p14="http://schemas.microsoft.com/office/powerpoint/2010/main" val="13444225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7229009-D71B-FA64-AA1D-C1E150F4D5A1}"/>
              </a:ext>
            </a:extLst>
          </p:cNvPr>
          <p:cNvSpPr>
            <a:spLocks noGrp="1"/>
          </p:cNvSpPr>
          <p:nvPr>
            <p:ph type="subTitle" idx="1"/>
          </p:nvPr>
        </p:nvSpPr>
        <p:spPr>
          <a:xfrm>
            <a:off x="408329" y="1773936"/>
            <a:ext cx="11375341" cy="4727532"/>
          </a:xfrm>
        </p:spPr>
        <p:txBody>
          <a:bodyPr/>
          <a:lstStyle/>
          <a:p>
            <a:pPr eaLnBrk="1" hangingPunct="1">
              <a:spcBef>
                <a:spcPct val="50000"/>
              </a:spcBef>
              <a:buClrTx/>
              <a:buSzTx/>
              <a:buFontTx/>
              <a:buNone/>
            </a:pPr>
            <a:endParaRPr lang="en-US" altLang="en-US" sz="3200" b="1">
              <a:solidFill>
                <a:srgbClr val="054166"/>
              </a:solidFill>
              <a:latin typeface="+mj-lt"/>
            </a:endParaRPr>
          </a:p>
          <a:p>
            <a:pPr eaLnBrk="1" hangingPunct="1">
              <a:spcBef>
                <a:spcPct val="50000"/>
              </a:spcBef>
              <a:buClrTx/>
              <a:buSzTx/>
              <a:buFontTx/>
              <a:buNone/>
            </a:pPr>
            <a:endParaRPr lang="en-US" altLang="en-US" sz="3200" b="1">
              <a:solidFill>
                <a:srgbClr val="054166"/>
              </a:solidFill>
              <a:latin typeface="+mj-lt"/>
            </a:endParaRPr>
          </a:p>
          <a:p>
            <a:pPr eaLnBrk="1" hangingPunct="1">
              <a:spcBef>
                <a:spcPct val="50000"/>
              </a:spcBef>
              <a:buClrTx/>
              <a:buSzTx/>
              <a:buFontTx/>
              <a:buNone/>
            </a:pPr>
            <a:r>
              <a:rPr lang="en-US" altLang="en-US" sz="3200">
                <a:solidFill>
                  <a:srgbClr val="054166"/>
                </a:solidFill>
                <a:latin typeface="+mj-lt"/>
              </a:rPr>
              <a:t>Celebrating with others</a:t>
            </a:r>
          </a:p>
          <a:p>
            <a:pPr eaLnBrk="1" hangingPunct="1">
              <a:spcBef>
                <a:spcPct val="50000"/>
              </a:spcBef>
              <a:buClrTx/>
              <a:buSzTx/>
              <a:buFontTx/>
              <a:buNone/>
            </a:pPr>
            <a:r>
              <a:rPr lang="en-US" altLang="en-US" sz="3200">
                <a:solidFill>
                  <a:srgbClr val="054166"/>
                </a:solidFill>
                <a:latin typeface="+mj-lt"/>
              </a:rPr>
              <a:t>Reaching out</a:t>
            </a:r>
          </a:p>
          <a:p>
            <a:pPr eaLnBrk="1" hangingPunct="1">
              <a:spcBef>
                <a:spcPct val="50000"/>
              </a:spcBef>
              <a:buClrTx/>
              <a:buSzTx/>
              <a:buFontTx/>
              <a:buNone/>
            </a:pPr>
            <a:r>
              <a:rPr lang="en-US" altLang="en-US" sz="3200">
                <a:solidFill>
                  <a:srgbClr val="054166"/>
                </a:solidFill>
                <a:latin typeface="+mj-lt"/>
              </a:rPr>
              <a:t>Making connections</a:t>
            </a:r>
          </a:p>
          <a:p>
            <a:pPr eaLnBrk="1" hangingPunct="1">
              <a:spcBef>
                <a:spcPct val="50000"/>
              </a:spcBef>
              <a:buClrTx/>
              <a:buSzTx/>
              <a:buFontTx/>
              <a:buNone/>
            </a:pPr>
            <a:r>
              <a:rPr lang="en-US" altLang="en-US" sz="3200">
                <a:solidFill>
                  <a:srgbClr val="054166"/>
                </a:solidFill>
                <a:latin typeface="+mj-lt"/>
              </a:rPr>
              <a:t>Communicating the Message</a:t>
            </a:r>
            <a:endParaRPr lang="en-AU" altLang="en-US" sz="3200">
              <a:solidFill>
                <a:srgbClr val="054166"/>
              </a:solidFill>
              <a:latin typeface="+mj-lt"/>
            </a:endParaRPr>
          </a:p>
        </p:txBody>
      </p:sp>
      <p:sp>
        <p:nvSpPr>
          <p:cNvPr id="2" name="Title 1">
            <a:extLst>
              <a:ext uri="{FF2B5EF4-FFF2-40B4-BE49-F238E27FC236}">
                <a16:creationId xmlns:a16="http://schemas.microsoft.com/office/drawing/2014/main" id="{73B194E3-25B1-22F0-1AA7-DD6F1B6987A5}"/>
              </a:ext>
            </a:extLst>
          </p:cNvPr>
          <p:cNvSpPr>
            <a:spLocks noGrp="1"/>
          </p:cNvSpPr>
          <p:nvPr>
            <p:ph type="ctrTitle"/>
          </p:nvPr>
        </p:nvSpPr>
        <p:spPr>
          <a:xfrm>
            <a:off x="-146957" y="261258"/>
            <a:ext cx="7096397" cy="1548000"/>
          </a:xfrm>
        </p:spPr>
        <p:txBody>
          <a:bodyPr/>
          <a:lstStyle/>
          <a:p>
            <a:r>
              <a:rPr lang="en-AU"/>
              <a:t>Witness to the Wider Community</a:t>
            </a:r>
          </a:p>
        </p:txBody>
      </p:sp>
      <p:pic>
        <p:nvPicPr>
          <p:cNvPr id="6" name="Picture 5" descr="Close-up of a hand held up&#10;&#10;AI-generated content may be incorrect.">
            <a:extLst>
              <a:ext uri="{FF2B5EF4-FFF2-40B4-BE49-F238E27FC236}">
                <a16:creationId xmlns:a16="http://schemas.microsoft.com/office/drawing/2014/main" id="{1FCF3681-7321-FCA5-7D83-0A797471EE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5336" y="1150374"/>
            <a:ext cx="6436664" cy="4284487"/>
          </a:xfrm>
          <a:prstGeom prst="rect">
            <a:avLst/>
          </a:prstGeom>
        </p:spPr>
      </p:pic>
      <p:sp>
        <p:nvSpPr>
          <p:cNvPr id="8" name="TextBox 7">
            <a:extLst>
              <a:ext uri="{FF2B5EF4-FFF2-40B4-BE49-F238E27FC236}">
                <a16:creationId xmlns:a16="http://schemas.microsoft.com/office/drawing/2014/main" id="{3ABB0DFF-E3A2-048A-69CE-36D40E5137C4}"/>
              </a:ext>
            </a:extLst>
          </p:cNvPr>
          <p:cNvSpPr txBox="1"/>
          <p:nvPr/>
        </p:nvSpPr>
        <p:spPr>
          <a:xfrm>
            <a:off x="6463770" y="6362968"/>
            <a:ext cx="6172200" cy="276999"/>
          </a:xfrm>
          <a:prstGeom prst="rect">
            <a:avLst/>
          </a:prstGeom>
          <a:noFill/>
        </p:spPr>
        <p:txBody>
          <a:bodyPr wrap="square">
            <a:spAutoFit/>
          </a:bodyPr>
          <a:lstStyle/>
          <a:p>
            <a:r>
              <a:rPr lang="en-AU" sz="1200" b="0" i="0">
                <a:solidFill>
                  <a:srgbClr val="232323"/>
                </a:solidFill>
                <a:effectLst/>
                <a:latin typeface="Inter"/>
              </a:rPr>
              <a:t>"</a:t>
            </a:r>
            <a:r>
              <a:rPr lang="en-AU" sz="1200" b="0" i="0">
                <a:solidFill>
                  <a:srgbClr val="AD1F85"/>
                </a:solidFill>
                <a:effectLst/>
                <a:latin typeface="Inter"/>
                <a:hlinkClick r:id="rId4"/>
              </a:rPr>
              <a:t>5 - Reach Out and Help Someone</a:t>
            </a:r>
            <a:r>
              <a:rPr lang="en-AU" sz="1200" b="0" i="0">
                <a:solidFill>
                  <a:srgbClr val="232323"/>
                </a:solidFill>
                <a:effectLst/>
                <a:latin typeface="Inter"/>
              </a:rPr>
              <a:t>" by </a:t>
            </a:r>
            <a:r>
              <a:rPr lang="en-AU" sz="1200" b="0" i="0">
                <a:solidFill>
                  <a:srgbClr val="AD1F85"/>
                </a:solidFill>
                <a:effectLst/>
                <a:latin typeface="Inter"/>
                <a:hlinkClick r:id="rId5"/>
              </a:rPr>
              <a:t>connerdowney</a:t>
            </a:r>
            <a:r>
              <a:rPr lang="en-AU" sz="1200" b="0" i="0">
                <a:solidFill>
                  <a:srgbClr val="232323"/>
                </a:solidFill>
                <a:effectLst/>
                <a:latin typeface="Inter"/>
              </a:rPr>
              <a:t> is licensed under </a:t>
            </a:r>
            <a:r>
              <a:rPr lang="en-AU" sz="1200" b="0" i="0">
                <a:solidFill>
                  <a:srgbClr val="AD1F85"/>
                </a:solidFill>
                <a:effectLst/>
                <a:latin typeface="Inter"/>
                <a:hlinkClick r:id="rId6"/>
              </a:rPr>
              <a:t>CC BY-NC-ND 2.0</a:t>
            </a:r>
            <a:r>
              <a:rPr lang="en-AU" sz="1200" b="0" i="0">
                <a:solidFill>
                  <a:srgbClr val="232323"/>
                </a:solidFill>
                <a:effectLst/>
                <a:latin typeface="Inter"/>
              </a:rPr>
              <a:t>.</a:t>
            </a:r>
            <a:endParaRPr lang="en-US" sz="1200"/>
          </a:p>
        </p:txBody>
      </p:sp>
    </p:spTree>
    <p:extLst>
      <p:ext uri="{BB962C8B-B14F-4D97-AF65-F5344CB8AC3E}">
        <p14:creationId xmlns:p14="http://schemas.microsoft.com/office/powerpoint/2010/main" val="1057659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A4975-D9A7-4D44-0D08-5D2E451583E8}"/>
              </a:ext>
            </a:extLst>
          </p:cNvPr>
          <p:cNvSpPr>
            <a:spLocks noGrp="1"/>
          </p:cNvSpPr>
          <p:nvPr>
            <p:ph type="ctrTitle"/>
          </p:nvPr>
        </p:nvSpPr>
        <p:spPr/>
        <p:txBody>
          <a:bodyPr/>
          <a:lstStyle/>
          <a:p>
            <a:endParaRPr lang="en-AU"/>
          </a:p>
        </p:txBody>
      </p:sp>
      <p:sp>
        <p:nvSpPr>
          <p:cNvPr id="3" name="Subtitle 2">
            <a:extLst>
              <a:ext uri="{FF2B5EF4-FFF2-40B4-BE49-F238E27FC236}">
                <a16:creationId xmlns:a16="http://schemas.microsoft.com/office/drawing/2014/main" id="{870F9697-A674-FF54-A9F3-3F1E27D03169}"/>
              </a:ext>
            </a:extLst>
          </p:cNvPr>
          <p:cNvSpPr>
            <a:spLocks noGrp="1"/>
          </p:cNvSpPr>
          <p:nvPr>
            <p:ph type="subTitle" idx="1"/>
          </p:nvPr>
        </p:nvSpPr>
        <p:spPr/>
        <p:txBody>
          <a:bodyPr/>
          <a:lstStyle/>
          <a:p>
            <a:endParaRPr lang="en-AU"/>
          </a:p>
        </p:txBody>
      </p:sp>
      <p:pic>
        <p:nvPicPr>
          <p:cNvPr id="4" name="Picture 3">
            <a:extLst>
              <a:ext uri="{FF2B5EF4-FFF2-40B4-BE49-F238E27FC236}">
                <a16:creationId xmlns:a16="http://schemas.microsoft.com/office/drawing/2014/main" id="{BB7D2DB9-2AA2-FB45-0FDA-A83281C11514}"/>
              </a:ext>
            </a:extLst>
          </p:cNvPr>
          <p:cNvPicPr>
            <a:picLocks noChangeAspect="1"/>
          </p:cNvPicPr>
          <p:nvPr/>
        </p:nvPicPr>
        <p:blipFill>
          <a:blip r:embed="rId3"/>
          <a:stretch>
            <a:fillRect/>
          </a:stretch>
        </p:blipFill>
        <p:spPr>
          <a:xfrm>
            <a:off x="3624943" y="-60290"/>
            <a:ext cx="5290457" cy="6918290"/>
          </a:xfrm>
          <a:prstGeom prst="rect">
            <a:avLst/>
          </a:prstGeom>
        </p:spPr>
      </p:pic>
      <p:sp>
        <p:nvSpPr>
          <p:cNvPr id="5" name="Text Placeholder 3">
            <a:extLst>
              <a:ext uri="{FF2B5EF4-FFF2-40B4-BE49-F238E27FC236}">
                <a16:creationId xmlns:a16="http://schemas.microsoft.com/office/drawing/2014/main" id="{2F851E84-0B48-D873-56DD-8DD442878A11}"/>
              </a:ext>
            </a:extLst>
          </p:cNvPr>
          <p:cNvSpPr txBox="1">
            <a:spLocks/>
          </p:cNvSpPr>
          <p:nvPr/>
        </p:nvSpPr>
        <p:spPr>
          <a:xfrm>
            <a:off x="7283108" y="6577351"/>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8295359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7294891-221E-E55D-FBFE-F60E39AE6825}"/>
              </a:ext>
            </a:extLst>
          </p:cNvPr>
          <p:cNvSpPr>
            <a:spLocks noGrp="1"/>
          </p:cNvSpPr>
          <p:nvPr>
            <p:ph type="subTitle" idx="1"/>
          </p:nvPr>
        </p:nvSpPr>
        <p:spPr>
          <a:xfrm>
            <a:off x="5959928" y="1692293"/>
            <a:ext cx="6232072" cy="4727532"/>
          </a:xfrm>
        </p:spPr>
        <p:txBody>
          <a:bodyPr/>
          <a:lstStyle/>
          <a:p>
            <a:endParaRPr lang="en-AU" sz="3200" b="1"/>
          </a:p>
          <a:p>
            <a:endParaRPr lang="en-AU" sz="3200" b="1"/>
          </a:p>
          <a:p>
            <a:r>
              <a:rPr lang="en-AU" sz="3200"/>
              <a:t>Drawing on the tradition</a:t>
            </a:r>
          </a:p>
          <a:p>
            <a:endParaRPr lang="en-AU" sz="1600"/>
          </a:p>
          <a:p>
            <a:r>
              <a:rPr lang="en-AU" sz="3200"/>
              <a:t>Nurturing prayer life</a:t>
            </a:r>
          </a:p>
          <a:p>
            <a:endParaRPr lang="en-AU" sz="1600"/>
          </a:p>
          <a:p>
            <a:r>
              <a:rPr lang="en-AU" sz="3200"/>
              <a:t>Providing a variety of experiences</a:t>
            </a:r>
          </a:p>
        </p:txBody>
      </p:sp>
      <p:sp>
        <p:nvSpPr>
          <p:cNvPr id="4" name="Title 1">
            <a:extLst>
              <a:ext uri="{FF2B5EF4-FFF2-40B4-BE49-F238E27FC236}">
                <a16:creationId xmlns:a16="http://schemas.microsoft.com/office/drawing/2014/main" id="{50A0CA20-6181-4ACF-6E8F-FA982056CD6A}"/>
              </a:ext>
            </a:extLst>
          </p:cNvPr>
          <p:cNvSpPr>
            <a:spLocks noGrp="1"/>
          </p:cNvSpPr>
          <p:nvPr>
            <p:ph type="ctrTitle"/>
          </p:nvPr>
        </p:nvSpPr>
        <p:spPr>
          <a:xfrm>
            <a:off x="5464629" y="0"/>
            <a:ext cx="6501468" cy="1534886"/>
          </a:xfrm>
          <a:prstGeom prst="rect">
            <a:avLst/>
          </a:prstGeom>
        </p:spPr>
        <p:txBody>
          <a:bodyPr/>
          <a:lstStyle/>
          <a:p>
            <a:r>
              <a:rPr lang="en-AU"/>
              <a:t>Christian Prayer</a:t>
            </a:r>
          </a:p>
        </p:txBody>
      </p:sp>
      <p:pic>
        <p:nvPicPr>
          <p:cNvPr id="6" name="Picture 5" descr="A person holding a lit candle&#10;&#10;AI-generated content may be incorrect.">
            <a:extLst>
              <a:ext uri="{FF2B5EF4-FFF2-40B4-BE49-F238E27FC236}">
                <a16:creationId xmlns:a16="http://schemas.microsoft.com/office/drawing/2014/main" id="{701E52C4-AF27-9236-C667-6B85A2AB89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67535" cy="6858000"/>
          </a:xfrm>
          <a:prstGeom prst="rect">
            <a:avLst/>
          </a:prstGeom>
        </p:spPr>
      </p:pic>
      <p:sp>
        <p:nvSpPr>
          <p:cNvPr id="8" name="TextBox 7">
            <a:extLst>
              <a:ext uri="{FF2B5EF4-FFF2-40B4-BE49-F238E27FC236}">
                <a16:creationId xmlns:a16="http://schemas.microsoft.com/office/drawing/2014/main" id="{1629D1BF-D9DF-1BD2-079F-034E92EC2B11}"/>
              </a:ext>
            </a:extLst>
          </p:cNvPr>
          <p:cNvSpPr txBox="1"/>
          <p:nvPr/>
        </p:nvSpPr>
        <p:spPr>
          <a:xfrm>
            <a:off x="6096000" y="6188992"/>
            <a:ext cx="6172200" cy="461665"/>
          </a:xfrm>
          <a:prstGeom prst="rect">
            <a:avLst/>
          </a:prstGeom>
          <a:noFill/>
        </p:spPr>
        <p:txBody>
          <a:bodyPr wrap="square">
            <a:spAutoFit/>
          </a:bodyPr>
          <a:lstStyle/>
          <a:p>
            <a:r>
              <a:rPr lang="en-AU" sz="1200" b="0" i="0">
                <a:solidFill>
                  <a:srgbClr val="232323"/>
                </a:solidFill>
                <a:effectLst/>
                <a:latin typeface="Inter"/>
              </a:rPr>
              <a:t>"</a:t>
            </a:r>
            <a:r>
              <a:rPr lang="en-AU" sz="1200" b="0" i="0">
                <a:solidFill>
                  <a:srgbClr val="AD1F85"/>
                </a:solidFill>
                <a:effectLst/>
                <a:latin typeface="Inter"/>
                <a:hlinkClick r:id="rId4"/>
              </a:rPr>
              <a:t>06_Dafna Tal_HOLY LIGHT_040513IL1553_IMOT</a:t>
            </a:r>
            <a:r>
              <a:rPr lang="en-AU" sz="1200" b="0" i="0">
                <a:solidFill>
                  <a:srgbClr val="232323"/>
                </a:solidFill>
                <a:effectLst/>
                <a:latin typeface="Inter"/>
              </a:rPr>
              <a:t>" by </a:t>
            </a:r>
            <a:r>
              <a:rPr lang="en-AU" sz="1200" b="0" i="0">
                <a:solidFill>
                  <a:srgbClr val="AD1F85"/>
                </a:solidFill>
                <a:effectLst/>
                <a:latin typeface="Inter"/>
                <a:hlinkClick r:id="rId5"/>
              </a:rPr>
              <a:t>Israel_photo_gallery</a:t>
            </a:r>
            <a:r>
              <a:rPr lang="en-AU" sz="1200" b="0" i="0">
                <a:solidFill>
                  <a:srgbClr val="232323"/>
                </a:solidFill>
                <a:effectLst/>
                <a:latin typeface="Inter"/>
              </a:rPr>
              <a:t> is licensed under </a:t>
            </a:r>
            <a:r>
              <a:rPr lang="en-AU" sz="1200" b="0" i="0">
                <a:solidFill>
                  <a:srgbClr val="AD1F85"/>
                </a:solidFill>
                <a:effectLst/>
                <a:latin typeface="Inter"/>
                <a:hlinkClick r:id="rId6"/>
              </a:rPr>
              <a:t>CC BY-ND 2.0</a:t>
            </a:r>
            <a:r>
              <a:rPr lang="en-AU" sz="1200" b="0" i="0">
                <a:solidFill>
                  <a:srgbClr val="232323"/>
                </a:solidFill>
                <a:effectLst/>
                <a:latin typeface="Inter"/>
              </a:rPr>
              <a:t>.</a:t>
            </a:r>
            <a:endParaRPr lang="en-US" sz="1200"/>
          </a:p>
        </p:txBody>
      </p:sp>
    </p:spTree>
    <p:extLst>
      <p:ext uri="{BB962C8B-B14F-4D97-AF65-F5344CB8AC3E}">
        <p14:creationId xmlns:p14="http://schemas.microsoft.com/office/powerpoint/2010/main" val="3602430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51636-F182-F2D8-D861-B0519AFF14B9}"/>
              </a:ext>
            </a:extLst>
          </p:cNvPr>
          <p:cNvSpPr>
            <a:spLocks noGrp="1"/>
          </p:cNvSpPr>
          <p:nvPr>
            <p:ph type="ctrTitle"/>
          </p:nvPr>
        </p:nvSpPr>
        <p:spPr>
          <a:xfrm>
            <a:off x="0" y="0"/>
            <a:ext cx="6266329" cy="2299448"/>
          </a:xfrm>
        </p:spPr>
        <p:txBody>
          <a:bodyPr/>
          <a:lstStyle/>
          <a:p>
            <a:r>
              <a:rPr lang="en-AU"/>
              <a:t>Celebration of Liturgy and Sacraments</a:t>
            </a:r>
          </a:p>
        </p:txBody>
      </p:sp>
      <p:sp>
        <p:nvSpPr>
          <p:cNvPr id="3" name="Subtitle 2">
            <a:extLst>
              <a:ext uri="{FF2B5EF4-FFF2-40B4-BE49-F238E27FC236}">
                <a16:creationId xmlns:a16="http://schemas.microsoft.com/office/drawing/2014/main" id="{E04C3B12-C58B-8A51-9058-47028829E35F}"/>
              </a:ext>
            </a:extLst>
          </p:cNvPr>
          <p:cNvSpPr>
            <a:spLocks noGrp="1"/>
          </p:cNvSpPr>
          <p:nvPr>
            <p:ph type="subTitle" idx="1"/>
          </p:nvPr>
        </p:nvSpPr>
        <p:spPr>
          <a:xfrm>
            <a:off x="158003" y="3578344"/>
            <a:ext cx="6108326" cy="2674538"/>
          </a:xfrm>
        </p:spPr>
        <p:txBody>
          <a:bodyPr/>
          <a:lstStyle/>
          <a:p>
            <a:r>
              <a:rPr lang="en-AU" sz="3200"/>
              <a:t>Developing skills in liturgy</a:t>
            </a:r>
          </a:p>
          <a:p>
            <a:r>
              <a:rPr lang="en-AU" sz="3200"/>
              <a:t>Promoting participation in liturgy</a:t>
            </a:r>
          </a:p>
          <a:p>
            <a:r>
              <a:rPr lang="en-AU" sz="3200"/>
              <a:t>Celebrating sacraments</a:t>
            </a:r>
          </a:p>
          <a:p>
            <a:endParaRPr lang="en-AU" sz="3200"/>
          </a:p>
        </p:txBody>
      </p:sp>
      <p:pic>
        <p:nvPicPr>
          <p:cNvPr id="6" name="Picture 5" descr="A person in a robe holding a chalice&#10;&#10;AI-generated content may be incorrect.">
            <a:extLst>
              <a:ext uri="{FF2B5EF4-FFF2-40B4-BE49-F238E27FC236}">
                <a16:creationId xmlns:a16="http://schemas.microsoft.com/office/drawing/2014/main" id="{23027653-97D5-CC68-4AE4-302D4CDB9B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2870" y="0"/>
            <a:ext cx="5809129" cy="5809129"/>
          </a:xfrm>
          <a:prstGeom prst="rect">
            <a:avLst/>
          </a:prstGeom>
        </p:spPr>
      </p:pic>
      <p:sp>
        <p:nvSpPr>
          <p:cNvPr id="8" name="TextBox 7">
            <a:extLst>
              <a:ext uri="{FF2B5EF4-FFF2-40B4-BE49-F238E27FC236}">
                <a16:creationId xmlns:a16="http://schemas.microsoft.com/office/drawing/2014/main" id="{92D79622-6E26-5309-CA4A-45B892D409D0}"/>
              </a:ext>
            </a:extLst>
          </p:cNvPr>
          <p:cNvSpPr txBox="1"/>
          <p:nvPr/>
        </p:nvSpPr>
        <p:spPr>
          <a:xfrm>
            <a:off x="7293909" y="6117540"/>
            <a:ext cx="4898091" cy="646331"/>
          </a:xfrm>
          <a:prstGeom prst="rect">
            <a:avLst/>
          </a:prstGeom>
          <a:noFill/>
        </p:spPr>
        <p:txBody>
          <a:bodyPr wrap="square">
            <a:spAutoFit/>
          </a:bodyPr>
          <a:lstStyle/>
          <a:p>
            <a:r>
              <a:rPr lang="en-AU" b="0" i="0">
                <a:solidFill>
                  <a:srgbClr val="232323"/>
                </a:solidFill>
                <a:effectLst/>
                <a:latin typeface="Inter"/>
              </a:rPr>
              <a:t>"</a:t>
            </a:r>
            <a:r>
              <a:rPr lang="en-AU" b="0" i="0">
                <a:solidFill>
                  <a:srgbClr val="AD1F85"/>
                </a:solidFill>
                <a:effectLst/>
                <a:latin typeface="Inter"/>
                <a:hlinkClick r:id="rId4"/>
              </a:rPr>
              <a:t>The Sacrament of Sacraments</a:t>
            </a:r>
            <a:r>
              <a:rPr lang="en-AU" b="0" i="0">
                <a:solidFill>
                  <a:srgbClr val="232323"/>
                </a:solidFill>
                <a:effectLst/>
                <a:latin typeface="Inter"/>
              </a:rPr>
              <a:t>" by </a:t>
            </a:r>
            <a:r>
              <a:rPr lang="en-AU" b="0" i="0">
                <a:solidFill>
                  <a:srgbClr val="AD1F85"/>
                </a:solidFill>
                <a:effectLst/>
                <a:latin typeface="Inter"/>
                <a:hlinkClick r:id="rId5"/>
              </a:rPr>
              <a:t>Lawrence OP</a:t>
            </a:r>
            <a:r>
              <a:rPr lang="en-AU" b="0" i="0">
                <a:solidFill>
                  <a:srgbClr val="232323"/>
                </a:solidFill>
                <a:effectLst/>
                <a:latin typeface="Inter"/>
              </a:rPr>
              <a:t> is licensed under </a:t>
            </a:r>
            <a:r>
              <a:rPr lang="en-AU" b="0" i="0">
                <a:solidFill>
                  <a:srgbClr val="AD1F85"/>
                </a:solidFill>
                <a:effectLst/>
                <a:latin typeface="Inter"/>
                <a:hlinkClick r:id="rId6"/>
              </a:rPr>
              <a:t>CC BY-NC-ND 2.0</a:t>
            </a:r>
            <a:r>
              <a:rPr lang="en-AU" b="0" i="0">
                <a:solidFill>
                  <a:srgbClr val="232323"/>
                </a:solidFill>
                <a:effectLst/>
                <a:latin typeface="Inter"/>
              </a:rPr>
              <a:t>.</a:t>
            </a:r>
            <a:endParaRPr lang="en-US"/>
          </a:p>
        </p:txBody>
      </p:sp>
    </p:spTree>
    <p:extLst>
      <p:ext uri="{BB962C8B-B14F-4D97-AF65-F5344CB8AC3E}">
        <p14:creationId xmlns:p14="http://schemas.microsoft.com/office/powerpoint/2010/main" val="463410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2F880BC-7F0D-E826-A415-FB3E447E0928}"/>
              </a:ext>
            </a:extLst>
          </p:cNvPr>
          <p:cNvSpPr txBox="1">
            <a:spLocks/>
          </p:cNvSpPr>
          <p:nvPr/>
        </p:nvSpPr>
        <p:spPr>
          <a:xfrm>
            <a:off x="4645764" y="236070"/>
            <a:ext cx="8112938" cy="1047270"/>
          </a:xfrm>
          <a:prstGeom prst="rect">
            <a:avLst/>
          </a:prstGeom>
          <a:noFill/>
        </p:spPr>
        <p:txBody>
          <a:bodyPr vert="horz" wrap="square" lIns="503998" tIns="72000" rIns="503998" bIns="144000" rtlCol="0" anchor="b" anchorCtr="0">
            <a:noAutofit/>
          </a:bodyPr>
          <a:lst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a:lstStyle>
          <a:p>
            <a:r>
              <a:rPr lang="en-AU" sz="4000"/>
              <a:t>Ritualising Everyday Life</a:t>
            </a:r>
          </a:p>
        </p:txBody>
      </p:sp>
      <p:sp>
        <p:nvSpPr>
          <p:cNvPr id="3" name="Subtitle 2">
            <a:extLst>
              <a:ext uri="{FF2B5EF4-FFF2-40B4-BE49-F238E27FC236}">
                <a16:creationId xmlns:a16="http://schemas.microsoft.com/office/drawing/2014/main" id="{BBDEF142-C030-629C-CA27-B3429DC1E3A5}"/>
              </a:ext>
            </a:extLst>
          </p:cNvPr>
          <p:cNvSpPr>
            <a:spLocks noGrp="1"/>
          </p:cNvSpPr>
          <p:nvPr>
            <p:ph type="subTitle" idx="1"/>
          </p:nvPr>
        </p:nvSpPr>
        <p:spPr>
          <a:xfrm>
            <a:off x="6286500" y="1773936"/>
            <a:ext cx="3837214" cy="4727532"/>
          </a:xfrm>
        </p:spPr>
        <p:txBody>
          <a:bodyPr/>
          <a:lstStyle/>
          <a:p>
            <a:pPr algn="r"/>
            <a:r>
              <a:rPr lang="en-AU" sz="3200"/>
              <a:t>Ritualising life events</a:t>
            </a:r>
          </a:p>
          <a:p>
            <a:pPr algn="r"/>
            <a:endParaRPr lang="en-AU" sz="3200"/>
          </a:p>
          <a:p>
            <a:pPr algn="r"/>
            <a:r>
              <a:rPr lang="en-AU" sz="3200"/>
              <a:t>Using prayer rituals in the classroom</a:t>
            </a:r>
          </a:p>
          <a:p>
            <a:pPr algn="r"/>
            <a:endParaRPr lang="en-AU" sz="3200"/>
          </a:p>
        </p:txBody>
      </p:sp>
      <p:pic>
        <p:nvPicPr>
          <p:cNvPr id="6" name="Picture 5" descr="A close-up of a person praying&#10;&#10;AI-generated content may be incorrect.">
            <a:extLst>
              <a:ext uri="{FF2B5EF4-FFF2-40B4-BE49-F238E27FC236}">
                <a16:creationId xmlns:a16="http://schemas.microsoft.com/office/drawing/2014/main" id="{503EC641-8A4C-1AEB-9707-40CF63335F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91" y="236070"/>
            <a:ext cx="4089400" cy="5740400"/>
          </a:xfrm>
          <a:prstGeom prst="rect">
            <a:avLst/>
          </a:prstGeom>
        </p:spPr>
      </p:pic>
      <p:sp>
        <p:nvSpPr>
          <p:cNvPr id="8" name="TextBox 7">
            <a:extLst>
              <a:ext uri="{FF2B5EF4-FFF2-40B4-BE49-F238E27FC236}">
                <a16:creationId xmlns:a16="http://schemas.microsoft.com/office/drawing/2014/main" id="{C41C709E-F1A3-F6D1-A8E8-9EC60415876C}"/>
              </a:ext>
            </a:extLst>
          </p:cNvPr>
          <p:cNvSpPr txBox="1"/>
          <p:nvPr/>
        </p:nvSpPr>
        <p:spPr>
          <a:xfrm>
            <a:off x="411191" y="6185363"/>
            <a:ext cx="6098240" cy="369332"/>
          </a:xfrm>
          <a:prstGeom prst="rect">
            <a:avLst/>
          </a:prstGeom>
          <a:noFill/>
        </p:spPr>
        <p:txBody>
          <a:bodyPr wrap="square">
            <a:spAutoFit/>
          </a:bodyPr>
          <a:lstStyle/>
          <a:p>
            <a:r>
              <a:rPr lang="en-AU" b="0" i="0">
                <a:solidFill>
                  <a:srgbClr val="232323"/>
                </a:solidFill>
                <a:effectLst/>
                <a:latin typeface="Inter"/>
              </a:rPr>
              <a:t>"</a:t>
            </a:r>
            <a:r>
              <a:rPr lang="en-AU" b="0" i="0">
                <a:solidFill>
                  <a:srgbClr val="AD1F85"/>
                </a:solidFill>
                <a:effectLst/>
                <a:latin typeface="Inter"/>
                <a:hlinkClick r:id="rId4"/>
              </a:rPr>
              <a:t>Prayer #2</a:t>
            </a:r>
            <a:r>
              <a:rPr lang="en-AU" b="0" i="0">
                <a:solidFill>
                  <a:srgbClr val="232323"/>
                </a:solidFill>
                <a:effectLst/>
                <a:latin typeface="Inter"/>
              </a:rPr>
              <a:t>" by </a:t>
            </a:r>
            <a:r>
              <a:rPr lang="en-AU" b="0" i="0">
                <a:solidFill>
                  <a:srgbClr val="AD1F85"/>
                </a:solidFill>
                <a:effectLst/>
                <a:latin typeface="Inter"/>
                <a:hlinkClick r:id="rId5"/>
              </a:rPr>
              <a:t>Connor Tarter</a:t>
            </a:r>
            <a:r>
              <a:rPr lang="en-AU" b="0" i="0">
                <a:solidFill>
                  <a:srgbClr val="232323"/>
                </a:solidFill>
                <a:effectLst/>
                <a:latin typeface="Inter"/>
              </a:rPr>
              <a:t> is licensed under </a:t>
            </a:r>
            <a:r>
              <a:rPr lang="en-AU" b="0" i="0">
                <a:solidFill>
                  <a:srgbClr val="AD1F85"/>
                </a:solidFill>
                <a:effectLst/>
                <a:latin typeface="Inter"/>
                <a:hlinkClick r:id="rId6"/>
              </a:rPr>
              <a:t>CC BY-SA 2.0</a:t>
            </a:r>
            <a:r>
              <a:rPr lang="en-AU" b="0" i="0">
                <a:solidFill>
                  <a:srgbClr val="232323"/>
                </a:solidFill>
                <a:effectLst/>
                <a:latin typeface="Inter"/>
              </a:rPr>
              <a:t>.</a:t>
            </a:r>
            <a:endParaRPr lang="en-US"/>
          </a:p>
        </p:txBody>
      </p:sp>
    </p:spTree>
    <p:extLst>
      <p:ext uri="{BB962C8B-B14F-4D97-AF65-F5344CB8AC3E}">
        <p14:creationId xmlns:p14="http://schemas.microsoft.com/office/powerpoint/2010/main" val="19590421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BA838B-F798-00B4-8EC2-572DABDCA3DB}"/>
              </a:ext>
            </a:extLst>
          </p:cNvPr>
          <p:cNvPicPr>
            <a:picLocks noChangeAspect="1"/>
          </p:cNvPicPr>
          <p:nvPr/>
        </p:nvPicPr>
        <p:blipFill>
          <a:blip r:embed="rId3"/>
          <a:stretch>
            <a:fillRect/>
          </a:stretch>
        </p:blipFill>
        <p:spPr>
          <a:xfrm>
            <a:off x="3249387" y="-1"/>
            <a:ext cx="5434464" cy="6865733"/>
          </a:xfrm>
          <a:prstGeom prst="rect">
            <a:avLst/>
          </a:prstGeom>
        </p:spPr>
      </p:pic>
      <p:sp>
        <p:nvSpPr>
          <p:cNvPr id="2" name="Text Placeholder 3">
            <a:extLst>
              <a:ext uri="{FF2B5EF4-FFF2-40B4-BE49-F238E27FC236}">
                <a16:creationId xmlns:a16="http://schemas.microsoft.com/office/drawing/2014/main" id="{EF64AFED-F671-36DF-B32C-E6544ECCA21D}"/>
              </a:ext>
            </a:extLst>
          </p:cNvPr>
          <p:cNvSpPr txBox="1">
            <a:spLocks/>
          </p:cNvSpPr>
          <p:nvPr/>
        </p:nvSpPr>
        <p:spPr>
          <a:xfrm>
            <a:off x="7283108" y="6577351"/>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15010860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98A40-FC4F-4D93-9C18-9910B263D9DD}"/>
              </a:ext>
            </a:extLst>
          </p:cNvPr>
          <p:cNvSpPr>
            <a:spLocks noGrp="1"/>
          </p:cNvSpPr>
          <p:nvPr>
            <p:ph type="ctrTitle"/>
          </p:nvPr>
        </p:nvSpPr>
        <p:spPr>
          <a:xfrm>
            <a:off x="0" y="0"/>
            <a:ext cx="11786532" cy="1264024"/>
          </a:xfrm>
        </p:spPr>
        <p:txBody>
          <a:bodyPr/>
          <a:lstStyle/>
          <a:p>
            <a:r>
              <a:rPr lang="en-AU"/>
              <a:t>Justice in the School Community</a:t>
            </a:r>
          </a:p>
        </p:txBody>
      </p:sp>
      <p:sp>
        <p:nvSpPr>
          <p:cNvPr id="3" name="Subtitle 2">
            <a:extLst>
              <a:ext uri="{FF2B5EF4-FFF2-40B4-BE49-F238E27FC236}">
                <a16:creationId xmlns:a16="http://schemas.microsoft.com/office/drawing/2014/main" id="{77E6818C-0B3C-2209-CD97-E50DE26DC960}"/>
              </a:ext>
            </a:extLst>
          </p:cNvPr>
          <p:cNvSpPr>
            <a:spLocks noGrp="1"/>
          </p:cNvSpPr>
          <p:nvPr>
            <p:ph type="subTitle" idx="1"/>
          </p:nvPr>
        </p:nvSpPr>
        <p:spPr>
          <a:xfrm>
            <a:off x="411191" y="1773936"/>
            <a:ext cx="11375341" cy="2959429"/>
          </a:xfrm>
        </p:spPr>
        <p:txBody>
          <a:bodyPr/>
          <a:lstStyle/>
          <a:p>
            <a:r>
              <a:rPr lang="en-AU" sz="3200"/>
              <a:t>Respecting the dignity of all</a:t>
            </a:r>
          </a:p>
          <a:p>
            <a:r>
              <a:rPr lang="en-AU" sz="3200"/>
              <a:t>Praying for justice</a:t>
            </a:r>
          </a:p>
          <a:p>
            <a:r>
              <a:rPr lang="en-AU" sz="3200"/>
              <a:t>Building a just community</a:t>
            </a:r>
          </a:p>
        </p:txBody>
      </p:sp>
      <p:pic>
        <p:nvPicPr>
          <p:cNvPr id="5" name="Picture 4">
            <a:extLst>
              <a:ext uri="{FF2B5EF4-FFF2-40B4-BE49-F238E27FC236}">
                <a16:creationId xmlns:a16="http://schemas.microsoft.com/office/drawing/2014/main" id="{391B9A8C-37B9-3AF0-5FB7-169FBA73DC5F}"/>
              </a:ext>
            </a:extLst>
          </p:cNvPr>
          <p:cNvPicPr>
            <a:picLocks noChangeAspect="1"/>
          </p:cNvPicPr>
          <p:nvPr/>
        </p:nvPicPr>
        <p:blipFill>
          <a:blip r:embed="rId3"/>
          <a:stretch>
            <a:fillRect/>
          </a:stretch>
        </p:blipFill>
        <p:spPr>
          <a:xfrm>
            <a:off x="2209800" y="4212087"/>
            <a:ext cx="7772400" cy="2306577"/>
          </a:xfrm>
          <a:prstGeom prst="rect">
            <a:avLst/>
          </a:prstGeom>
        </p:spPr>
      </p:pic>
      <p:sp>
        <p:nvSpPr>
          <p:cNvPr id="4" name="Text Placeholder 3">
            <a:extLst>
              <a:ext uri="{FF2B5EF4-FFF2-40B4-BE49-F238E27FC236}">
                <a16:creationId xmlns:a16="http://schemas.microsoft.com/office/drawing/2014/main" id="{DD6768B1-B5AF-57C7-45E0-1AD07D0C651D}"/>
              </a:ext>
            </a:extLst>
          </p:cNvPr>
          <p:cNvSpPr txBox="1">
            <a:spLocks/>
          </p:cNvSpPr>
          <p:nvPr/>
        </p:nvSpPr>
        <p:spPr>
          <a:xfrm>
            <a:off x="10493829" y="6577351"/>
            <a:ext cx="2198538"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2026</a:t>
            </a:r>
          </a:p>
        </p:txBody>
      </p:sp>
    </p:spTree>
    <p:extLst>
      <p:ext uri="{BB962C8B-B14F-4D97-AF65-F5344CB8AC3E}">
        <p14:creationId xmlns:p14="http://schemas.microsoft.com/office/powerpoint/2010/main" val="36121524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A76164E-88AC-7742-AAAA-FC566F63E531}"/>
              </a:ext>
            </a:extLst>
          </p:cNvPr>
          <p:cNvSpPr>
            <a:spLocks noGrp="1"/>
          </p:cNvSpPr>
          <p:nvPr>
            <p:ph type="subTitle" idx="1"/>
          </p:nvPr>
        </p:nvSpPr>
        <p:spPr>
          <a:xfrm>
            <a:off x="411191" y="2807368"/>
            <a:ext cx="11375341" cy="3128498"/>
          </a:xfrm>
        </p:spPr>
        <p:txBody>
          <a:bodyPr/>
          <a:lstStyle/>
          <a:p>
            <a:endParaRPr lang="en-AU" sz="3200"/>
          </a:p>
          <a:p>
            <a:r>
              <a:rPr lang="en-AU" sz="3200"/>
              <a:t>Applying Catholic social teaching</a:t>
            </a:r>
          </a:p>
          <a:p>
            <a:r>
              <a:rPr lang="en-AU" sz="3200"/>
              <a:t>Caring for the environment</a:t>
            </a:r>
          </a:p>
          <a:p>
            <a:r>
              <a:rPr lang="en-AU" sz="3200"/>
              <a:t>Learning through service</a:t>
            </a:r>
          </a:p>
        </p:txBody>
      </p:sp>
      <p:sp>
        <p:nvSpPr>
          <p:cNvPr id="5" name="Title 1">
            <a:extLst>
              <a:ext uri="{FF2B5EF4-FFF2-40B4-BE49-F238E27FC236}">
                <a16:creationId xmlns:a16="http://schemas.microsoft.com/office/drawing/2014/main" id="{B4617BAB-6240-1BF1-766F-56B81302249E}"/>
              </a:ext>
            </a:extLst>
          </p:cNvPr>
          <p:cNvSpPr>
            <a:spLocks noGrp="1"/>
          </p:cNvSpPr>
          <p:nvPr>
            <p:ph type="ctrTitle"/>
          </p:nvPr>
        </p:nvSpPr>
        <p:spPr>
          <a:xfrm>
            <a:off x="405468" y="922134"/>
            <a:ext cx="6485887" cy="1047270"/>
          </a:xfrm>
          <a:prstGeom prst="rect">
            <a:avLst/>
          </a:prstGeom>
        </p:spPr>
        <p:txBody>
          <a:bodyPr/>
          <a:lstStyle/>
          <a:p>
            <a:r>
              <a:rPr lang="en-AU"/>
              <a:t>Action for Justice</a:t>
            </a:r>
          </a:p>
        </p:txBody>
      </p:sp>
      <p:pic>
        <p:nvPicPr>
          <p:cNvPr id="6" name="Picture 5" descr="A close-up of words in a shape of a leaf&#10;&#10;AI-generated content may be incorrect.">
            <a:extLst>
              <a:ext uri="{FF2B5EF4-FFF2-40B4-BE49-F238E27FC236}">
                <a16:creationId xmlns:a16="http://schemas.microsoft.com/office/drawing/2014/main" id="{1AAEE11D-07AC-30AC-99C6-AC909D9678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6804" y="0"/>
            <a:ext cx="4785196" cy="6858000"/>
          </a:xfrm>
          <a:prstGeom prst="rect">
            <a:avLst/>
          </a:prstGeom>
        </p:spPr>
      </p:pic>
      <p:sp>
        <p:nvSpPr>
          <p:cNvPr id="8" name="TextBox 7">
            <a:extLst>
              <a:ext uri="{FF2B5EF4-FFF2-40B4-BE49-F238E27FC236}">
                <a16:creationId xmlns:a16="http://schemas.microsoft.com/office/drawing/2014/main" id="{EB078106-E9E0-3BFB-5ACF-CA09AFA237F0}"/>
              </a:ext>
            </a:extLst>
          </p:cNvPr>
          <p:cNvSpPr txBox="1"/>
          <p:nvPr/>
        </p:nvSpPr>
        <p:spPr>
          <a:xfrm>
            <a:off x="224590" y="6280485"/>
            <a:ext cx="5013158" cy="276999"/>
          </a:xfrm>
          <a:prstGeom prst="rect">
            <a:avLst/>
          </a:prstGeom>
          <a:noFill/>
        </p:spPr>
        <p:txBody>
          <a:bodyPr wrap="square">
            <a:spAutoFit/>
          </a:bodyPr>
          <a:lstStyle/>
          <a:p>
            <a:r>
              <a:rPr lang="en-AU" sz="1200" b="0" i="0">
                <a:solidFill>
                  <a:srgbClr val="232323"/>
                </a:solidFill>
                <a:effectLst/>
                <a:latin typeface="Inter"/>
              </a:rPr>
              <a:t>"</a:t>
            </a:r>
            <a:r>
              <a:rPr lang="en-AU" sz="1200" b="0" i="0">
                <a:solidFill>
                  <a:srgbClr val="AD1F85"/>
                </a:solidFill>
                <a:effectLst/>
                <a:latin typeface="Inter"/>
                <a:hlinkClick r:id="rId4"/>
              </a:rPr>
              <a:t>Laudato Si 1</a:t>
            </a:r>
            <a:r>
              <a:rPr lang="en-AU" sz="1200" b="0" i="0">
                <a:solidFill>
                  <a:srgbClr val="232323"/>
                </a:solidFill>
                <a:effectLst/>
                <a:latin typeface="Inter"/>
              </a:rPr>
              <a:t>" by </a:t>
            </a:r>
            <a:r>
              <a:rPr lang="en-AU" sz="1200" b="0" i="0">
                <a:solidFill>
                  <a:srgbClr val="AD1F85"/>
                </a:solidFill>
                <a:effectLst/>
                <a:latin typeface="Inter"/>
                <a:hlinkClick r:id="rId5"/>
              </a:rPr>
              <a:t>rosefirerising</a:t>
            </a:r>
            <a:r>
              <a:rPr lang="en-AU" sz="1200" b="0" i="0">
                <a:solidFill>
                  <a:srgbClr val="232323"/>
                </a:solidFill>
                <a:effectLst/>
                <a:latin typeface="Inter"/>
              </a:rPr>
              <a:t> is licensed under </a:t>
            </a:r>
            <a:r>
              <a:rPr lang="en-AU" sz="1200" b="0" i="0">
                <a:solidFill>
                  <a:srgbClr val="AD1F85"/>
                </a:solidFill>
                <a:effectLst/>
                <a:latin typeface="Inter"/>
                <a:hlinkClick r:id="rId6"/>
              </a:rPr>
              <a:t>CC BY-NC-ND 2.0</a:t>
            </a:r>
            <a:r>
              <a:rPr lang="en-AU" sz="1200" b="0" i="0">
                <a:solidFill>
                  <a:srgbClr val="232323"/>
                </a:solidFill>
                <a:effectLst/>
                <a:latin typeface="Inter"/>
              </a:rPr>
              <a:t>.</a:t>
            </a:r>
            <a:endParaRPr lang="en-US" sz="1200"/>
          </a:p>
        </p:txBody>
      </p:sp>
    </p:spTree>
    <p:extLst>
      <p:ext uri="{BB962C8B-B14F-4D97-AF65-F5344CB8AC3E}">
        <p14:creationId xmlns:p14="http://schemas.microsoft.com/office/powerpoint/2010/main" val="40967781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906C455-8BDF-01F2-ED31-6688ED9BC671}"/>
              </a:ext>
            </a:extLst>
          </p:cNvPr>
          <p:cNvSpPr>
            <a:spLocks noGrp="1"/>
          </p:cNvSpPr>
          <p:nvPr>
            <p:ph type="subTitle" idx="1"/>
          </p:nvPr>
        </p:nvSpPr>
        <p:spPr>
          <a:xfrm>
            <a:off x="300722" y="3161170"/>
            <a:ext cx="4984292" cy="2880401"/>
          </a:xfrm>
        </p:spPr>
        <p:txBody>
          <a:bodyPr/>
          <a:lstStyle/>
          <a:p>
            <a:pPr eaLnBrk="1" hangingPunct="1">
              <a:spcBef>
                <a:spcPct val="50000"/>
              </a:spcBef>
              <a:buClrTx/>
              <a:buSzTx/>
              <a:buFontTx/>
              <a:buNone/>
            </a:pPr>
            <a:r>
              <a:rPr lang="en-US" altLang="en-US" sz="2800">
                <a:solidFill>
                  <a:srgbClr val="054166"/>
                </a:solidFill>
                <a:latin typeface="+mn-lt"/>
              </a:rPr>
              <a:t>Promoting critical discernment</a:t>
            </a:r>
          </a:p>
          <a:p>
            <a:pPr eaLnBrk="1" hangingPunct="1">
              <a:spcBef>
                <a:spcPct val="50000"/>
              </a:spcBef>
              <a:buClrTx/>
              <a:buSzTx/>
              <a:buFontTx/>
              <a:buNone/>
            </a:pPr>
            <a:endParaRPr lang="en-US" altLang="en-US" sz="1600">
              <a:solidFill>
                <a:srgbClr val="054166"/>
              </a:solidFill>
              <a:latin typeface="+mn-lt"/>
            </a:endParaRPr>
          </a:p>
          <a:p>
            <a:pPr eaLnBrk="1" hangingPunct="1">
              <a:spcBef>
                <a:spcPct val="50000"/>
              </a:spcBef>
              <a:buClrTx/>
              <a:buSzTx/>
              <a:buFontTx/>
              <a:buNone/>
            </a:pPr>
            <a:r>
              <a:rPr lang="en-US" altLang="en-US" sz="2800">
                <a:solidFill>
                  <a:srgbClr val="054166"/>
                </a:solidFill>
                <a:latin typeface="+mn-lt"/>
              </a:rPr>
              <a:t>Building a culture of reflection</a:t>
            </a:r>
            <a:endParaRPr lang="en-AU" altLang="en-US" sz="2800">
              <a:solidFill>
                <a:srgbClr val="054166"/>
              </a:solidFill>
              <a:latin typeface="+mn-lt"/>
            </a:endParaRPr>
          </a:p>
        </p:txBody>
      </p:sp>
      <p:sp>
        <p:nvSpPr>
          <p:cNvPr id="5" name="Title 1">
            <a:extLst>
              <a:ext uri="{FF2B5EF4-FFF2-40B4-BE49-F238E27FC236}">
                <a16:creationId xmlns:a16="http://schemas.microsoft.com/office/drawing/2014/main" id="{D4E170E7-E773-74A1-92A4-423B700874F3}"/>
              </a:ext>
            </a:extLst>
          </p:cNvPr>
          <p:cNvSpPr>
            <a:spLocks noGrp="1"/>
          </p:cNvSpPr>
          <p:nvPr>
            <p:ph type="ctrTitle"/>
          </p:nvPr>
        </p:nvSpPr>
        <p:spPr>
          <a:xfrm>
            <a:off x="0" y="141080"/>
            <a:ext cx="6307740" cy="1632856"/>
          </a:xfrm>
          <a:prstGeom prst="rect">
            <a:avLst/>
          </a:prstGeom>
        </p:spPr>
        <p:txBody>
          <a:bodyPr/>
          <a:lstStyle/>
          <a:p>
            <a:r>
              <a:rPr lang="en-AU" sz="4000"/>
              <a:t>Reflection on </a:t>
            </a:r>
            <a:br>
              <a:rPr lang="en-AU" sz="4000"/>
            </a:br>
            <a:r>
              <a:rPr lang="en-AU" sz="4000"/>
              <a:t>Action for Justice</a:t>
            </a:r>
          </a:p>
        </p:txBody>
      </p:sp>
      <p:pic>
        <p:nvPicPr>
          <p:cNvPr id="6" name="Picture 5" descr="A close-up of a young child&#10;&#10;AI-generated content may be incorrect.">
            <a:extLst>
              <a:ext uri="{FF2B5EF4-FFF2-40B4-BE49-F238E27FC236}">
                <a16:creationId xmlns:a16="http://schemas.microsoft.com/office/drawing/2014/main" id="{C664B20C-C29D-E302-E81B-97695C2B4E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9632" y="0"/>
            <a:ext cx="4564187" cy="6858000"/>
          </a:xfrm>
          <a:prstGeom prst="rect">
            <a:avLst/>
          </a:prstGeom>
        </p:spPr>
      </p:pic>
      <p:sp>
        <p:nvSpPr>
          <p:cNvPr id="8" name="TextBox 7">
            <a:extLst>
              <a:ext uri="{FF2B5EF4-FFF2-40B4-BE49-F238E27FC236}">
                <a16:creationId xmlns:a16="http://schemas.microsoft.com/office/drawing/2014/main" id="{00C91DC2-D015-655E-037B-2F289BCCA5E7}"/>
              </a:ext>
            </a:extLst>
          </p:cNvPr>
          <p:cNvSpPr txBox="1"/>
          <p:nvPr/>
        </p:nvSpPr>
        <p:spPr>
          <a:xfrm>
            <a:off x="211740" y="6041571"/>
            <a:ext cx="6096000" cy="646331"/>
          </a:xfrm>
          <a:prstGeom prst="rect">
            <a:avLst/>
          </a:prstGeom>
          <a:noFill/>
        </p:spPr>
        <p:txBody>
          <a:bodyPr wrap="square">
            <a:spAutoFit/>
          </a:bodyPr>
          <a:lstStyle/>
          <a:p>
            <a:r>
              <a:rPr lang="en-AU" sz="1200" b="0" i="0">
                <a:solidFill>
                  <a:srgbClr val="232323"/>
                </a:solidFill>
                <a:effectLst/>
                <a:latin typeface="Inter"/>
              </a:rPr>
              <a:t>"</a:t>
            </a:r>
            <a:r>
              <a:rPr lang="en-AU" sz="1200" b="0" i="0">
                <a:solidFill>
                  <a:srgbClr val="AD1F85"/>
                </a:solidFill>
                <a:effectLst/>
                <a:latin typeface="Inter"/>
                <a:hlinkClick r:id="rId4"/>
              </a:rPr>
              <a:t>Cardinal Nichols launches Pope Francis’ first Encyclical Laudato si at Our Lady &amp; St Joseph’s Catholic Primary School in Poplar, East London, this morning 18 June.</a:t>
            </a:r>
            <a:r>
              <a:rPr lang="en-AU" sz="1200" b="0" i="0">
                <a:solidFill>
                  <a:srgbClr val="232323"/>
                </a:solidFill>
                <a:effectLst/>
                <a:latin typeface="Inter"/>
              </a:rPr>
              <a:t>" by </a:t>
            </a:r>
            <a:r>
              <a:rPr lang="en-AU" sz="1200" b="0" i="0">
                <a:solidFill>
                  <a:srgbClr val="AD1F85"/>
                </a:solidFill>
                <a:effectLst/>
                <a:latin typeface="Inter"/>
                <a:hlinkClick r:id="rId5"/>
              </a:rPr>
              <a:t>Catholic Church (England and Wales)</a:t>
            </a:r>
            <a:r>
              <a:rPr lang="en-AU" sz="1200" b="0" i="0">
                <a:solidFill>
                  <a:srgbClr val="232323"/>
                </a:solidFill>
                <a:effectLst/>
                <a:latin typeface="Inter"/>
              </a:rPr>
              <a:t> is licensed under </a:t>
            </a:r>
            <a:r>
              <a:rPr lang="en-AU" sz="1200" b="0" i="0">
                <a:solidFill>
                  <a:srgbClr val="AD1F85"/>
                </a:solidFill>
                <a:effectLst/>
                <a:latin typeface="Inter"/>
                <a:hlinkClick r:id="rId6"/>
              </a:rPr>
              <a:t>CC BY-NC-SA 2.0</a:t>
            </a:r>
            <a:r>
              <a:rPr lang="en-AU" sz="1200" b="0" i="0">
                <a:solidFill>
                  <a:srgbClr val="232323"/>
                </a:solidFill>
                <a:effectLst/>
                <a:latin typeface="Inter"/>
              </a:rPr>
              <a:t>.</a:t>
            </a:r>
            <a:endParaRPr lang="en-US" sz="1200"/>
          </a:p>
        </p:txBody>
      </p:sp>
    </p:spTree>
    <p:extLst>
      <p:ext uri="{BB962C8B-B14F-4D97-AF65-F5344CB8AC3E}">
        <p14:creationId xmlns:p14="http://schemas.microsoft.com/office/powerpoint/2010/main" val="27574849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02F55-DCD2-BA5E-BB84-B9AC3C50F80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7CCE8ED-32E1-B3D7-6B23-F815BCD05D2A}"/>
              </a:ext>
            </a:extLst>
          </p:cNvPr>
          <p:cNvSpPr>
            <a:spLocks noGrp="1"/>
          </p:cNvSpPr>
          <p:nvPr>
            <p:ph type="ctrTitle"/>
          </p:nvPr>
        </p:nvSpPr>
        <p:spPr>
          <a:xfrm>
            <a:off x="0" y="-1"/>
            <a:ext cx="4975412" cy="5226425"/>
          </a:xfrm>
        </p:spPr>
        <p:txBody>
          <a:bodyPr/>
          <a:lstStyle/>
          <a:p>
            <a:r>
              <a:rPr lang="en-US"/>
              <a:t>What are the Components of the RLOS?</a:t>
            </a:r>
          </a:p>
        </p:txBody>
      </p:sp>
      <p:pic>
        <p:nvPicPr>
          <p:cNvPr id="1026" name="Picture 2">
            <a:extLst>
              <a:ext uri="{FF2B5EF4-FFF2-40B4-BE49-F238E27FC236}">
                <a16:creationId xmlns:a16="http://schemas.microsoft.com/office/drawing/2014/main" id="{0FE449D0-B7DF-8C1E-8017-CCD8FD5A98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311531">
            <a:off x="3667462" y="-893876"/>
            <a:ext cx="8058932" cy="8170995"/>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3">
            <a:extLst>
              <a:ext uri="{FF2B5EF4-FFF2-40B4-BE49-F238E27FC236}">
                <a16:creationId xmlns:a16="http://schemas.microsoft.com/office/drawing/2014/main" id="{22CF8A4D-6ABD-96E4-3810-87690B5E50B7}"/>
              </a:ext>
            </a:extLst>
          </p:cNvPr>
          <p:cNvSpPr txBox="1">
            <a:spLocks/>
          </p:cNvSpPr>
          <p:nvPr/>
        </p:nvSpPr>
        <p:spPr>
          <a:xfrm>
            <a:off x="7283108" y="6577351"/>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29617659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D836B-0B83-FA0F-D841-835A18D9EBCD}"/>
              </a:ext>
            </a:extLst>
          </p:cNvPr>
          <p:cNvSpPr>
            <a:spLocks noGrp="1"/>
          </p:cNvSpPr>
          <p:nvPr>
            <p:ph type="ctrTitle"/>
          </p:nvPr>
        </p:nvSpPr>
        <p:spPr/>
        <p:txBody>
          <a:bodyPr/>
          <a:lstStyle/>
          <a:p>
            <a:r>
              <a:rPr lang="en-AU"/>
              <a:t>Activity</a:t>
            </a:r>
          </a:p>
        </p:txBody>
      </p:sp>
      <p:sp>
        <p:nvSpPr>
          <p:cNvPr id="3" name="Subtitle 2">
            <a:extLst>
              <a:ext uri="{FF2B5EF4-FFF2-40B4-BE49-F238E27FC236}">
                <a16:creationId xmlns:a16="http://schemas.microsoft.com/office/drawing/2014/main" id="{E568DE8C-0D4D-E6CF-0C58-538A529B32C3}"/>
              </a:ext>
            </a:extLst>
          </p:cNvPr>
          <p:cNvSpPr>
            <a:spLocks noGrp="1"/>
          </p:cNvSpPr>
          <p:nvPr>
            <p:ph type="subTitle" idx="1"/>
          </p:nvPr>
        </p:nvSpPr>
        <p:spPr>
          <a:xfrm>
            <a:off x="250723" y="1548000"/>
            <a:ext cx="8240386" cy="5015032"/>
          </a:xfrm>
        </p:spPr>
        <p:txBody>
          <a:bodyPr/>
          <a:lstStyle/>
          <a:p>
            <a:r>
              <a:rPr lang="en-AU" sz="2800" u="sng"/>
              <a:t>Group Task</a:t>
            </a:r>
          </a:p>
          <a:p>
            <a:pPr marL="514350" indent="-514350">
              <a:buFont typeface="+mj-lt"/>
              <a:buAutoNum type="arabicPeriod"/>
            </a:pPr>
            <a:r>
              <a:rPr lang="en-AU" sz="2800"/>
              <a:t>Each group will be given a different Component of the RLOS.</a:t>
            </a:r>
          </a:p>
          <a:p>
            <a:pPr marL="514350" indent="-514350">
              <a:buFont typeface="+mj-lt"/>
              <a:buAutoNum type="arabicPeriod"/>
            </a:pPr>
            <a:r>
              <a:rPr lang="en-AU" sz="2800"/>
              <a:t>Read through the text</a:t>
            </a:r>
          </a:p>
          <a:p>
            <a:pPr marL="514350" indent="-514350">
              <a:buFont typeface="+mj-lt"/>
              <a:buAutoNum type="arabicPeriod"/>
            </a:pPr>
            <a:r>
              <a:rPr lang="en-AU" sz="2800"/>
              <a:t>As a group complete a Frayer model analysis of the component and its elements</a:t>
            </a:r>
          </a:p>
          <a:p>
            <a:pPr marL="514350" indent="-514350">
              <a:buFont typeface="+mj-lt"/>
              <a:buAutoNum type="arabicPeriod"/>
            </a:pPr>
            <a:r>
              <a:rPr lang="en-AU" sz="2800"/>
              <a:t>Prepare to teach the whole group about that Component (you will be presenting in the afternoon session – good to use examples from your schools where possible). </a:t>
            </a:r>
          </a:p>
          <a:p>
            <a:endParaRPr lang="en-AU" sz="2800"/>
          </a:p>
          <a:p>
            <a:endParaRPr lang="en-AU"/>
          </a:p>
        </p:txBody>
      </p:sp>
    </p:spTree>
    <p:extLst>
      <p:ext uri="{BB962C8B-B14F-4D97-AF65-F5344CB8AC3E}">
        <p14:creationId xmlns:p14="http://schemas.microsoft.com/office/powerpoint/2010/main" val="33922933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50F96C62-BF88-5A45-A8CA-549E77210A72}"/>
              </a:ext>
            </a:extLst>
          </p:cNvPr>
          <p:cNvSpPr>
            <a:spLocks noGrp="1"/>
          </p:cNvSpPr>
          <p:nvPr>
            <p:ph type="subTitle" idx="1"/>
          </p:nvPr>
        </p:nvSpPr>
        <p:spPr>
          <a:xfrm>
            <a:off x="515938" y="1688630"/>
            <a:ext cx="11160125" cy="1740370"/>
          </a:xfrm>
        </p:spPr>
        <p:txBody>
          <a:bodyPr/>
          <a:lstStyle/>
          <a:p>
            <a:r>
              <a:rPr lang="en-AU" b="1">
                <a:solidFill>
                  <a:schemeClr val="accent2"/>
                </a:solidFill>
                <a:latin typeface="Tahoma"/>
                <a:ea typeface="Tahoma"/>
                <a:cs typeface="Tahoma"/>
              </a:rPr>
              <a:t>For more information</a:t>
            </a:r>
          </a:p>
          <a:p>
            <a:r>
              <a:rPr lang="en-AU">
                <a:latin typeface="Tahoma"/>
                <a:ea typeface="Tahoma"/>
                <a:cs typeface="Tahoma"/>
              </a:rPr>
              <a:t>Formation and Engagement Services</a:t>
            </a:r>
          </a:p>
          <a:p>
            <a:r>
              <a:rPr lang="en-AU">
                <a:latin typeface="Tahoma"/>
                <a:ea typeface="Tahoma"/>
                <a:cs typeface="Tahoma"/>
              </a:rPr>
              <a:t>FES@bne.catholic.edu.au</a:t>
            </a:r>
          </a:p>
        </p:txBody>
      </p:sp>
    </p:spTree>
    <p:extLst>
      <p:ext uri="{BB962C8B-B14F-4D97-AF65-F5344CB8AC3E}">
        <p14:creationId xmlns:p14="http://schemas.microsoft.com/office/powerpoint/2010/main" val="1207424539"/>
      </p:ext>
    </p:extLst>
  </p:cSld>
  <p:clrMapOvr>
    <a:masterClrMapping/>
  </p:clrMapOvr>
</p:sld>
</file>

<file path=ppt/theme/theme1.xml><?xml version="1.0" encoding="utf-8"?>
<a:theme xmlns:a="http://schemas.openxmlformats.org/drawingml/2006/main" name="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F7049390-CC5A-404F-B5A3-839B1E588ADD}"/>
    </a:ext>
  </a:extLst>
</a:theme>
</file>

<file path=ppt/theme/theme2.xml><?xml version="1.0" encoding="utf-8"?>
<a:theme xmlns:a="http://schemas.openxmlformats.org/drawingml/2006/main" name="IMAGE SLIDES">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474D5DE-58C8-4000-8034-3A18902B1B45}"/>
    </a:ext>
  </a:extLst>
</a:theme>
</file>

<file path=ppt/theme/theme3.xml><?xml version="1.0" encoding="utf-8"?>
<a:theme xmlns:a="http://schemas.openxmlformats.org/drawingml/2006/main" name="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7BB5B59F-9C76-4EFA-B452-C5F0216DB300}"/>
    </a:ext>
  </a:extLst>
</a:theme>
</file>

<file path=ppt/theme/theme4.xml><?xml version="1.0" encoding="utf-8"?>
<a:theme xmlns:a="http://schemas.openxmlformats.org/drawingml/2006/main" name="GREEN">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27F3E41C-846C-4BDC-9D01-C2F9BF5E4216}"/>
    </a:ext>
  </a:extLst>
</a:theme>
</file>

<file path=ppt/theme/theme5.xml><?xml version="1.0" encoding="utf-8"?>
<a:theme xmlns:a="http://schemas.openxmlformats.org/drawingml/2006/main" name="YELLOW">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84393F9-B8C0-4802-BFCE-102DC3DBCD2F}"/>
    </a:ext>
  </a:extLst>
</a:theme>
</file>

<file path=ppt/theme/theme6.xml><?xml version="1.0" encoding="utf-8"?>
<a:theme xmlns:a="http://schemas.openxmlformats.org/drawingml/2006/main" name="PURPL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4EFA0EF8-6B63-463C-89E9-7D732A74A78B}"/>
    </a:ext>
  </a:extLst>
</a:theme>
</file>

<file path=ppt/theme/theme7.xml><?xml version="1.0" encoding="utf-8"?>
<a:theme xmlns:a="http://schemas.openxmlformats.org/drawingml/2006/main" name="ORANG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178DE2EF-0BFA-4BAE-8FE9-2246B05C1717}"/>
    </a:ext>
  </a:extLst>
</a:theme>
</file>

<file path=ppt/theme/theme8.xml><?xml version="1.0" encoding="utf-8"?>
<a:theme xmlns:a="http://schemas.openxmlformats.org/drawingml/2006/main" name="PINK">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E2D710F2-A1CF-45B6-B414-A61F7DC08966}"/>
    </a:ext>
  </a:extLst>
</a:theme>
</file>

<file path=ppt/theme/theme9.xml><?xml version="1.0" encoding="utf-8"?>
<a:theme xmlns:a="http://schemas.openxmlformats.org/drawingml/2006/main" name="1_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AP PPT template 2021" id="{5E42D7E6-7803-4674-9664-4D39156B311F}" vid="{6AF53815-AFE4-4465-97D0-252273B3EF08}"/>
    </a:ext>
  </a:extLst>
</a:theme>
</file>

<file path=ppt/theme/theme10.xml><?xml version="1.0" encoding="utf-8"?>
<a:theme xmlns:a="http://schemas.openxmlformats.org/drawingml/2006/main" name="1_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AP PPT template 2021" id="{5E42D7E6-7803-4674-9664-4D39156B311F}" vid="{97F9BB00-B27E-4B34-8F2F-6C9167AC2D8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92565FBBD476E4F986E7A0D2004E1A8" ma:contentTypeVersion="0" ma:contentTypeDescription="Create a new document." ma:contentTypeScope="" ma:versionID="96e81e7ca0a52e487f4cae4037f861a2">
  <xsd:schema xmlns:xsd="http://www.w3.org/2001/XMLSchema" xmlns:xs="http://www.w3.org/2001/XMLSchema" xmlns:p="http://schemas.microsoft.com/office/2006/metadata/properties" targetNamespace="http://schemas.microsoft.com/office/2006/metadata/properties" ma:root="true" ma:fieldsID="6ff03dde4259c08ff71d8d05c94e2e99">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695A9D-0CEB-4A38-9CFF-41CBBC98D50C}"/>
</file>

<file path=customXml/itemProps2.xml><?xml version="1.0" encoding="utf-8"?>
<ds:datastoreItem xmlns:ds="http://schemas.openxmlformats.org/officeDocument/2006/customXml" ds:itemID="{F95F98C0-D9EC-4EF6-B35F-F2F5FE02811E}">
  <ds:schemaRefs>
    <ds:schemaRef ds:uri="cb39fbcf-1344-47cc-ad6e-6507053fe828"/>
    <ds:schemaRef ds:uri="http://schemas.microsoft.com/office/infopath/2007/PartnerControls"/>
    <ds:schemaRef ds:uri="http://purl.org/dc/elements/1.1/"/>
    <ds:schemaRef ds:uri="http://schemas.microsoft.com/office/2006/documentManagement/types"/>
    <ds:schemaRef ds:uri="http://www.w3.org/XML/1998/namespace"/>
    <ds:schemaRef ds:uri="http://schemas.openxmlformats.org/package/2006/metadata/core-properties"/>
    <ds:schemaRef ds:uri="http://purl.org/dc/term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3FF9270C-5F43-49E4-A6B0-EDE43D003B88}">
  <ds:schemaRefs>
    <ds:schemaRef ds:uri="http://schemas.microsoft.com/sharepoint/v3/contenttype/forms"/>
  </ds:schemaRefs>
</ds:datastoreItem>
</file>

<file path=docMetadata/LabelInfo.xml><?xml version="1.0" encoding="utf-8"?>
<clbl:labelList xmlns:clbl="http://schemas.microsoft.com/office/2020/mipLabelMetadata">
  <clbl:label id="{a2f6a1e9-73fc-48a5-80b3-125e3764a9c8}" enabled="1" method="Privileged" siteId="{378620f7-aa4a-40ac-902a-2ef913d8ed69}" contentBits="2" removed="0"/>
</clbl:labelList>
</file>

<file path=docProps/app.xml><?xml version="1.0" encoding="utf-8"?>
<Properties xmlns="http://schemas.openxmlformats.org/officeDocument/2006/extended-properties" xmlns:vt="http://schemas.openxmlformats.org/officeDocument/2006/docPropsVTypes">
  <Template>TEMPLATE_Online Formation Presentation</Template>
  <TotalTime>0</TotalTime>
  <Words>3470</Words>
  <Application>Microsoft Office PowerPoint</Application>
  <PresentationFormat>Widescreen</PresentationFormat>
  <Paragraphs>335</Paragraphs>
  <Slides>44</Slides>
  <Notes>23</Notes>
  <HiddenSlides>0</HiddenSlides>
  <MMClips>0</MMClips>
  <ScaleCrop>false</ScaleCrop>
  <HeadingPairs>
    <vt:vector size="6" baseType="variant">
      <vt:variant>
        <vt:lpstr>Fonts Used</vt:lpstr>
      </vt:variant>
      <vt:variant>
        <vt:i4>12</vt:i4>
      </vt:variant>
      <vt:variant>
        <vt:lpstr>Theme</vt:lpstr>
      </vt:variant>
      <vt:variant>
        <vt:i4>10</vt:i4>
      </vt:variant>
      <vt:variant>
        <vt:lpstr>Slide Titles</vt:lpstr>
      </vt:variant>
      <vt:variant>
        <vt:i4>44</vt:i4>
      </vt:variant>
    </vt:vector>
  </HeadingPairs>
  <TitlesOfParts>
    <vt:vector size="66" baseType="lpstr">
      <vt:lpstr>Aptos</vt:lpstr>
      <vt:lpstr>Arial</vt:lpstr>
      <vt:lpstr>Calibri</vt:lpstr>
      <vt:lpstr>Inter</vt:lpstr>
      <vt:lpstr>Raleway</vt:lpstr>
      <vt:lpstr>Raleway </vt:lpstr>
      <vt:lpstr>Raleway Bold</vt:lpstr>
      <vt:lpstr>Raleway ExtraBold</vt:lpstr>
      <vt:lpstr>Segoe UI</vt:lpstr>
      <vt:lpstr>Segoe UI Historic</vt:lpstr>
      <vt:lpstr>Symbol</vt:lpstr>
      <vt:lpstr>Tahoma</vt:lpstr>
      <vt:lpstr>NAVY</vt:lpstr>
      <vt:lpstr>IMAGE SLIDES</vt:lpstr>
      <vt:lpstr>LIGHTBLUE</vt:lpstr>
      <vt:lpstr>GREEN</vt:lpstr>
      <vt:lpstr>YELLOW</vt:lpstr>
      <vt:lpstr>PURPLE</vt:lpstr>
      <vt:lpstr>ORANGE</vt:lpstr>
      <vt:lpstr>PINK</vt:lpstr>
      <vt:lpstr>1_LIGHTBLUE</vt:lpstr>
      <vt:lpstr>1_NAVY</vt:lpstr>
      <vt:lpstr>PowerPoint Presentation</vt:lpstr>
      <vt:lpstr>Welcome</vt:lpstr>
      <vt:lpstr>PowerPoint Presentation</vt:lpstr>
      <vt:lpstr>Why do Catholics sign  the Sign of the Cross?</vt:lpstr>
      <vt:lpstr>We Gather</vt:lpstr>
      <vt:lpstr>PowerPoint Presentation</vt:lpstr>
      <vt:lpstr>PowerPoint Presentation</vt:lpstr>
      <vt:lpstr>PowerPoint Presentation</vt:lpstr>
      <vt:lpstr>PowerPoint Presentation</vt:lpstr>
      <vt:lpstr>PowerPoint Presentation</vt:lpstr>
      <vt:lpstr>We Pray…</vt:lpstr>
      <vt:lpstr>We Go into the Day…</vt:lpstr>
      <vt:lpstr>The Sign Of The Cross  by Steph Jorna</vt:lpstr>
      <vt:lpstr>The Sign Of The Cross</vt:lpstr>
      <vt:lpstr>The Sign Of The Cross</vt:lpstr>
      <vt:lpstr>Verbum Domini – Mark Kenney SM</vt:lpstr>
      <vt:lpstr>Religious Life of the School - What makes a school a Catholic School?</vt:lpstr>
      <vt:lpstr>CORE Assignment 2</vt:lpstr>
      <vt:lpstr>Learning Outcomes</vt:lpstr>
      <vt:lpstr>My school a Catholic School…</vt:lpstr>
      <vt:lpstr>My school a Catholic School…</vt:lpstr>
      <vt:lpstr>My school a Catholic School…</vt:lpstr>
      <vt:lpstr>My school a Catholic School…</vt:lpstr>
      <vt:lpstr>Religious Life of the School</vt:lpstr>
      <vt:lpstr>What are the components of the RLOS?</vt:lpstr>
      <vt:lpstr>PowerPoint Presentation</vt:lpstr>
      <vt:lpstr>Ethos and Charism</vt:lpstr>
      <vt:lpstr>Authentic Christian Community</vt:lpstr>
      <vt:lpstr>Sense of the Sacred</vt:lpstr>
      <vt:lpstr>PowerPoint Presentation</vt:lpstr>
      <vt:lpstr>Living the Gospel</vt:lpstr>
      <vt:lpstr>Spiritual Formation</vt:lpstr>
      <vt:lpstr>Witness to the Wider Community</vt:lpstr>
      <vt:lpstr>PowerPoint Presentation</vt:lpstr>
      <vt:lpstr>Christian Prayer</vt:lpstr>
      <vt:lpstr>Celebration of Liturgy and Sacraments</vt:lpstr>
      <vt:lpstr>PowerPoint Presentation</vt:lpstr>
      <vt:lpstr>PowerPoint Presentation</vt:lpstr>
      <vt:lpstr>Justice in the School Community</vt:lpstr>
      <vt:lpstr>Action for Justice</vt:lpstr>
      <vt:lpstr>Reflection on  Action for Justice</vt:lpstr>
      <vt:lpstr>What are the Components of the RLOS?</vt:lpstr>
      <vt:lpstr>Activity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Goodwin</dc:creator>
  <cp:lastModifiedBy>Rhiannon Cameron</cp:lastModifiedBy>
  <cp:revision>1</cp:revision>
  <cp:lastPrinted>2020-09-22T22:45:04Z</cp:lastPrinted>
  <dcterms:created xsi:type="dcterms:W3CDTF">2025-12-19T04:53:30Z</dcterms:created>
  <dcterms:modified xsi:type="dcterms:W3CDTF">2026-03-06T00:55:27Z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0x010100092565FBBD476E4F986E7A0D2004E1A8</vt:lpwstr>
  </property>
  <property fmtid="{D5CDD505-2E9C-101B-9397-08002B2CF9AE}" pid="3" name="MediaServiceImageTags">
    <vt:lpwstr/>
  </property>
  <property fmtid="{D5CDD505-2E9C-101B-9397-08002B2CF9AE}" pid="4" name="ClassificationContentMarkingFooterLocations">
    <vt:lpwstr>NAVY:5\IMAGE SLIDES:3\LIGHTBLUE:3\GREEN:3\YELLOW:3\PURPLE:3\ORANGE:3\PINK:3</vt:lpwstr>
  </property>
  <property fmtid="{D5CDD505-2E9C-101B-9397-08002B2CF9AE}" pid="5" name="ClassificationContentMarkingFooterText">
    <vt:lpwstr>Confidential – BCE use</vt:lpwstr>
  </property>
</Properties>
</file>